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drawings/drawing3.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ppt/drawings/drawing6.xml" ContentType="application/vnd.openxmlformats-officedocument.drawingml.chartshapes+xml"/>
  <Override PartName="/ppt/charts/chart12.xml" ContentType="application/vnd.openxmlformats-officedocument.drawingml.chart+xml"/>
  <Override PartName="/ppt/drawings/drawing7.xml" ContentType="application/vnd.openxmlformats-officedocument.drawingml.chartshapes+xml"/>
  <Override PartName="/ppt/charts/chart13.xml" ContentType="application/vnd.openxmlformats-officedocument.drawingml.chart+xml"/>
  <Override PartName="/ppt/drawings/drawing8.xml" ContentType="application/vnd.openxmlformats-officedocument.drawingml.chartshapes+xml"/>
  <Override PartName="/ppt/charts/chart14.xml" ContentType="application/vnd.openxmlformats-officedocument.drawingml.chart+xml"/>
  <Override PartName="/ppt/drawings/drawing9.xml" ContentType="application/vnd.openxmlformats-officedocument.drawingml.chartshapes+xml"/>
  <Override PartName="/ppt/charts/chart15.xml" ContentType="application/vnd.openxmlformats-officedocument.drawingml.chart+xml"/>
  <Override PartName="/ppt/drawings/drawing10.xml" ContentType="application/vnd.openxmlformats-officedocument.drawingml.chartshapes+xml"/>
  <Override PartName="/ppt/charts/chart16.xml" ContentType="application/vnd.openxmlformats-officedocument.drawingml.chart+xml"/>
  <Override PartName="/ppt/drawings/drawing11.xml" ContentType="application/vnd.openxmlformats-officedocument.drawingml.chartshapes+xml"/>
  <Override PartName="/ppt/charts/chart17.xml" ContentType="application/vnd.openxmlformats-officedocument.drawingml.chart+xml"/>
  <Override PartName="/ppt/drawings/drawing12.xml" ContentType="application/vnd.openxmlformats-officedocument.drawingml.chartshapes+xml"/>
  <Override PartName="/ppt/charts/chart18.xml" ContentType="application/vnd.openxmlformats-officedocument.drawingml.chart+xml"/>
  <Override PartName="/ppt/drawings/drawing13.xml" ContentType="application/vnd.openxmlformats-officedocument.drawingml.chartshapes+xml"/>
  <Override PartName="/ppt/charts/chart19.xml" ContentType="application/vnd.openxmlformats-officedocument.drawingml.chart+xml"/>
  <Override PartName="/ppt/charts/chart20.xml" ContentType="application/vnd.openxmlformats-officedocument.drawingml.chart+xml"/>
  <Override PartName="/ppt/drawings/drawing14.xml" ContentType="application/vnd.openxmlformats-officedocument.drawingml.chartshapes+xml"/>
  <Override PartName="/ppt/charts/chart21.xml" ContentType="application/vnd.openxmlformats-officedocument.drawingml.chart+xml"/>
  <Override PartName="/ppt/charts/chart22.xml" ContentType="application/vnd.openxmlformats-officedocument.drawingml.chart+xml"/>
  <Override PartName="/ppt/drawings/drawing15.xml" ContentType="application/vnd.openxmlformats-officedocument.drawingml.chartshapes+xml"/>
  <Override PartName="/ppt/charts/chart2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83" r:id="rId4"/>
    <p:sldId id="258" r:id="rId5"/>
    <p:sldId id="260" r:id="rId6"/>
    <p:sldId id="261" r:id="rId7"/>
    <p:sldId id="262" r:id="rId8"/>
    <p:sldId id="295" r:id="rId9"/>
    <p:sldId id="284" r:id="rId10"/>
    <p:sldId id="263" r:id="rId11"/>
    <p:sldId id="277" r:id="rId12"/>
    <p:sldId id="285" r:id="rId13"/>
    <p:sldId id="279" r:id="rId14"/>
    <p:sldId id="294" r:id="rId15"/>
    <p:sldId id="281" r:id="rId16"/>
    <p:sldId id="265" r:id="rId17"/>
    <p:sldId id="267" r:id="rId18"/>
    <p:sldId id="286" r:id="rId19"/>
    <p:sldId id="268" r:id="rId20"/>
    <p:sldId id="270" r:id="rId21"/>
    <p:sldId id="271" r:id="rId22"/>
    <p:sldId id="272" r:id="rId23"/>
    <p:sldId id="298" r:id="rId24"/>
    <p:sldId id="297" r:id="rId25"/>
    <p:sldId id="287" r:id="rId26"/>
    <p:sldId id="289" r:id="rId27"/>
    <p:sldId id="288" r:id="rId28"/>
    <p:sldId id="290" r:id="rId29"/>
    <p:sldId id="291" r:id="rId30"/>
    <p:sldId id="292" r:id="rId31"/>
    <p:sldId id="293" r:id="rId32"/>
    <p:sldId id="299" r:id="rId33"/>
    <p:sldId id="300" r:id="rId34"/>
    <p:sldId id="301" r:id="rId35"/>
    <p:sldId id="30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46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G:\back%20up%20March%2008\Experiment\Core%20Flooding\C12%20and%20CO2%20flooding\Permeability%20in%203%20inches%20silurian%20core%20DI%20water.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F:\back%20up%20March%2008\Experiment\Core%20Flooding\C12%20and%20CO2%20flooding\WAG%20flooding%20followed%20by%20C12\C12%20in%20ADCO%20RT\WAG%20followed%20by%20C12_ADCO%20and%20CO2%20co-injection_50%20perct_2.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F:\back%20up%20March%2008\Experiment\Core%20Flooding\C12%20and%20CO2%20flooding\WAG%20flooding%20followed%20by%20C12\C12%20in%20ADCO%20RT\WAG%20followed%20by%20C12_ADCO%20and%20CO2%20co-injection_70%20perct_2.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F:\back%20up%20March%2008\Experiment\Core%20Flooding\C12%20and%20CO2%20flooding\WAG%20flooding%20followed%20by%20C12\C12%20in%20ADCO%20RT\WAG%20followed%20by%20C12_ADCO%20and%20CO2%20co-injection_80%20perct.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F:\back%20up%20March%2008\Experiment\Core%20Flooding\C12%20and%20CO2%20flooding\WAG%20flooding%20followed%20by%20C12\C12%20in%20ADCO%20RT\WAG%20followed%20by%20C12_ADCO%20and%20CO2%20co-injection_90%20perct.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F:\back%20up%20March%2008\Experiment\Core%20Flooding\C12%20and%20CO2%20flooding\WAG%20flooding%20followed%20by%20C12\C12%20in%20ADCO%20RT\WAG%20followed%20by%20C12_ADCO%20and%20CO2%20co-injection_90%20perct_2.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Documents%20and%20Settings\Leyu_Cui\My%20Documents\Experiment\Core%20Flooding\C12%20and%20CO2%20flooding\WAG%20flooding%20followed%20by%20C12\C12%20in%20ADCO%20120%20C\WAG%20followed%20by%20co-injection%2060%20perct%20CO2%2040%20perct%20C12%20in%20ADCO%20120%20C.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C:\Documents%20and%20Settings\Leyu_Cui\My%20Documents\Experiment\Core%20Flooding\C12%20and%20CO2%20flooding\WAG%20flooding%20followed%20by%20C12\C12%20in%20ADCO%20120%20C\WAG%20followed%20by%20co-injection%2050%20perct%20CO2%2050%20perct%20C12%20in%20ADCO%20120%20C.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C:\Documents%20and%20Settings\Leyu_Cui\My%20Documents\Experiment\Core%20Flooding\C12%20and%20CO2%20flooding\WAG%20flooding%20followed%20by%20C12\C12%20in%20ADCO%20120%20C\WAG%20followed%20by%20co-injection%2070%20perct%20CO2%2030%20perct%20C12%20in%20ADCO%20120%20C_2.xlsx"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C:\Documents%20and%20Settings\Leyu_Cui\My%20Documents\Experiment\Core%20Flooding\C12%20and%20CO2%20flooding\WAG%20flooding%20followed%20by%20C12\C12%20in%20ADCO%20120%20C\WAG%20followed%20by%20co-injection%2080%20perct%20CO2%2020%20perct%20C12%20in%20ADCO%20120%20C_2.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Documents%20and%20Settings\Leyu_Cui\My%20Documents\Experiment\Core%20Flooding\C12%20and%20CO2%20flooding\WAG%20flooding%20followed%20by%20C12\C12%20in%20ADCO%20120%20C\WAG%20followed%20by%20co-injection%2080%20perct%20CO2%2020%20perct%20C12%20in%20ADCO%20120%20C_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Ivan\Desktop\Rice%202011%20Sem%201\Research\C12%20Ivan\C12%20Solutions%20Modified.xlsx" TargetMode="Externa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C:\Documents%20and%20Settings\Leyu_Cui\My%20Documents\Experiment\Core%20Flooding\C12%20and%20CO2%20flooding\WAG%20flooding%20followed%20by%20C12\C12%20in%20ADCO%20120%20C\WAG%20followed%20by%20co-injection%2080%20perct%20CO2%2020%20perct%20C12%20in%20ADCO%20120%20C_3.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Documents%20and%20Settings\Leyu_Cui\My%20Documents\Experiment\Core%20Flooding\C12%20and%20CO2%20flooding\WAG%20flooding%20followed%20by%20C12\C12%20in%20ADCO%20120%20C\WAG%20followed%20by%20co-injection%2080%20perct%20CO2%2020%20perct%20C12%20in%20ADCO%20120%20C_3.xlsx" TargetMode="Externa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oleObject" Target="file:///C:\Documents%20and%20Settings\Leyu_Cui\My%20Documents\Experiment\Core%20Flooding\C12%20and%20CO2%20flooding\WAG%20flooding%20followed%20by%20C12\C12%20in%20ADCO%20120%20C\WAG%20followed%20by%20co-injection%2080%20perct%20CO2%2020%20perct%20C12%20in%20ADCO%20120%20C_4.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Documents%20and%20Settings\Leyu_Cui\My%20Documents\Experiment\Core%20Flooding\C12%20and%20CO2%20flooding\WAG%20flooding%20followed%20by%20C12\C12%20in%20ADCO%20120%20C\WAG%20followed%20by%20co-injection%2080%20perct%20CO2%2020%20perct%20C12%20in%20ADCO%20120%20C_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back%20up%20March%2008\Experiment\CO2%20flooding\ph%20of%20water%20ADCO%20brine%20with%20mineral.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Experiment\Core%20Flooding\C12%20and%20CO2%20flooding\C12%20plugging%20problem\water%20followed%20by%20C12.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F:\back%20up%20March%2008\Experiment\Core%20Flooding\C12%20and%20CO2%20flooding\WAG%20flooding%20followed%20by%20C12\C12%20in%20DI%20RT\WAG%20followed%20by%20C12%20and%20CO2%20co-injection_30%20perct.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F:\back%20up%20March%2008\Experiment\Core%20Flooding\C12%20and%20CO2%20flooding\WAG%20flooding%20followed%20by%20C12\C12%20in%20DI%20RT\WAG%20followed%20by%20C12%20and%20CO2%20co-injection%2050%20perc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back%20up%20March%2008\Experiment\Core%20Flooding\C12%20and%20CO2%20flooding\WAG%20flooding%20followed%20by%20C12\C12%20in%20DI%20RT\WAG%20followed%20by%20C12%20and%20CO2%20co-injection%2070%20perct_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back%20up%20March%2008\Experiment\Core%20Flooding\C12%20and%20CO2%20flooding\WAG%20flooding%20followed%20by%20C12\C12%20in%20DI%20RT\WAG%20followed%20by%20C12%20and%20CO2%20co-injection_80%20perct.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F:\back%20up%20March%2008\Experiment\Core%20Flooding\C12%20and%20CO2%20flooding\WAG%20flooding%20followed%20by%20C12\C12%20in%20ADCO%20RT\WAG%20followed%20by%20C12_ADCO%20and%20CO2%20co-injection_30%20perc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88307936328102"/>
          <c:y val="9.8355000708393842E-2"/>
          <c:w val="0.73788009592326143"/>
          <c:h val="0.63738463884674967"/>
        </c:manualLayout>
      </c:layout>
      <c:scatterChart>
        <c:scatterStyle val="lineMarker"/>
        <c:varyColors val="0"/>
        <c:ser>
          <c:idx val="0"/>
          <c:order val="0"/>
          <c:spPr>
            <a:ln w="28575">
              <a:noFill/>
            </a:ln>
          </c:spPr>
          <c:trendline>
            <c:trendlineType val="linear"/>
            <c:intercept val="0"/>
            <c:dispRSqr val="1"/>
            <c:dispEq val="1"/>
            <c:trendlineLbl>
              <c:layout>
                <c:manualLayout>
                  <c:x val="-0.12399616523239072"/>
                  <c:y val="-1.53580333176051E-2"/>
                </c:manualLayout>
              </c:layout>
              <c:numFmt formatCode="General" sourceLinked="0"/>
            </c:trendlineLbl>
          </c:trendline>
          <c:xVal>
            <c:numRef>
              <c:f>'3 inches silurian core'!$K$8:$M$8</c:f>
              <c:numCache>
                <c:formatCode>0.00E+00</c:formatCode>
                <c:ptCount val="3"/>
                <c:pt idx="0">
                  <c:v>8.2877770429683988</c:v>
                </c:pt>
                <c:pt idx="1">
                  <c:v>16.575554085936787</c:v>
                </c:pt>
                <c:pt idx="2">
                  <c:v>24.863331128905219</c:v>
                </c:pt>
              </c:numCache>
            </c:numRef>
          </c:xVal>
          <c:yVal>
            <c:numRef>
              <c:f>'3 inches silurian core'!$K$9:$M$9</c:f>
              <c:numCache>
                <c:formatCode>0.00E+00</c:formatCode>
                <c:ptCount val="3"/>
                <c:pt idx="0">
                  <c:v>2.0052631578947371</c:v>
                </c:pt>
                <c:pt idx="1">
                  <c:v>3.6295263157894802</c:v>
                </c:pt>
                <c:pt idx="2">
                  <c:v>5.2337368421052615</c:v>
                </c:pt>
              </c:numCache>
            </c:numRef>
          </c:yVal>
          <c:smooth val="0"/>
        </c:ser>
        <c:dLbls>
          <c:showLegendKey val="0"/>
          <c:showVal val="0"/>
          <c:showCatName val="0"/>
          <c:showSerName val="0"/>
          <c:showPercent val="0"/>
          <c:showBubbleSize val="0"/>
        </c:dLbls>
        <c:axId val="182698368"/>
        <c:axId val="182700288"/>
      </c:scatterChart>
      <c:valAx>
        <c:axId val="182698368"/>
        <c:scaling>
          <c:orientation val="minMax"/>
        </c:scaling>
        <c:delete val="0"/>
        <c:axPos val="b"/>
        <c:title>
          <c:tx>
            <c:rich>
              <a:bodyPr/>
              <a:lstStyle/>
              <a:p>
                <a:pPr>
                  <a:defRPr/>
                </a:pPr>
                <a:r>
                  <a:rPr lang="en-US"/>
                  <a:t>Superficial Velosity ft/day</a:t>
                </a:r>
              </a:p>
            </c:rich>
          </c:tx>
          <c:layout/>
          <c:overlay val="0"/>
        </c:title>
        <c:numFmt formatCode="#,##0" sourceLinked="0"/>
        <c:majorTickMark val="out"/>
        <c:minorTickMark val="none"/>
        <c:tickLblPos val="nextTo"/>
        <c:crossAx val="182700288"/>
        <c:crosses val="autoZero"/>
        <c:crossBetween val="midCat"/>
      </c:valAx>
      <c:valAx>
        <c:axId val="182700288"/>
        <c:scaling>
          <c:orientation val="minMax"/>
        </c:scaling>
        <c:delete val="0"/>
        <c:axPos val="l"/>
        <c:title>
          <c:tx>
            <c:rich>
              <a:bodyPr/>
              <a:lstStyle/>
              <a:p>
                <a:pPr>
                  <a:defRPr/>
                </a:pPr>
                <a:r>
                  <a:rPr lang="en-US"/>
                  <a:t>Pressure Gradient  psi/ft</a:t>
                </a:r>
              </a:p>
            </c:rich>
          </c:tx>
          <c:layout/>
          <c:overlay val="0"/>
        </c:title>
        <c:numFmt formatCode="#,##0" sourceLinked="0"/>
        <c:majorTickMark val="out"/>
        <c:minorTickMark val="none"/>
        <c:tickLblPos val="nextTo"/>
        <c:crossAx val="182698368"/>
        <c:crosses val="autoZero"/>
        <c:crossBetween val="midCat"/>
        <c:majorUnit val="2"/>
      </c:valAx>
      <c:spPr>
        <a:noFill/>
        <a:ln w="25400">
          <a:noFill/>
        </a:ln>
      </c:spPr>
    </c:plotArea>
    <c:plotVisOnly val="1"/>
    <c:dispBlanksAs val="gap"/>
    <c:showDLblsOverMax val="0"/>
  </c:chart>
  <c:spPr>
    <a:ln>
      <a:noFill/>
    </a:ln>
  </c:spPr>
  <c:txPr>
    <a:bodyPr/>
    <a:lstStyle/>
    <a:p>
      <a:pPr>
        <a:defRPr sz="20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535342564938004"/>
          <c:y val="3.524609423822022E-2"/>
          <c:w val="0.8186695628563665"/>
          <c:h val="0.74424361727511534"/>
        </c:manualLayout>
      </c:layout>
      <c:scatterChart>
        <c:scatterStyle val="lineMarker"/>
        <c:varyColors val="0"/>
        <c:ser>
          <c:idx val="1"/>
          <c:order val="0"/>
          <c:tx>
            <c:v>co-injection</c:v>
          </c:tx>
          <c:spPr>
            <a:ln w="28575">
              <a:noFill/>
            </a:ln>
          </c:spPr>
          <c:xVal>
            <c:numRef>
              <c:f>'WAG followed by C12_ADCO and CO'!$J$406:$J$967</c:f>
              <c:numCache>
                <c:formatCode>General</c:formatCode>
                <c:ptCount val="562"/>
                <c:pt idx="0">
                  <c:v>0</c:v>
                </c:pt>
                <c:pt idx="1">
                  <c:v>1.0041407867494819E-2</c:v>
                </c:pt>
                <c:pt idx="2">
                  <c:v>2.0082815734989646E-2</c:v>
                </c:pt>
                <c:pt idx="3">
                  <c:v>3.0124223602484471E-2</c:v>
                </c:pt>
                <c:pt idx="4">
                  <c:v>4.0165631469979292E-2</c:v>
                </c:pt>
                <c:pt idx="5">
                  <c:v>5.0207039337474106E-2</c:v>
                </c:pt>
                <c:pt idx="6">
                  <c:v>6.0248447204968886E-2</c:v>
                </c:pt>
                <c:pt idx="7">
                  <c:v>7.0289855072463756E-2</c:v>
                </c:pt>
                <c:pt idx="8">
                  <c:v>8.0331262939958584E-2</c:v>
                </c:pt>
                <c:pt idx="9">
                  <c:v>9.0372670807453384E-2</c:v>
                </c:pt>
                <c:pt idx="10">
                  <c:v>0.10041407867494812</c:v>
                </c:pt>
                <c:pt idx="11">
                  <c:v>0.11045548654244293</c:v>
                </c:pt>
                <c:pt idx="12">
                  <c:v>0.12049689440993792</c:v>
                </c:pt>
                <c:pt idx="13">
                  <c:v>0.13053830227743307</c:v>
                </c:pt>
                <c:pt idx="14">
                  <c:v>0.14057971014492751</c:v>
                </c:pt>
                <c:pt idx="15">
                  <c:v>0.15062111801242262</c:v>
                </c:pt>
                <c:pt idx="16">
                  <c:v>0.16066252587991717</c:v>
                </c:pt>
                <c:pt idx="17">
                  <c:v>0.17070393374741244</c:v>
                </c:pt>
                <c:pt idx="18">
                  <c:v>0.18074534161490718</c:v>
                </c:pt>
                <c:pt idx="19">
                  <c:v>0.19078674948240198</c:v>
                </c:pt>
                <c:pt idx="20">
                  <c:v>0.20082815734989648</c:v>
                </c:pt>
                <c:pt idx="21">
                  <c:v>0.21086956521739153</c:v>
                </c:pt>
                <c:pt idx="22">
                  <c:v>0.22091097308488611</c:v>
                </c:pt>
                <c:pt idx="23">
                  <c:v>0.23095238095238133</c:v>
                </c:pt>
                <c:pt idx="24">
                  <c:v>0.24099378881987604</c:v>
                </c:pt>
                <c:pt idx="25">
                  <c:v>0.25103519668737029</c:v>
                </c:pt>
                <c:pt idx="26">
                  <c:v>0.26107660455486603</c:v>
                </c:pt>
                <c:pt idx="27">
                  <c:v>0.27111801242236022</c:v>
                </c:pt>
                <c:pt idx="28">
                  <c:v>0.28115942028985563</c:v>
                </c:pt>
                <c:pt idx="29">
                  <c:v>0.29120082815734988</c:v>
                </c:pt>
                <c:pt idx="30">
                  <c:v>0.30124223602484523</c:v>
                </c:pt>
                <c:pt idx="31">
                  <c:v>0.31128364389233981</c:v>
                </c:pt>
                <c:pt idx="32">
                  <c:v>0.32132505175983533</c:v>
                </c:pt>
                <c:pt idx="33">
                  <c:v>0.33136645962732986</c:v>
                </c:pt>
                <c:pt idx="34">
                  <c:v>0.34140786749482488</c:v>
                </c:pt>
                <c:pt idx="35">
                  <c:v>0.3514492753623194</c:v>
                </c:pt>
                <c:pt idx="36">
                  <c:v>0.36149068322981492</c:v>
                </c:pt>
                <c:pt idx="37">
                  <c:v>0.371532091097309</c:v>
                </c:pt>
                <c:pt idx="38">
                  <c:v>0.38157349896480447</c:v>
                </c:pt>
                <c:pt idx="39">
                  <c:v>0.39161490683229905</c:v>
                </c:pt>
                <c:pt idx="40">
                  <c:v>0.40165631469979296</c:v>
                </c:pt>
                <c:pt idx="41">
                  <c:v>0.4116977225672877</c:v>
                </c:pt>
                <c:pt idx="42">
                  <c:v>0.42173913043478223</c:v>
                </c:pt>
                <c:pt idx="43">
                  <c:v>0.43178053830227803</c:v>
                </c:pt>
                <c:pt idx="44">
                  <c:v>0.44182194616977238</c:v>
                </c:pt>
                <c:pt idx="45">
                  <c:v>0.45186335403726702</c:v>
                </c:pt>
                <c:pt idx="46">
                  <c:v>0.46190476190476326</c:v>
                </c:pt>
                <c:pt idx="47">
                  <c:v>0.47194616977225773</c:v>
                </c:pt>
                <c:pt idx="48">
                  <c:v>0.4819875776397527</c:v>
                </c:pt>
                <c:pt idx="49">
                  <c:v>0.49202898550724777</c:v>
                </c:pt>
                <c:pt idx="50">
                  <c:v>0.50207039337474113</c:v>
                </c:pt>
                <c:pt idx="51">
                  <c:v>0.51211180124223477</c:v>
                </c:pt>
                <c:pt idx="52">
                  <c:v>0.52215320910973051</c:v>
                </c:pt>
                <c:pt idx="53">
                  <c:v>0.5321946169772257</c:v>
                </c:pt>
                <c:pt idx="54">
                  <c:v>0.54223602484471956</c:v>
                </c:pt>
                <c:pt idx="55">
                  <c:v>0.55227743271221519</c:v>
                </c:pt>
                <c:pt idx="56">
                  <c:v>0.56231884057971004</c:v>
                </c:pt>
                <c:pt idx="57">
                  <c:v>0.57236024844720457</c:v>
                </c:pt>
                <c:pt idx="58">
                  <c:v>0.58240165631470064</c:v>
                </c:pt>
                <c:pt idx="59">
                  <c:v>0.5924430641821945</c:v>
                </c:pt>
                <c:pt idx="60">
                  <c:v>0.6024844720496908</c:v>
                </c:pt>
                <c:pt idx="61">
                  <c:v>0.61252587991718521</c:v>
                </c:pt>
                <c:pt idx="62">
                  <c:v>0.62256728778467907</c:v>
                </c:pt>
                <c:pt idx="63">
                  <c:v>0.63260869565217615</c:v>
                </c:pt>
                <c:pt idx="64">
                  <c:v>0.64265010351966978</c:v>
                </c:pt>
                <c:pt idx="65">
                  <c:v>0.6526915113871653</c:v>
                </c:pt>
                <c:pt idx="66">
                  <c:v>0.6627329192546586</c:v>
                </c:pt>
                <c:pt idx="67">
                  <c:v>0.67277432712215424</c:v>
                </c:pt>
                <c:pt idx="68">
                  <c:v>0.68281573498964787</c:v>
                </c:pt>
                <c:pt idx="69">
                  <c:v>0.69285714285714251</c:v>
                </c:pt>
                <c:pt idx="70">
                  <c:v>0.70289855072463769</c:v>
                </c:pt>
                <c:pt idx="71">
                  <c:v>0.71293995859213344</c:v>
                </c:pt>
                <c:pt idx="72">
                  <c:v>0.72298136645962763</c:v>
                </c:pt>
                <c:pt idx="73">
                  <c:v>0.73302277432712204</c:v>
                </c:pt>
                <c:pt idx="74">
                  <c:v>0.7430641821946169</c:v>
                </c:pt>
                <c:pt idx="75">
                  <c:v>0.75310559006211175</c:v>
                </c:pt>
                <c:pt idx="76">
                  <c:v>0.76314699792960661</c:v>
                </c:pt>
                <c:pt idx="77">
                  <c:v>0.77318840579710135</c:v>
                </c:pt>
                <c:pt idx="78">
                  <c:v>0.78322981366459921</c:v>
                </c:pt>
                <c:pt idx="79">
                  <c:v>0.79327122153209162</c:v>
                </c:pt>
                <c:pt idx="80">
                  <c:v>0.80331262939958592</c:v>
                </c:pt>
                <c:pt idx="81">
                  <c:v>0.81335403726708155</c:v>
                </c:pt>
                <c:pt idx="82">
                  <c:v>0.82339544513457685</c:v>
                </c:pt>
                <c:pt idx="83">
                  <c:v>0.8334368530020706</c:v>
                </c:pt>
                <c:pt idx="84">
                  <c:v>0.84347826086956512</c:v>
                </c:pt>
                <c:pt idx="85">
                  <c:v>0.85351966873705876</c:v>
                </c:pt>
                <c:pt idx="86">
                  <c:v>0.86356107660455605</c:v>
                </c:pt>
                <c:pt idx="87">
                  <c:v>0.87360248447204969</c:v>
                </c:pt>
                <c:pt idx="88">
                  <c:v>0.88364389233954643</c:v>
                </c:pt>
                <c:pt idx="89">
                  <c:v>0.89368530020703918</c:v>
                </c:pt>
                <c:pt idx="90">
                  <c:v>0.90372670807453404</c:v>
                </c:pt>
                <c:pt idx="91">
                  <c:v>0.91376811594202856</c:v>
                </c:pt>
                <c:pt idx="92">
                  <c:v>0.92380952380952375</c:v>
                </c:pt>
                <c:pt idx="93">
                  <c:v>0.9338509316770186</c:v>
                </c:pt>
                <c:pt idx="94">
                  <c:v>0.94389233954451446</c:v>
                </c:pt>
                <c:pt idx="95">
                  <c:v>0.95393374741200809</c:v>
                </c:pt>
                <c:pt idx="96">
                  <c:v>0.9639751552795045</c:v>
                </c:pt>
                <c:pt idx="97">
                  <c:v>0.97401656314699758</c:v>
                </c:pt>
                <c:pt idx="98">
                  <c:v>0.98405797101449255</c:v>
                </c:pt>
                <c:pt idx="99">
                  <c:v>0.99409937888198741</c:v>
                </c:pt>
                <c:pt idx="100">
                  <c:v>1.0041407867494818</c:v>
                </c:pt>
                <c:pt idx="101">
                  <c:v>1.0141821946169793</c:v>
                </c:pt>
                <c:pt idx="102">
                  <c:v>1.0242236024844682</c:v>
                </c:pt>
                <c:pt idx="103">
                  <c:v>1.0342650103519668</c:v>
                </c:pt>
                <c:pt idx="104">
                  <c:v>1.0443064182194592</c:v>
                </c:pt>
                <c:pt idx="105">
                  <c:v>1.0543478260869592</c:v>
                </c:pt>
                <c:pt idx="106">
                  <c:v>1.0643892339544512</c:v>
                </c:pt>
                <c:pt idx="107">
                  <c:v>1.074430641821946</c:v>
                </c:pt>
                <c:pt idx="108">
                  <c:v>1.0844720496894409</c:v>
                </c:pt>
                <c:pt idx="109">
                  <c:v>1.0945134575569357</c:v>
                </c:pt>
                <c:pt idx="110">
                  <c:v>1.1045548654244304</c:v>
                </c:pt>
                <c:pt idx="111">
                  <c:v>1.1145962732919255</c:v>
                </c:pt>
                <c:pt idx="112">
                  <c:v>1.1246376811594199</c:v>
                </c:pt>
                <c:pt idx="113">
                  <c:v>1.1346790890269149</c:v>
                </c:pt>
                <c:pt idx="114">
                  <c:v>1.1447204968944098</c:v>
                </c:pt>
                <c:pt idx="115">
                  <c:v>1.1547619047619069</c:v>
                </c:pt>
                <c:pt idx="116">
                  <c:v>1.1648033126293975</c:v>
                </c:pt>
                <c:pt idx="117">
                  <c:v>1.1748447204968941</c:v>
                </c:pt>
                <c:pt idx="118">
                  <c:v>1.1848861283643901</c:v>
                </c:pt>
                <c:pt idx="119">
                  <c:v>1.1949275362318867</c:v>
                </c:pt>
                <c:pt idx="120">
                  <c:v>1.2049689440993778</c:v>
                </c:pt>
                <c:pt idx="121">
                  <c:v>1.215010351966874</c:v>
                </c:pt>
                <c:pt idx="122">
                  <c:v>1.2250517598343678</c:v>
                </c:pt>
                <c:pt idx="123">
                  <c:v>1.2350931677018631</c:v>
                </c:pt>
                <c:pt idx="124">
                  <c:v>1.2451345755693557</c:v>
                </c:pt>
                <c:pt idx="125">
                  <c:v>1.2551759834368541</c:v>
                </c:pt>
                <c:pt idx="126">
                  <c:v>1.2652173913043476</c:v>
                </c:pt>
                <c:pt idx="127">
                  <c:v>1.2752587991718425</c:v>
                </c:pt>
                <c:pt idx="128">
                  <c:v>1.2853002070393336</c:v>
                </c:pt>
                <c:pt idx="129">
                  <c:v>1.2953416149068322</c:v>
                </c:pt>
                <c:pt idx="130">
                  <c:v>1.3053830227743271</c:v>
                </c:pt>
                <c:pt idx="131">
                  <c:v>1.3154244306418217</c:v>
                </c:pt>
                <c:pt idx="132">
                  <c:v>1.3254658385093159</c:v>
                </c:pt>
                <c:pt idx="133">
                  <c:v>1.3355072463768121</c:v>
                </c:pt>
                <c:pt idx="134">
                  <c:v>1.3455486542443058</c:v>
                </c:pt>
                <c:pt idx="135">
                  <c:v>1.3555900621118011</c:v>
                </c:pt>
                <c:pt idx="136">
                  <c:v>1.3656314699792957</c:v>
                </c:pt>
                <c:pt idx="137">
                  <c:v>1.3756728778467928</c:v>
                </c:pt>
                <c:pt idx="138">
                  <c:v>1.3857142857142832</c:v>
                </c:pt>
                <c:pt idx="139">
                  <c:v>1.3957556935817803</c:v>
                </c:pt>
                <c:pt idx="140">
                  <c:v>1.4057971014492752</c:v>
                </c:pt>
                <c:pt idx="141">
                  <c:v>1.41583850931677</c:v>
                </c:pt>
                <c:pt idx="142">
                  <c:v>1.4258799171842611</c:v>
                </c:pt>
                <c:pt idx="143">
                  <c:v>1.4359213250517577</c:v>
                </c:pt>
                <c:pt idx="144">
                  <c:v>1.4459627329192521</c:v>
                </c:pt>
                <c:pt idx="145">
                  <c:v>1.4560041407867501</c:v>
                </c:pt>
                <c:pt idx="146">
                  <c:v>1.4660455486542441</c:v>
                </c:pt>
                <c:pt idx="147">
                  <c:v>1.4760869565217416</c:v>
                </c:pt>
                <c:pt idx="148">
                  <c:v>1.486128364389234</c:v>
                </c:pt>
                <c:pt idx="149">
                  <c:v>1.4961697722567284</c:v>
                </c:pt>
                <c:pt idx="150">
                  <c:v>1.5062111801242235</c:v>
                </c:pt>
                <c:pt idx="151">
                  <c:v>1.5162525879917217</c:v>
                </c:pt>
                <c:pt idx="152">
                  <c:v>1.526293995859213</c:v>
                </c:pt>
                <c:pt idx="153">
                  <c:v>1.5363354037267107</c:v>
                </c:pt>
                <c:pt idx="154">
                  <c:v>1.5463768115942027</c:v>
                </c:pt>
                <c:pt idx="155">
                  <c:v>1.556418219461698</c:v>
                </c:pt>
                <c:pt idx="156">
                  <c:v>1.5664596273291918</c:v>
                </c:pt>
                <c:pt idx="157">
                  <c:v>1.5765010351966871</c:v>
                </c:pt>
                <c:pt idx="158">
                  <c:v>1.5865424430641819</c:v>
                </c:pt>
                <c:pt idx="159">
                  <c:v>1.5965838509316781</c:v>
                </c:pt>
                <c:pt idx="160">
                  <c:v>1.6066252587991694</c:v>
                </c:pt>
                <c:pt idx="161">
                  <c:v>1.6166666666666665</c:v>
                </c:pt>
                <c:pt idx="162">
                  <c:v>1.6467908902691488</c:v>
                </c:pt>
                <c:pt idx="163">
                  <c:v>1.6568322981366457</c:v>
                </c:pt>
                <c:pt idx="164">
                  <c:v>1.6668737060041399</c:v>
                </c:pt>
                <c:pt idx="165">
                  <c:v>1.7271221532091072</c:v>
                </c:pt>
                <c:pt idx="166">
                  <c:v>1.7371635610766045</c:v>
                </c:pt>
                <c:pt idx="167">
                  <c:v>1.7472049689440992</c:v>
                </c:pt>
                <c:pt idx="168">
                  <c:v>1.757246376811594</c:v>
                </c:pt>
                <c:pt idx="169">
                  <c:v>1.7672877846790889</c:v>
                </c:pt>
                <c:pt idx="170">
                  <c:v>1.7773291925465815</c:v>
                </c:pt>
                <c:pt idx="171">
                  <c:v>1.7873706004140761</c:v>
                </c:pt>
                <c:pt idx="172">
                  <c:v>1.7974120082815741</c:v>
                </c:pt>
                <c:pt idx="173">
                  <c:v>1.8074534161490678</c:v>
                </c:pt>
                <c:pt idx="174">
                  <c:v>1.8174948240165629</c:v>
                </c:pt>
                <c:pt idx="175">
                  <c:v>1.8275362318840578</c:v>
                </c:pt>
                <c:pt idx="176">
                  <c:v>1.8375776397515544</c:v>
                </c:pt>
                <c:pt idx="177">
                  <c:v>1.8476190476190455</c:v>
                </c:pt>
                <c:pt idx="178">
                  <c:v>1.8576604554865419</c:v>
                </c:pt>
                <c:pt idx="179">
                  <c:v>1.8677018633540372</c:v>
                </c:pt>
                <c:pt idx="180">
                  <c:v>1.8777432712215321</c:v>
                </c:pt>
                <c:pt idx="181">
                  <c:v>1.8877846790890258</c:v>
                </c:pt>
                <c:pt idx="182">
                  <c:v>1.897826086956522</c:v>
                </c:pt>
                <c:pt idx="183">
                  <c:v>1.9078674948240162</c:v>
                </c:pt>
                <c:pt idx="184">
                  <c:v>1.917908902691513</c:v>
                </c:pt>
                <c:pt idx="185">
                  <c:v>1.9279503105590059</c:v>
                </c:pt>
                <c:pt idx="186">
                  <c:v>1.9379917184265008</c:v>
                </c:pt>
                <c:pt idx="187">
                  <c:v>1.9480331262939983</c:v>
                </c:pt>
                <c:pt idx="188">
                  <c:v>1.9580745341614929</c:v>
                </c:pt>
                <c:pt idx="189">
                  <c:v>1.9681159420289873</c:v>
                </c:pt>
                <c:pt idx="190">
                  <c:v>1.9781573498964842</c:v>
                </c:pt>
                <c:pt idx="191">
                  <c:v>1.9881987577639748</c:v>
                </c:pt>
                <c:pt idx="192">
                  <c:v>1.9982401656314734</c:v>
                </c:pt>
                <c:pt idx="193">
                  <c:v>2.0082815734989645</c:v>
                </c:pt>
                <c:pt idx="194">
                  <c:v>2.0183229813664592</c:v>
                </c:pt>
                <c:pt idx="195">
                  <c:v>2.0283643892339542</c:v>
                </c:pt>
                <c:pt idx="196">
                  <c:v>2.0384057971014493</c:v>
                </c:pt>
                <c:pt idx="197">
                  <c:v>2.0484472049689435</c:v>
                </c:pt>
                <c:pt idx="198">
                  <c:v>2.0584886128364386</c:v>
                </c:pt>
                <c:pt idx="199">
                  <c:v>2.068530020703939</c:v>
                </c:pt>
                <c:pt idx="200">
                  <c:v>2.0785714285714292</c:v>
                </c:pt>
                <c:pt idx="201">
                  <c:v>2.0886128364389229</c:v>
                </c:pt>
                <c:pt idx="202">
                  <c:v>2.0986542443064202</c:v>
                </c:pt>
                <c:pt idx="203">
                  <c:v>2.1086956521739166</c:v>
                </c:pt>
                <c:pt idx="204">
                  <c:v>2.1187370600414139</c:v>
                </c:pt>
                <c:pt idx="205">
                  <c:v>2.1287784679089032</c:v>
                </c:pt>
                <c:pt idx="206">
                  <c:v>2.1388198757763992</c:v>
                </c:pt>
                <c:pt idx="207">
                  <c:v>2.1488612836438921</c:v>
                </c:pt>
                <c:pt idx="208">
                  <c:v>2.1589026915113871</c:v>
                </c:pt>
                <c:pt idx="209">
                  <c:v>2.1689440993788787</c:v>
                </c:pt>
                <c:pt idx="210">
                  <c:v>2.1789855072463813</c:v>
                </c:pt>
                <c:pt idx="211">
                  <c:v>2.1890269151138675</c:v>
                </c:pt>
                <c:pt idx="212">
                  <c:v>2.1990683229813661</c:v>
                </c:pt>
                <c:pt idx="213">
                  <c:v>2.2091097308488608</c:v>
                </c:pt>
                <c:pt idx="214">
                  <c:v>2.2191511387163603</c:v>
                </c:pt>
                <c:pt idx="215">
                  <c:v>2.2291925465838553</c:v>
                </c:pt>
                <c:pt idx="216">
                  <c:v>2.2392339544513451</c:v>
                </c:pt>
                <c:pt idx="217">
                  <c:v>2.2492753623188397</c:v>
                </c:pt>
                <c:pt idx="218">
                  <c:v>2.2593167701863419</c:v>
                </c:pt>
                <c:pt idx="219">
                  <c:v>2.2693581780538277</c:v>
                </c:pt>
                <c:pt idx="220">
                  <c:v>2.279399585921329</c:v>
                </c:pt>
                <c:pt idx="221">
                  <c:v>2.2894409937888147</c:v>
                </c:pt>
                <c:pt idx="222">
                  <c:v>2.2994824016563151</c:v>
                </c:pt>
                <c:pt idx="223">
                  <c:v>2.3095238095238053</c:v>
                </c:pt>
                <c:pt idx="224">
                  <c:v>2.3195652173913039</c:v>
                </c:pt>
                <c:pt idx="225">
                  <c:v>2.3296066252587924</c:v>
                </c:pt>
                <c:pt idx="226">
                  <c:v>2.3396480331262821</c:v>
                </c:pt>
                <c:pt idx="227">
                  <c:v>2.3496894409937839</c:v>
                </c:pt>
                <c:pt idx="228">
                  <c:v>2.3597308488612851</c:v>
                </c:pt>
                <c:pt idx="229">
                  <c:v>2.369772256728778</c:v>
                </c:pt>
                <c:pt idx="230">
                  <c:v>2.3798136645962686</c:v>
                </c:pt>
                <c:pt idx="231">
                  <c:v>2.3898550724637624</c:v>
                </c:pt>
                <c:pt idx="232">
                  <c:v>2.3998964803312566</c:v>
                </c:pt>
                <c:pt idx="233">
                  <c:v>2.4099378881987592</c:v>
                </c:pt>
                <c:pt idx="234">
                  <c:v>2.4199792960662525</c:v>
                </c:pt>
                <c:pt idx="235">
                  <c:v>2.4300207039337467</c:v>
                </c:pt>
                <c:pt idx="236">
                  <c:v>2.4400621118012387</c:v>
                </c:pt>
                <c:pt idx="237">
                  <c:v>2.4501035196687369</c:v>
                </c:pt>
                <c:pt idx="238">
                  <c:v>2.4601449275362319</c:v>
                </c:pt>
                <c:pt idx="239">
                  <c:v>2.4701863354037217</c:v>
                </c:pt>
                <c:pt idx="240">
                  <c:v>2.4802277432712212</c:v>
                </c:pt>
                <c:pt idx="241">
                  <c:v>2.4902691511387163</c:v>
                </c:pt>
                <c:pt idx="242">
                  <c:v>2.5003105590062149</c:v>
                </c:pt>
                <c:pt idx="243">
                  <c:v>2.5103519668737047</c:v>
                </c:pt>
                <c:pt idx="244">
                  <c:v>2.5203933747412006</c:v>
                </c:pt>
                <c:pt idx="245">
                  <c:v>2.5304347826086993</c:v>
                </c:pt>
                <c:pt idx="246">
                  <c:v>2.5404761904761877</c:v>
                </c:pt>
                <c:pt idx="247">
                  <c:v>2.550517598343685</c:v>
                </c:pt>
                <c:pt idx="248">
                  <c:v>2.56055900621118</c:v>
                </c:pt>
                <c:pt idx="249">
                  <c:v>2.5706004140786693</c:v>
                </c:pt>
                <c:pt idx="250">
                  <c:v>2.5806418219461693</c:v>
                </c:pt>
                <c:pt idx="251">
                  <c:v>2.5906832298136604</c:v>
                </c:pt>
                <c:pt idx="252">
                  <c:v>2.6007246376811612</c:v>
                </c:pt>
                <c:pt idx="253">
                  <c:v>2.6107660455486541</c:v>
                </c:pt>
                <c:pt idx="254">
                  <c:v>2.6208074534161487</c:v>
                </c:pt>
                <c:pt idx="255">
                  <c:v>2.6308488612836389</c:v>
                </c:pt>
                <c:pt idx="256">
                  <c:v>2.6408902691511402</c:v>
                </c:pt>
                <c:pt idx="257">
                  <c:v>2.6509316770186371</c:v>
                </c:pt>
                <c:pt idx="258">
                  <c:v>2.6609730848861282</c:v>
                </c:pt>
                <c:pt idx="259">
                  <c:v>2.6710144927536228</c:v>
                </c:pt>
                <c:pt idx="260">
                  <c:v>2.6810559006211179</c:v>
                </c:pt>
                <c:pt idx="261">
                  <c:v>2.6910973084886152</c:v>
                </c:pt>
                <c:pt idx="262">
                  <c:v>2.7011387163561116</c:v>
                </c:pt>
                <c:pt idx="263">
                  <c:v>2.7111801242235987</c:v>
                </c:pt>
                <c:pt idx="264">
                  <c:v>2.7212215320911017</c:v>
                </c:pt>
                <c:pt idx="265">
                  <c:v>2.7312629399585835</c:v>
                </c:pt>
                <c:pt idx="266">
                  <c:v>2.741304347826095</c:v>
                </c:pt>
                <c:pt idx="267">
                  <c:v>2.7513457556935808</c:v>
                </c:pt>
                <c:pt idx="268">
                  <c:v>2.7613871635610807</c:v>
                </c:pt>
                <c:pt idx="269">
                  <c:v>2.7714285714285709</c:v>
                </c:pt>
                <c:pt idx="270">
                  <c:v>2.781469979296066</c:v>
                </c:pt>
                <c:pt idx="271">
                  <c:v>2.7915113871635606</c:v>
                </c:pt>
                <c:pt idx="272">
                  <c:v>2.8015527950310553</c:v>
                </c:pt>
                <c:pt idx="273">
                  <c:v>2.8115942028985512</c:v>
                </c:pt>
                <c:pt idx="274">
                  <c:v>2.8216356107660427</c:v>
                </c:pt>
                <c:pt idx="275">
                  <c:v>2.8316770186335387</c:v>
                </c:pt>
                <c:pt idx="276">
                  <c:v>2.8417184265010347</c:v>
                </c:pt>
                <c:pt idx="277">
                  <c:v>2.8517598343685222</c:v>
                </c:pt>
                <c:pt idx="278">
                  <c:v>2.8618012422360284</c:v>
                </c:pt>
                <c:pt idx="279">
                  <c:v>2.8718426501035128</c:v>
                </c:pt>
                <c:pt idx="280">
                  <c:v>2.881884057971019</c:v>
                </c:pt>
                <c:pt idx="281">
                  <c:v>2.8919254658385043</c:v>
                </c:pt>
                <c:pt idx="282">
                  <c:v>2.9019668737060038</c:v>
                </c:pt>
                <c:pt idx="283">
                  <c:v>2.9120082815734967</c:v>
                </c:pt>
                <c:pt idx="284">
                  <c:v>2.9220496894409886</c:v>
                </c:pt>
                <c:pt idx="285">
                  <c:v>2.9320910973084877</c:v>
                </c:pt>
                <c:pt idx="286">
                  <c:v>2.9421325051759832</c:v>
                </c:pt>
                <c:pt idx="287">
                  <c:v>2.9521739130434734</c:v>
                </c:pt>
                <c:pt idx="288">
                  <c:v>2.9622153209109725</c:v>
                </c:pt>
                <c:pt idx="289">
                  <c:v>2.9722567287784667</c:v>
                </c:pt>
                <c:pt idx="290">
                  <c:v>2.9822981366459627</c:v>
                </c:pt>
                <c:pt idx="291">
                  <c:v>2.9923395445134582</c:v>
                </c:pt>
                <c:pt idx="292">
                  <c:v>3.0023809523809573</c:v>
                </c:pt>
                <c:pt idx="293">
                  <c:v>3.0124223602484426</c:v>
                </c:pt>
                <c:pt idx="294">
                  <c:v>3.0224637681159416</c:v>
                </c:pt>
                <c:pt idx="295">
                  <c:v>3.0325051759834363</c:v>
                </c:pt>
                <c:pt idx="296">
                  <c:v>3.0425465838509314</c:v>
                </c:pt>
                <c:pt idx="297">
                  <c:v>3.052587991718426</c:v>
                </c:pt>
                <c:pt idx="298">
                  <c:v>3.0626293995859197</c:v>
                </c:pt>
                <c:pt idx="299">
                  <c:v>3.0726708074534157</c:v>
                </c:pt>
                <c:pt idx="300">
                  <c:v>3.0827122153209112</c:v>
                </c:pt>
                <c:pt idx="301">
                  <c:v>3.0927536231883983</c:v>
                </c:pt>
                <c:pt idx="302">
                  <c:v>3.1027950310559</c:v>
                </c:pt>
                <c:pt idx="303">
                  <c:v>3.1128364389233947</c:v>
                </c:pt>
                <c:pt idx="304">
                  <c:v>3.1228778467908898</c:v>
                </c:pt>
                <c:pt idx="305">
                  <c:v>3.1329192546583848</c:v>
                </c:pt>
                <c:pt idx="306">
                  <c:v>3.1429606625258795</c:v>
                </c:pt>
                <c:pt idx="307">
                  <c:v>3.1530020703933741</c:v>
                </c:pt>
                <c:pt idx="308">
                  <c:v>3.1630434782608687</c:v>
                </c:pt>
                <c:pt idx="309">
                  <c:v>3.1730848861283651</c:v>
                </c:pt>
                <c:pt idx="310">
                  <c:v>3.1831262939958602</c:v>
                </c:pt>
                <c:pt idx="311">
                  <c:v>3.1931677018633611</c:v>
                </c:pt>
                <c:pt idx="312">
                  <c:v>3.2032091097308477</c:v>
                </c:pt>
                <c:pt idx="313">
                  <c:v>3.2132505175983441</c:v>
                </c:pt>
                <c:pt idx="314">
                  <c:v>3.2232919254658392</c:v>
                </c:pt>
                <c:pt idx="315">
                  <c:v>3.2333333333333352</c:v>
                </c:pt>
                <c:pt idx="316">
                  <c:v>3.2433747412008387</c:v>
                </c:pt>
                <c:pt idx="317">
                  <c:v>3.2534161490683222</c:v>
                </c:pt>
                <c:pt idx="318">
                  <c:v>3.2634575569358217</c:v>
                </c:pt>
                <c:pt idx="319">
                  <c:v>3.2734989648033141</c:v>
                </c:pt>
                <c:pt idx="320">
                  <c:v>3.2835403726708092</c:v>
                </c:pt>
                <c:pt idx="321">
                  <c:v>3.2935817805383087</c:v>
                </c:pt>
                <c:pt idx="322">
                  <c:v>3.3036231884057972</c:v>
                </c:pt>
                <c:pt idx="323">
                  <c:v>3.3136645962732865</c:v>
                </c:pt>
                <c:pt idx="324">
                  <c:v>3.3237060041407864</c:v>
                </c:pt>
                <c:pt idx="325">
                  <c:v>3.3337474120082762</c:v>
                </c:pt>
                <c:pt idx="326">
                  <c:v>3.3437888198757761</c:v>
                </c:pt>
                <c:pt idx="327">
                  <c:v>3.3538302277432708</c:v>
                </c:pt>
                <c:pt idx="328">
                  <c:v>3.3638716356107627</c:v>
                </c:pt>
                <c:pt idx="329">
                  <c:v>3.3739130434782587</c:v>
                </c:pt>
                <c:pt idx="330">
                  <c:v>3.3839544513457551</c:v>
                </c:pt>
                <c:pt idx="331">
                  <c:v>3.3939958592132462</c:v>
                </c:pt>
                <c:pt idx="332">
                  <c:v>3.4040372670807488</c:v>
                </c:pt>
                <c:pt idx="333">
                  <c:v>3.4140786749482324</c:v>
                </c:pt>
                <c:pt idx="334">
                  <c:v>3.4241200828157394</c:v>
                </c:pt>
                <c:pt idx="335">
                  <c:v>3.4341614906832247</c:v>
                </c:pt>
                <c:pt idx="336">
                  <c:v>3.4442028985507238</c:v>
                </c:pt>
                <c:pt idx="337">
                  <c:v>3.4542443064182167</c:v>
                </c:pt>
                <c:pt idx="338">
                  <c:v>3.464285714285714</c:v>
                </c:pt>
                <c:pt idx="339">
                  <c:v>3.4743271221532077</c:v>
                </c:pt>
                <c:pt idx="340">
                  <c:v>3.4843685300207028</c:v>
                </c:pt>
                <c:pt idx="341">
                  <c:v>3.4944099378881939</c:v>
                </c:pt>
                <c:pt idx="342">
                  <c:v>3.5044513457556952</c:v>
                </c:pt>
                <c:pt idx="343">
                  <c:v>3.5144927536231867</c:v>
                </c:pt>
                <c:pt idx="344">
                  <c:v>3.5245341614906875</c:v>
                </c:pt>
                <c:pt idx="345">
                  <c:v>3.5345755693581777</c:v>
                </c:pt>
                <c:pt idx="346">
                  <c:v>3.5446169772256741</c:v>
                </c:pt>
                <c:pt idx="347">
                  <c:v>3.5546583850931581</c:v>
                </c:pt>
                <c:pt idx="348">
                  <c:v>3.5646997929606652</c:v>
                </c:pt>
                <c:pt idx="349">
                  <c:v>3.5747412008281572</c:v>
                </c:pt>
                <c:pt idx="350">
                  <c:v>3.5847826086956562</c:v>
                </c:pt>
                <c:pt idx="351">
                  <c:v>3.5948240165631464</c:v>
                </c:pt>
                <c:pt idx="352">
                  <c:v>3.6048654244306366</c:v>
                </c:pt>
                <c:pt idx="353">
                  <c:v>3.6149068322981361</c:v>
                </c:pt>
                <c:pt idx="354">
                  <c:v>3.6249482401656312</c:v>
                </c:pt>
                <c:pt idx="355">
                  <c:v>3.6349896480331259</c:v>
                </c:pt>
                <c:pt idx="356">
                  <c:v>3.6450310559006249</c:v>
                </c:pt>
                <c:pt idx="357">
                  <c:v>3.6550724637681102</c:v>
                </c:pt>
                <c:pt idx="358">
                  <c:v>3.6651138716356155</c:v>
                </c:pt>
                <c:pt idx="359">
                  <c:v>3.6751552795031008</c:v>
                </c:pt>
                <c:pt idx="360">
                  <c:v>3.6851966873706012</c:v>
                </c:pt>
                <c:pt idx="361">
                  <c:v>3.6952380952380937</c:v>
                </c:pt>
                <c:pt idx="362">
                  <c:v>3.7052795031055887</c:v>
                </c:pt>
                <c:pt idx="363">
                  <c:v>3.7153209109730843</c:v>
                </c:pt>
                <c:pt idx="364">
                  <c:v>3.7253623188405802</c:v>
                </c:pt>
                <c:pt idx="365">
                  <c:v>3.7354037267080744</c:v>
                </c:pt>
                <c:pt idx="366">
                  <c:v>3.7454451345755628</c:v>
                </c:pt>
                <c:pt idx="367">
                  <c:v>3.7554865424430641</c:v>
                </c:pt>
                <c:pt idx="368">
                  <c:v>3.7655279503105636</c:v>
                </c:pt>
                <c:pt idx="369">
                  <c:v>3.7755693581780552</c:v>
                </c:pt>
                <c:pt idx="370">
                  <c:v>3.7856107660455529</c:v>
                </c:pt>
                <c:pt idx="371">
                  <c:v>3.7956521739130364</c:v>
                </c:pt>
                <c:pt idx="372">
                  <c:v>3.8056935817805382</c:v>
                </c:pt>
                <c:pt idx="373">
                  <c:v>3.8157349896480324</c:v>
                </c:pt>
                <c:pt idx="374">
                  <c:v>3.8257763975155274</c:v>
                </c:pt>
                <c:pt idx="375">
                  <c:v>3.8358178053830176</c:v>
                </c:pt>
                <c:pt idx="376">
                  <c:v>3.8458592132505167</c:v>
                </c:pt>
                <c:pt idx="377">
                  <c:v>3.8559006211180069</c:v>
                </c:pt>
                <c:pt idx="378">
                  <c:v>3.8659420289855069</c:v>
                </c:pt>
                <c:pt idx="379">
                  <c:v>3.8759834368529997</c:v>
                </c:pt>
                <c:pt idx="380">
                  <c:v>3.8860248447204992</c:v>
                </c:pt>
                <c:pt idx="381">
                  <c:v>3.8960662525879912</c:v>
                </c:pt>
                <c:pt idx="382">
                  <c:v>3.9061076604554859</c:v>
                </c:pt>
                <c:pt idx="383">
                  <c:v>3.9161490683229809</c:v>
                </c:pt>
                <c:pt idx="384">
                  <c:v>3.9261904761904782</c:v>
                </c:pt>
                <c:pt idx="385">
                  <c:v>3.9362318840579702</c:v>
                </c:pt>
                <c:pt idx="386">
                  <c:v>3.9462732919254653</c:v>
                </c:pt>
                <c:pt idx="387">
                  <c:v>3.9563146997929604</c:v>
                </c:pt>
                <c:pt idx="388">
                  <c:v>3.9663561076604545</c:v>
                </c:pt>
                <c:pt idx="389">
                  <c:v>3.9763975155279496</c:v>
                </c:pt>
                <c:pt idx="390">
                  <c:v>3.9864389233954398</c:v>
                </c:pt>
                <c:pt idx="391">
                  <c:v>3.9964803312629398</c:v>
                </c:pt>
                <c:pt idx="392">
                  <c:v>4.0065217391304344</c:v>
                </c:pt>
                <c:pt idx="393">
                  <c:v>4.016563146997929</c:v>
                </c:pt>
                <c:pt idx="394">
                  <c:v>4.0266045548654148</c:v>
                </c:pt>
                <c:pt idx="395">
                  <c:v>4.0366459627329183</c:v>
                </c:pt>
                <c:pt idx="396">
                  <c:v>4.0466873706004085</c:v>
                </c:pt>
                <c:pt idx="397">
                  <c:v>4.0567287784679085</c:v>
                </c:pt>
                <c:pt idx="398">
                  <c:v>4.0667701863353996</c:v>
                </c:pt>
                <c:pt idx="399">
                  <c:v>4.0768115942029004</c:v>
                </c:pt>
                <c:pt idx="400">
                  <c:v>4.0868530020703933</c:v>
                </c:pt>
                <c:pt idx="401">
                  <c:v>4.096894409937887</c:v>
                </c:pt>
                <c:pt idx="402">
                  <c:v>4.1069358178053665</c:v>
                </c:pt>
                <c:pt idx="403">
                  <c:v>4.1169772256728772</c:v>
                </c:pt>
                <c:pt idx="404">
                  <c:v>4.1270186335403665</c:v>
                </c:pt>
                <c:pt idx="405">
                  <c:v>4.1370600414078673</c:v>
                </c:pt>
                <c:pt idx="406">
                  <c:v>4.1471014492753531</c:v>
                </c:pt>
                <c:pt idx="407">
                  <c:v>4.1571428571428459</c:v>
                </c:pt>
                <c:pt idx="408">
                  <c:v>4.1671842650103335</c:v>
                </c:pt>
                <c:pt idx="409">
                  <c:v>4.1772256728778459</c:v>
                </c:pt>
                <c:pt idx="410">
                  <c:v>4.1872670807453414</c:v>
                </c:pt>
                <c:pt idx="411">
                  <c:v>4.1973084886128404</c:v>
                </c:pt>
                <c:pt idx="412">
                  <c:v>4.2073498964803324</c:v>
                </c:pt>
                <c:pt idx="413">
                  <c:v>4.2173913043478324</c:v>
                </c:pt>
                <c:pt idx="414">
                  <c:v>4.2274327122153208</c:v>
                </c:pt>
                <c:pt idx="415">
                  <c:v>4.2374741200828154</c:v>
                </c:pt>
                <c:pt idx="416">
                  <c:v>4.247515527950295</c:v>
                </c:pt>
                <c:pt idx="417">
                  <c:v>4.2575569358178047</c:v>
                </c:pt>
                <c:pt idx="418">
                  <c:v>4.2675983436852887</c:v>
                </c:pt>
                <c:pt idx="419">
                  <c:v>4.2776397515527984</c:v>
                </c:pt>
                <c:pt idx="420">
                  <c:v>4.2876811594202895</c:v>
                </c:pt>
                <c:pt idx="421">
                  <c:v>4.2977225672877752</c:v>
                </c:pt>
                <c:pt idx="422">
                  <c:v>4.3077639751552796</c:v>
                </c:pt>
                <c:pt idx="423">
                  <c:v>4.3178053830227743</c:v>
                </c:pt>
                <c:pt idx="424">
                  <c:v>4.327846790890268</c:v>
                </c:pt>
                <c:pt idx="425">
                  <c:v>4.3378881987577635</c:v>
                </c:pt>
                <c:pt idx="426">
                  <c:v>4.3479296066252449</c:v>
                </c:pt>
                <c:pt idx="427">
                  <c:v>4.3579710144927475</c:v>
                </c:pt>
                <c:pt idx="428">
                  <c:v>4.3680124223602466</c:v>
                </c:pt>
                <c:pt idx="429">
                  <c:v>4.4383022774327117</c:v>
                </c:pt>
                <c:pt idx="430">
                  <c:v>4.4483436853002214</c:v>
                </c:pt>
                <c:pt idx="431">
                  <c:v>4.4583850931677018</c:v>
                </c:pt>
                <c:pt idx="432">
                  <c:v>4.4684265010351965</c:v>
                </c:pt>
                <c:pt idx="433">
                  <c:v>4.4784679089026991</c:v>
                </c:pt>
                <c:pt idx="434">
                  <c:v>4.4885093167701884</c:v>
                </c:pt>
                <c:pt idx="435">
                  <c:v>4.4985507246376804</c:v>
                </c:pt>
                <c:pt idx="436">
                  <c:v>4.5085921325051794</c:v>
                </c:pt>
                <c:pt idx="437">
                  <c:v>4.5788819875776392</c:v>
                </c:pt>
                <c:pt idx="438">
                  <c:v>4.5889233954451436</c:v>
                </c:pt>
                <c:pt idx="439">
                  <c:v>4.5989648033126294</c:v>
                </c:pt>
                <c:pt idx="440">
                  <c:v>4.6090062111801284</c:v>
                </c:pt>
                <c:pt idx="441">
                  <c:v>4.6190476190476186</c:v>
                </c:pt>
                <c:pt idx="442">
                  <c:v>4.6290890269151044</c:v>
                </c:pt>
                <c:pt idx="443">
                  <c:v>4.6391304347826114</c:v>
                </c:pt>
                <c:pt idx="444">
                  <c:v>4.6491718426501025</c:v>
                </c:pt>
                <c:pt idx="445">
                  <c:v>4.6592132505175945</c:v>
                </c:pt>
                <c:pt idx="446">
                  <c:v>4.6692546583850785</c:v>
                </c:pt>
                <c:pt idx="447">
                  <c:v>4.6792960662525873</c:v>
                </c:pt>
                <c:pt idx="448">
                  <c:v>4.6893374741200828</c:v>
                </c:pt>
                <c:pt idx="449">
                  <c:v>4.6993788819875784</c:v>
                </c:pt>
                <c:pt idx="450">
                  <c:v>4.7094202898550712</c:v>
                </c:pt>
                <c:pt idx="451">
                  <c:v>4.7194616977225783</c:v>
                </c:pt>
                <c:pt idx="452">
                  <c:v>4.729503105590072</c:v>
                </c:pt>
                <c:pt idx="453">
                  <c:v>4.739544513457556</c:v>
                </c:pt>
                <c:pt idx="454">
                  <c:v>4.7495859213250435</c:v>
                </c:pt>
                <c:pt idx="455">
                  <c:v>4.7596273291925524</c:v>
                </c:pt>
                <c:pt idx="456">
                  <c:v>4.7696687370600488</c:v>
                </c:pt>
                <c:pt idx="457">
                  <c:v>4.7797101449275434</c:v>
                </c:pt>
                <c:pt idx="458">
                  <c:v>4.7897515527950301</c:v>
                </c:pt>
                <c:pt idx="459">
                  <c:v>4.7997929606625345</c:v>
                </c:pt>
                <c:pt idx="460">
                  <c:v>4.8098343685300096</c:v>
                </c:pt>
                <c:pt idx="461">
                  <c:v>4.8198757763975051</c:v>
                </c:pt>
                <c:pt idx="462">
                  <c:v>4.8299171842650095</c:v>
                </c:pt>
                <c:pt idx="463">
                  <c:v>4.8399585921325103</c:v>
                </c:pt>
                <c:pt idx="464">
                  <c:v>4.8499999999999988</c:v>
                </c:pt>
                <c:pt idx="465">
                  <c:v>4.8600414078674854</c:v>
                </c:pt>
                <c:pt idx="466">
                  <c:v>4.8700828157349889</c:v>
                </c:pt>
                <c:pt idx="467">
                  <c:v>4.8801242236024756</c:v>
                </c:pt>
                <c:pt idx="468">
                  <c:v>4.8901656314699755</c:v>
                </c:pt>
                <c:pt idx="469">
                  <c:v>4.9002070393374737</c:v>
                </c:pt>
                <c:pt idx="470">
                  <c:v>4.9102484472049772</c:v>
                </c:pt>
                <c:pt idx="471">
                  <c:v>4.9202898550724639</c:v>
                </c:pt>
                <c:pt idx="472">
                  <c:v>4.9303312629399576</c:v>
                </c:pt>
                <c:pt idx="473">
                  <c:v>4.9403726708074505</c:v>
                </c:pt>
                <c:pt idx="474">
                  <c:v>4.9504140786749389</c:v>
                </c:pt>
                <c:pt idx="475">
                  <c:v>4.9604554865424415</c:v>
                </c:pt>
                <c:pt idx="476">
                  <c:v>4.9704968944099424</c:v>
                </c:pt>
                <c:pt idx="477">
                  <c:v>4.9805383022774325</c:v>
                </c:pt>
                <c:pt idx="478">
                  <c:v>4.9905797101449334</c:v>
                </c:pt>
                <c:pt idx="479">
                  <c:v>5.0006211180124298</c:v>
                </c:pt>
                <c:pt idx="480">
                  <c:v>5.0106625258799173</c:v>
                </c:pt>
                <c:pt idx="481">
                  <c:v>5.0207039337474075</c:v>
                </c:pt>
                <c:pt idx="482">
                  <c:v>5.0307453416149084</c:v>
                </c:pt>
                <c:pt idx="483">
                  <c:v>5.0407867494823995</c:v>
                </c:pt>
                <c:pt idx="484">
                  <c:v>5.0508281573498959</c:v>
                </c:pt>
                <c:pt idx="485">
                  <c:v>5.0608695652173905</c:v>
                </c:pt>
                <c:pt idx="486">
                  <c:v>5.070910973084886</c:v>
                </c:pt>
                <c:pt idx="487">
                  <c:v>5.0809523809523824</c:v>
                </c:pt>
                <c:pt idx="488">
                  <c:v>5.0909937888198824</c:v>
                </c:pt>
                <c:pt idx="489">
                  <c:v>5.1010351966873699</c:v>
                </c:pt>
                <c:pt idx="490">
                  <c:v>5.1110766045548734</c:v>
                </c:pt>
                <c:pt idx="491">
                  <c:v>5.1211180124223601</c:v>
                </c:pt>
                <c:pt idx="492">
                  <c:v>5.1311594202898574</c:v>
                </c:pt>
                <c:pt idx="493">
                  <c:v>5.1412008281573485</c:v>
                </c:pt>
                <c:pt idx="494">
                  <c:v>5.1512422360248484</c:v>
                </c:pt>
                <c:pt idx="495">
                  <c:v>5.1612836438923404</c:v>
                </c:pt>
                <c:pt idx="496">
                  <c:v>5.1713250517598333</c:v>
                </c:pt>
                <c:pt idx="497">
                  <c:v>5.1813664596273314</c:v>
                </c:pt>
                <c:pt idx="498">
                  <c:v>5.1914078674948225</c:v>
                </c:pt>
                <c:pt idx="499">
                  <c:v>5.2014492753623314</c:v>
                </c:pt>
                <c:pt idx="500">
                  <c:v>5.2114906832298242</c:v>
                </c:pt>
                <c:pt idx="501">
                  <c:v>5.2215320910973082</c:v>
                </c:pt>
                <c:pt idx="502">
                  <c:v>5.2315734989648188</c:v>
                </c:pt>
                <c:pt idx="503">
                  <c:v>5.2416149068322975</c:v>
                </c:pt>
                <c:pt idx="504">
                  <c:v>5.2516563146997921</c:v>
                </c:pt>
                <c:pt idx="505">
                  <c:v>5.2616977225672894</c:v>
                </c:pt>
                <c:pt idx="506">
                  <c:v>5.2717391304347929</c:v>
                </c:pt>
                <c:pt idx="507">
                  <c:v>5.2817805383022769</c:v>
                </c:pt>
                <c:pt idx="508">
                  <c:v>5.2918219461697715</c:v>
                </c:pt>
                <c:pt idx="509">
                  <c:v>5.3018633540372724</c:v>
                </c:pt>
                <c:pt idx="510">
                  <c:v>5.3119047619047608</c:v>
                </c:pt>
                <c:pt idx="511">
                  <c:v>5.3219461697722545</c:v>
                </c:pt>
                <c:pt idx="512">
                  <c:v>5.3319875776397376</c:v>
                </c:pt>
                <c:pt idx="513">
                  <c:v>5.3420289855072474</c:v>
                </c:pt>
                <c:pt idx="514">
                  <c:v>5.3520703933747411</c:v>
                </c:pt>
                <c:pt idx="515">
                  <c:v>5.362111801242226</c:v>
                </c:pt>
                <c:pt idx="516">
                  <c:v>5.3721532091097295</c:v>
                </c:pt>
                <c:pt idx="517">
                  <c:v>5.3821946169772126</c:v>
                </c:pt>
                <c:pt idx="518">
                  <c:v>5.3922360248447196</c:v>
                </c:pt>
                <c:pt idx="519">
                  <c:v>5.4022774327122232</c:v>
                </c:pt>
                <c:pt idx="520">
                  <c:v>5.4123188405797045</c:v>
                </c:pt>
                <c:pt idx="521">
                  <c:v>5.4223602484471964</c:v>
                </c:pt>
                <c:pt idx="522">
                  <c:v>5.4324016563146991</c:v>
                </c:pt>
                <c:pt idx="523">
                  <c:v>5.4424430641822035</c:v>
                </c:pt>
                <c:pt idx="524">
                  <c:v>5.4524844720496866</c:v>
                </c:pt>
                <c:pt idx="525">
                  <c:v>5.4625258799171714</c:v>
                </c:pt>
                <c:pt idx="526">
                  <c:v>5.4725672877846891</c:v>
                </c:pt>
                <c:pt idx="527">
                  <c:v>5.4826086956521918</c:v>
                </c:pt>
                <c:pt idx="528">
                  <c:v>5.4926501035196802</c:v>
                </c:pt>
                <c:pt idx="529">
                  <c:v>5.5026915113871633</c:v>
                </c:pt>
                <c:pt idx="530">
                  <c:v>5.5127329192546579</c:v>
                </c:pt>
                <c:pt idx="531">
                  <c:v>5.5227743271221446</c:v>
                </c:pt>
                <c:pt idx="532">
                  <c:v>5.5328157349896472</c:v>
                </c:pt>
                <c:pt idx="533">
                  <c:v>5.5428571428571418</c:v>
                </c:pt>
                <c:pt idx="534">
                  <c:v>5.5528985507246373</c:v>
                </c:pt>
                <c:pt idx="535">
                  <c:v>5.5629399585921275</c:v>
                </c:pt>
                <c:pt idx="536">
                  <c:v>5.5729813664596266</c:v>
                </c:pt>
                <c:pt idx="537">
                  <c:v>5.583022774327131</c:v>
                </c:pt>
                <c:pt idx="538">
                  <c:v>5.5930641821946336</c:v>
                </c:pt>
                <c:pt idx="539">
                  <c:v>5.6031055900621105</c:v>
                </c:pt>
                <c:pt idx="540">
                  <c:v>5.613146997929606</c:v>
                </c:pt>
                <c:pt idx="541">
                  <c:v>5.6231884057971007</c:v>
                </c:pt>
                <c:pt idx="542">
                  <c:v>5.6332298136646042</c:v>
                </c:pt>
                <c:pt idx="543">
                  <c:v>5.6432712215320908</c:v>
                </c:pt>
                <c:pt idx="544">
                  <c:v>5.6533126293995855</c:v>
                </c:pt>
                <c:pt idx="545">
                  <c:v>5.6633540372670677</c:v>
                </c:pt>
                <c:pt idx="546">
                  <c:v>5.6733954451345845</c:v>
                </c:pt>
                <c:pt idx="547">
                  <c:v>5.6834368530020685</c:v>
                </c:pt>
                <c:pt idx="548">
                  <c:v>5.693478260869564</c:v>
                </c:pt>
                <c:pt idx="549">
                  <c:v>5.7035196687370506</c:v>
                </c:pt>
                <c:pt idx="550">
                  <c:v>5.7135610766045541</c:v>
                </c:pt>
                <c:pt idx="551">
                  <c:v>5.7236024844720621</c:v>
                </c:pt>
                <c:pt idx="552">
                  <c:v>5.7336438923395576</c:v>
                </c:pt>
                <c:pt idx="553">
                  <c:v>5.7436853002070389</c:v>
                </c:pt>
                <c:pt idx="554">
                  <c:v>5.7537267080745416</c:v>
                </c:pt>
                <c:pt idx="555">
                  <c:v>5.7637681159420433</c:v>
                </c:pt>
                <c:pt idx="556">
                  <c:v>5.7738095238095317</c:v>
                </c:pt>
                <c:pt idx="557">
                  <c:v>5.7838509316770175</c:v>
                </c:pt>
                <c:pt idx="558">
                  <c:v>5.793892339544513</c:v>
                </c:pt>
                <c:pt idx="559">
                  <c:v>5.8039337474120076</c:v>
                </c:pt>
                <c:pt idx="560">
                  <c:v>5.8139751552795005</c:v>
                </c:pt>
                <c:pt idx="561">
                  <c:v>5.8240165631469747</c:v>
                </c:pt>
              </c:numCache>
            </c:numRef>
          </c:xVal>
          <c:yVal>
            <c:numRef>
              <c:f>'WAG followed by C12_ADCO and CO'!$M$406:$M$967</c:f>
              <c:numCache>
                <c:formatCode>General</c:formatCode>
                <c:ptCount val="562"/>
                <c:pt idx="0">
                  <c:v>16.067496200560733</c:v>
                </c:pt>
                <c:pt idx="1">
                  <c:v>15.263186146283575</c:v>
                </c:pt>
                <c:pt idx="2">
                  <c:v>14.215712587224926</c:v>
                </c:pt>
                <c:pt idx="3">
                  <c:v>16.212459059180514</c:v>
                </c:pt>
                <c:pt idx="4">
                  <c:v>15.043403747731098</c:v>
                </c:pt>
                <c:pt idx="5">
                  <c:v>15.057432411468518</c:v>
                </c:pt>
                <c:pt idx="6">
                  <c:v>15.136928172647018</c:v>
                </c:pt>
                <c:pt idx="7">
                  <c:v>14.940526880323555</c:v>
                </c:pt>
                <c:pt idx="8">
                  <c:v>13.96787286119762</c:v>
                </c:pt>
                <c:pt idx="9">
                  <c:v>15.244481261300395</c:v>
                </c:pt>
                <c:pt idx="10">
                  <c:v>12.593063814933121</c:v>
                </c:pt>
                <c:pt idx="11">
                  <c:v>14.281179684666061</c:v>
                </c:pt>
                <c:pt idx="12">
                  <c:v>10.572936236748557</c:v>
                </c:pt>
                <c:pt idx="13">
                  <c:v>15.712103385880161</c:v>
                </c:pt>
                <c:pt idx="14">
                  <c:v>15.309948358741552</c:v>
                </c:pt>
                <c:pt idx="15">
                  <c:v>14.650601163084078</c:v>
                </c:pt>
                <c:pt idx="16">
                  <c:v>9.6189871026057929</c:v>
                </c:pt>
                <c:pt idx="17">
                  <c:v>9.6938066425385809</c:v>
                </c:pt>
                <c:pt idx="18">
                  <c:v>12.457453398804999</c:v>
                </c:pt>
                <c:pt idx="19">
                  <c:v>12.789465107256628</c:v>
                </c:pt>
                <c:pt idx="20">
                  <c:v>10.923652830183379</c:v>
                </c:pt>
                <c:pt idx="21">
                  <c:v>13.575070276550649</c:v>
                </c:pt>
                <c:pt idx="22">
                  <c:v>13.528308064092609</c:v>
                </c:pt>
                <c:pt idx="23">
                  <c:v>12.228318557760867</c:v>
                </c:pt>
                <c:pt idx="24">
                  <c:v>17.138350865848501</c:v>
                </c:pt>
                <c:pt idx="25">
                  <c:v>14.748801809245816</c:v>
                </c:pt>
                <c:pt idx="26">
                  <c:v>14.416790100794216</c:v>
                </c:pt>
                <c:pt idx="27">
                  <c:v>11.512856707153853</c:v>
                </c:pt>
                <c:pt idx="28">
                  <c:v>14.136216826046352</c:v>
                </c:pt>
                <c:pt idx="29">
                  <c:v>16.432241457732989</c:v>
                </c:pt>
                <c:pt idx="30">
                  <c:v>17.797698061505912</c:v>
                </c:pt>
                <c:pt idx="31">
                  <c:v>18.082947557499569</c:v>
                </c:pt>
                <c:pt idx="32">
                  <c:v>19.312793745144329</c:v>
                </c:pt>
                <c:pt idx="33">
                  <c:v>19.644805453596014</c:v>
                </c:pt>
                <c:pt idx="34">
                  <c:v>20.215304445583289</c:v>
                </c:pt>
                <c:pt idx="35">
                  <c:v>13.598451382779601</c:v>
                </c:pt>
                <c:pt idx="36">
                  <c:v>17.339428379417747</c:v>
                </c:pt>
                <c:pt idx="37">
                  <c:v>14.248446135945487</c:v>
                </c:pt>
                <c:pt idx="38">
                  <c:v>23.769232592389471</c:v>
                </c:pt>
                <c:pt idx="39">
                  <c:v>15.655988730930593</c:v>
                </c:pt>
                <c:pt idx="40">
                  <c:v>21.533998836898245</c:v>
                </c:pt>
                <c:pt idx="41">
                  <c:v>17.994099353829423</c:v>
                </c:pt>
                <c:pt idx="42">
                  <c:v>18.10632866372859</c:v>
                </c:pt>
                <c:pt idx="43">
                  <c:v>20.163866011879531</c:v>
                </c:pt>
                <c:pt idx="44">
                  <c:v>23.427868441446329</c:v>
                </c:pt>
                <c:pt idx="45">
                  <c:v>23.708441716194166</c:v>
                </c:pt>
                <c:pt idx="46">
                  <c:v>20.201275781845933</c:v>
                </c:pt>
                <c:pt idx="47">
                  <c:v>20.500553941576943</c:v>
                </c:pt>
                <c:pt idx="48">
                  <c:v>21.337597544574727</c:v>
                </c:pt>
                <c:pt idx="49">
                  <c:v>25.07857454121288</c:v>
                </c:pt>
                <c:pt idx="50">
                  <c:v>20.664221685179879</c:v>
                </c:pt>
                <c:pt idx="51">
                  <c:v>24.746562832761132</c:v>
                </c:pt>
                <c:pt idx="52">
                  <c:v>23.409163556463088</c:v>
                </c:pt>
                <c:pt idx="53">
                  <c:v>20.173218454371128</c:v>
                </c:pt>
                <c:pt idx="54">
                  <c:v>26.626403773571855</c:v>
                </c:pt>
                <c:pt idx="55">
                  <c:v>19.808473197198904</c:v>
                </c:pt>
                <c:pt idx="56">
                  <c:v>27.25301742050879</c:v>
                </c:pt>
                <c:pt idx="57">
                  <c:v>29.904434866876027</c:v>
                </c:pt>
                <c:pt idx="58">
                  <c:v>27.673877332630617</c:v>
                </c:pt>
                <c:pt idx="59">
                  <c:v>26.733956862225227</c:v>
                </c:pt>
                <c:pt idx="60">
                  <c:v>21.781838562925486</c:v>
                </c:pt>
                <c:pt idx="61">
                  <c:v>21.038319384843682</c:v>
                </c:pt>
                <c:pt idx="62">
                  <c:v>26.224248746433286</c:v>
                </c:pt>
                <c:pt idx="63">
                  <c:v>23.081828069257291</c:v>
                </c:pt>
                <c:pt idx="64">
                  <c:v>27.94509816488684</c:v>
                </c:pt>
                <c:pt idx="65">
                  <c:v>29.315230989905526</c:v>
                </c:pt>
                <c:pt idx="66">
                  <c:v>31.559817187888463</c:v>
                </c:pt>
                <c:pt idx="67">
                  <c:v>33.037503101560475</c:v>
                </c:pt>
                <c:pt idx="68">
                  <c:v>32.134992401121551</c:v>
                </c:pt>
                <c:pt idx="69">
                  <c:v>35.534605246816426</c:v>
                </c:pt>
                <c:pt idx="70">
                  <c:v>36.750422770723809</c:v>
                </c:pt>
                <c:pt idx="71">
                  <c:v>39.425221323320088</c:v>
                </c:pt>
                <c:pt idx="72">
                  <c:v>46.626602041848479</c:v>
                </c:pt>
                <c:pt idx="73">
                  <c:v>51.733035642259594</c:v>
                </c:pt>
                <c:pt idx="74">
                  <c:v>54.744522124553271</c:v>
                </c:pt>
                <c:pt idx="75">
                  <c:v>47.809686017035197</c:v>
                </c:pt>
                <c:pt idx="76">
                  <c:v>60.954543938972549</c:v>
                </c:pt>
                <c:pt idx="77">
                  <c:v>57.101337632435211</c:v>
                </c:pt>
                <c:pt idx="78">
                  <c:v>54.145965805091102</c:v>
                </c:pt>
                <c:pt idx="79">
                  <c:v>52.191305324347681</c:v>
                </c:pt>
                <c:pt idx="80">
                  <c:v>51.274765960171415</c:v>
                </c:pt>
                <c:pt idx="81">
                  <c:v>51.7610929697343</c:v>
                </c:pt>
                <c:pt idx="82">
                  <c:v>59.191608529306784</c:v>
                </c:pt>
                <c:pt idx="83">
                  <c:v>53.065758697311928</c:v>
                </c:pt>
                <c:pt idx="84">
                  <c:v>70.526768829120215</c:v>
                </c:pt>
                <c:pt idx="85">
                  <c:v>55.319697337786238</c:v>
                </c:pt>
                <c:pt idx="86">
                  <c:v>52.25677242178886</c:v>
                </c:pt>
                <c:pt idx="87">
                  <c:v>52.719718325122926</c:v>
                </c:pt>
                <c:pt idx="88">
                  <c:v>52.284829749263537</c:v>
                </c:pt>
                <c:pt idx="89">
                  <c:v>53.884097415326266</c:v>
                </c:pt>
                <c:pt idx="90">
                  <c:v>56.418609330548762</c:v>
                </c:pt>
                <c:pt idx="91">
                  <c:v>58.995207236983283</c:v>
                </c:pt>
                <c:pt idx="92">
                  <c:v>58.873625484592438</c:v>
                </c:pt>
                <c:pt idx="93">
                  <c:v>59.088731661899274</c:v>
                </c:pt>
                <c:pt idx="94">
                  <c:v>58.691252856006436</c:v>
                </c:pt>
                <c:pt idx="95">
                  <c:v>60.084766787254054</c:v>
                </c:pt>
                <c:pt idx="96">
                  <c:v>60.430807159443027</c:v>
                </c:pt>
                <c:pt idx="97">
                  <c:v>60.136205220958004</c:v>
                </c:pt>
                <c:pt idx="98">
                  <c:v>61.202383664999871</c:v>
                </c:pt>
                <c:pt idx="99">
                  <c:v>63.456322305474281</c:v>
                </c:pt>
                <c:pt idx="100">
                  <c:v>62.881147092241022</c:v>
                </c:pt>
                <c:pt idx="101">
                  <c:v>59.504915352775313</c:v>
                </c:pt>
                <c:pt idx="102">
                  <c:v>63.110281933285194</c:v>
                </c:pt>
                <c:pt idx="103">
                  <c:v>64.723578263085358</c:v>
                </c:pt>
                <c:pt idx="104">
                  <c:v>65.242638821368942</c:v>
                </c:pt>
                <c:pt idx="105">
                  <c:v>67.865998940261449</c:v>
                </c:pt>
                <c:pt idx="106">
                  <c:v>67.650892762954427</c:v>
                </c:pt>
                <c:pt idx="107">
                  <c:v>68.235420418679411</c:v>
                </c:pt>
                <c:pt idx="108">
                  <c:v>67.936142258948422</c:v>
                </c:pt>
                <c:pt idx="109">
                  <c:v>71.443308193296659</c:v>
                </c:pt>
                <c:pt idx="110">
                  <c:v>72.76667880585741</c:v>
                </c:pt>
                <c:pt idx="111">
                  <c:v>71.625680821882597</c:v>
                </c:pt>
                <c:pt idx="112">
                  <c:v>71.915606539122223</c:v>
                </c:pt>
                <c:pt idx="113">
                  <c:v>73.538255311413948</c:v>
                </c:pt>
                <c:pt idx="114">
                  <c:v>74.595081312963956</c:v>
                </c:pt>
                <c:pt idx="115">
                  <c:v>74.36127025067438</c:v>
                </c:pt>
                <c:pt idx="116">
                  <c:v>73.196891160470642</c:v>
                </c:pt>
                <c:pt idx="117">
                  <c:v>72.832145903298553</c:v>
                </c:pt>
                <c:pt idx="118">
                  <c:v>74.408032463132372</c:v>
                </c:pt>
                <c:pt idx="119">
                  <c:v>76.741466864785394</c:v>
                </c:pt>
                <c:pt idx="120">
                  <c:v>77.358728069230708</c:v>
                </c:pt>
                <c:pt idx="121">
                  <c:v>78.3500869733397</c:v>
                </c:pt>
                <c:pt idx="122">
                  <c:v>80.870570224824505</c:v>
                </c:pt>
                <c:pt idx="123">
                  <c:v>82.357608580988412</c:v>
                </c:pt>
                <c:pt idx="124">
                  <c:v>85.588877461834429</c:v>
                </c:pt>
                <c:pt idx="125">
                  <c:v>85.495353036918615</c:v>
                </c:pt>
                <c:pt idx="126">
                  <c:v>85.47664815193545</c:v>
                </c:pt>
                <c:pt idx="127">
                  <c:v>83.709036521023918</c:v>
                </c:pt>
                <c:pt idx="128">
                  <c:v>84.527375239038449</c:v>
                </c:pt>
                <c:pt idx="129">
                  <c:v>86.430597286078196</c:v>
                </c:pt>
                <c:pt idx="130">
                  <c:v>85.434562160723303</c:v>
                </c:pt>
                <c:pt idx="131">
                  <c:v>84.232773300553049</c:v>
                </c:pt>
                <c:pt idx="132">
                  <c:v>82.918755130483873</c:v>
                </c:pt>
                <c:pt idx="133">
                  <c:v>85.542115249376778</c:v>
                </c:pt>
                <c:pt idx="134">
                  <c:v>84.237449521799093</c:v>
                </c:pt>
                <c:pt idx="135">
                  <c:v>87.99713140342034</c:v>
                </c:pt>
                <c:pt idx="136">
                  <c:v>87.627709925002364</c:v>
                </c:pt>
                <c:pt idx="137">
                  <c:v>88.366552881838402</c:v>
                </c:pt>
                <c:pt idx="138">
                  <c:v>88.492810855474858</c:v>
                </c:pt>
                <c:pt idx="139">
                  <c:v>88.273028456922418</c:v>
                </c:pt>
                <c:pt idx="140">
                  <c:v>89.891001007968399</c:v>
                </c:pt>
                <c:pt idx="141">
                  <c:v>91.223724063020782</c:v>
                </c:pt>
                <c:pt idx="142">
                  <c:v>93.27658518992591</c:v>
                </c:pt>
                <c:pt idx="143">
                  <c:v>106.41209066937176</c:v>
                </c:pt>
                <c:pt idx="144">
                  <c:v>84.167306203112105</c:v>
                </c:pt>
                <c:pt idx="145">
                  <c:v>80.879922667316364</c:v>
                </c:pt>
                <c:pt idx="146">
                  <c:v>82.175235952402076</c:v>
                </c:pt>
                <c:pt idx="147">
                  <c:v>84.597518557725508</c:v>
                </c:pt>
                <c:pt idx="148">
                  <c:v>125.03280367013782</c:v>
                </c:pt>
                <c:pt idx="149">
                  <c:v>86.271605763721013</c:v>
                </c:pt>
                <c:pt idx="150">
                  <c:v>109.23652830183332</c:v>
                </c:pt>
                <c:pt idx="151">
                  <c:v>94.571898475011878</c:v>
                </c:pt>
                <c:pt idx="152">
                  <c:v>95.839154432623019</c:v>
                </c:pt>
                <c:pt idx="153">
                  <c:v>94.740242439860594</c:v>
                </c:pt>
                <c:pt idx="154">
                  <c:v>96.9707999741061</c:v>
                </c:pt>
                <c:pt idx="155">
                  <c:v>101.04378867919583</c:v>
                </c:pt>
                <c:pt idx="156">
                  <c:v>101.29162840522334</c:v>
                </c:pt>
                <c:pt idx="157">
                  <c:v>91.438830240327462</c:v>
                </c:pt>
                <c:pt idx="158">
                  <c:v>95.235921891915197</c:v>
                </c:pt>
                <c:pt idx="159">
                  <c:v>96.264690565990776</c:v>
                </c:pt>
                <c:pt idx="160">
                  <c:v>114.12785572493769</c:v>
                </c:pt>
                <c:pt idx="161">
                  <c:v>105.20094936670995</c:v>
                </c:pt>
                <c:pt idx="162">
                  <c:v>106.54302486425389</c:v>
                </c:pt>
                <c:pt idx="163">
                  <c:v>85.649668338029784</c:v>
                </c:pt>
                <c:pt idx="164">
                  <c:v>66.089034866858228</c:v>
                </c:pt>
                <c:pt idx="165">
                  <c:v>101.70781209609908</c:v>
                </c:pt>
                <c:pt idx="166">
                  <c:v>76.189672757780983</c:v>
                </c:pt>
                <c:pt idx="167">
                  <c:v>93.949961049320976</c:v>
                </c:pt>
                <c:pt idx="168">
                  <c:v>88.085979607090508</c:v>
                </c:pt>
                <c:pt idx="169">
                  <c:v>117.51811612814099</c:v>
                </c:pt>
                <c:pt idx="170">
                  <c:v>75.983919022966205</c:v>
                </c:pt>
                <c:pt idx="171">
                  <c:v>87.178792685405568</c:v>
                </c:pt>
                <c:pt idx="172">
                  <c:v>133.21151462903745</c:v>
                </c:pt>
                <c:pt idx="173">
                  <c:v>141.41828291541287</c:v>
                </c:pt>
                <c:pt idx="174">
                  <c:v>109.07753677947618</c:v>
                </c:pt>
                <c:pt idx="175">
                  <c:v>141.31540604800551</c:v>
                </c:pt>
                <c:pt idx="176">
                  <c:v>133.79136606351685</c:v>
                </c:pt>
                <c:pt idx="177">
                  <c:v>83.475225458734016</c:v>
                </c:pt>
                <c:pt idx="178">
                  <c:v>74.272422047004127</c:v>
                </c:pt>
                <c:pt idx="179">
                  <c:v>96.241309459761666</c:v>
                </c:pt>
                <c:pt idx="180">
                  <c:v>119.0004782630587</c:v>
                </c:pt>
                <c:pt idx="181">
                  <c:v>128.68493246310578</c:v>
                </c:pt>
                <c:pt idx="182">
                  <c:v>130.07377017310719</c:v>
                </c:pt>
                <c:pt idx="183">
                  <c:v>129.83060666832628</c:v>
                </c:pt>
                <c:pt idx="184">
                  <c:v>125.73423685700749</c:v>
                </c:pt>
                <c:pt idx="185">
                  <c:v>123.7655477125264</c:v>
                </c:pt>
                <c:pt idx="186">
                  <c:v>129.41909919869602</c:v>
                </c:pt>
                <c:pt idx="187">
                  <c:v>135.17552755227325</c:v>
                </c:pt>
                <c:pt idx="188">
                  <c:v>136.70465189964818</c:v>
                </c:pt>
                <c:pt idx="189">
                  <c:v>136.79817632456476</c:v>
                </c:pt>
                <c:pt idx="190">
                  <c:v>133.11331398287618</c:v>
                </c:pt>
                <c:pt idx="191">
                  <c:v>127.8385364176163</c:v>
                </c:pt>
                <c:pt idx="192">
                  <c:v>125.11229943131657</c:v>
                </c:pt>
                <c:pt idx="193">
                  <c:v>125.57056911340435</c:v>
                </c:pt>
                <c:pt idx="194">
                  <c:v>124.91122191774735</c:v>
                </c:pt>
                <c:pt idx="195">
                  <c:v>123.50367932276185</c:v>
                </c:pt>
                <c:pt idx="196">
                  <c:v>121.55837128451005</c:v>
                </c:pt>
                <c:pt idx="197">
                  <c:v>127.23062765566283</c:v>
                </c:pt>
                <c:pt idx="198">
                  <c:v>130.24211413795638</c:v>
                </c:pt>
                <c:pt idx="199">
                  <c:v>127.45508627546089</c:v>
                </c:pt>
                <c:pt idx="200">
                  <c:v>128.42774029458693</c:v>
                </c:pt>
                <c:pt idx="201">
                  <c:v>129.65758648223209</c:v>
                </c:pt>
                <c:pt idx="202">
                  <c:v>132.68310162826256</c:v>
                </c:pt>
                <c:pt idx="203">
                  <c:v>128.0536425949231</c:v>
                </c:pt>
                <c:pt idx="204">
                  <c:v>128.56802693196084</c:v>
                </c:pt>
                <c:pt idx="205">
                  <c:v>127.01084525711023</c:v>
                </c:pt>
                <c:pt idx="206">
                  <c:v>131.42519811314324</c:v>
                </c:pt>
                <c:pt idx="207">
                  <c:v>136.46148839486733</c:v>
                </c:pt>
                <c:pt idx="208">
                  <c:v>134.53020902035263</c:v>
                </c:pt>
                <c:pt idx="209">
                  <c:v>134.78740118887171</c:v>
                </c:pt>
                <c:pt idx="210">
                  <c:v>129.43780408367951</c:v>
                </c:pt>
                <c:pt idx="211">
                  <c:v>130.95757598856349</c:v>
                </c:pt>
                <c:pt idx="212">
                  <c:v>125.93531437057675</c:v>
                </c:pt>
                <c:pt idx="213">
                  <c:v>126.04754368047614</c:v>
                </c:pt>
                <c:pt idx="214">
                  <c:v>128.28277743596723</c:v>
                </c:pt>
                <c:pt idx="215">
                  <c:v>129.62952915475665</c:v>
                </c:pt>
                <c:pt idx="216">
                  <c:v>130.62088805886603</c:v>
                </c:pt>
                <c:pt idx="217">
                  <c:v>130.76117469623998</c:v>
                </c:pt>
                <c:pt idx="218">
                  <c:v>130.66297405007825</c:v>
                </c:pt>
                <c:pt idx="219">
                  <c:v>132.06584042381738</c:v>
                </c:pt>
                <c:pt idx="220">
                  <c:v>136.47551705860496</c:v>
                </c:pt>
                <c:pt idx="221">
                  <c:v>128.37630186088327</c:v>
                </c:pt>
                <c:pt idx="222">
                  <c:v>127.36156185054506</c:v>
                </c:pt>
                <c:pt idx="223">
                  <c:v>131.68239028166221</c:v>
                </c:pt>
                <c:pt idx="224">
                  <c:v>127.76371687768346</c:v>
                </c:pt>
                <c:pt idx="225">
                  <c:v>133.54352633748985</c:v>
                </c:pt>
                <c:pt idx="226">
                  <c:v>137.02731116560881</c:v>
                </c:pt>
                <c:pt idx="227">
                  <c:v>140.75893571975533</c:v>
                </c:pt>
                <c:pt idx="228">
                  <c:v>134.5535901265815</c:v>
                </c:pt>
                <c:pt idx="229">
                  <c:v>133.52949767375222</c:v>
                </c:pt>
                <c:pt idx="230">
                  <c:v>130.50398252772098</c:v>
                </c:pt>
                <c:pt idx="231">
                  <c:v>132.06116420257172</c:v>
                </c:pt>
                <c:pt idx="232">
                  <c:v>126.50581336256393</c:v>
                </c:pt>
                <c:pt idx="233">
                  <c:v>133.12266642536778</c:v>
                </c:pt>
                <c:pt idx="234">
                  <c:v>132.29497526486088</c:v>
                </c:pt>
                <c:pt idx="235">
                  <c:v>137.63989614880805</c:v>
                </c:pt>
                <c:pt idx="236">
                  <c:v>140.10894096658961</c:v>
                </c:pt>
                <c:pt idx="237">
                  <c:v>138.065432282176</c:v>
                </c:pt>
                <c:pt idx="238">
                  <c:v>143.96214727312687</c:v>
                </c:pt>
                <c:pt idx="239">
                  <c:v>143.38697205989396</c:v>
                </c:pt>
                <c:pt idx="240">
                  <c:v>139.18772538116733</c:v>
                </c:pt>
                <c:pt idx="241">
                  <c:v>132.02843065385127</c:v>
                </c:pt>
                <c:pt idx="242">
                  <c:v>129.91477865075058</c:v>
                </c:pt>
                <c:pt idx="243">
                  <c:v>129.08241126899861</c:v>
                </c:pt>
                <c:pt idx="244">
                  <c:v>124.81302127158533</c:v>
                </c:pt>
                <c:pt idx="245">
                  <c:v>120.92708141632748</c:v>
                </c:pt>
                <c:pt idx="246">
                  <c:v>117.84545161534686</c:v>
                </c:pt>
                <c:pt idx="247">
                  <c:v>122.77418880841761</c:v>
                </c:pt>
                <c:pt idx="248">
                  <c:v>126.78638663731195</c:v>
                </c:pt>
                <c:pt idx="249">
                  <c:v>124.86445970528912</c:v>
                </c:pt>
                <c:pt idx="250">
                  <c:v>119.98248472467635</c:v>
                </c:pt>
                <c:pt idx="251">
                  <c:v>129.09643993273647</c:v>
                </c:pt>
                <c:pt idx="252">
                  <c:v>129.49391873862882</c:v>
                </c:pt>
                <c:pt idx="253">
                  <c:v>134.77337252513408</c:v>
                </c:pt>
                <c:pt idx="254">
                  <c:v>141.93266725245061</c:v>
                </c:pt>
                <c:pt idx="255">
                  <c:v>166.97850824494253</c:v>
                </c:pt>
                <c:pt idx="256">
                  <c:v>153.71206857061497</c:v>
                </c:pt>
                <c:pt idx="257">
                  <c:v>135.43271972079182</c:v>
                </c:pt>
                <c:pt idx="258">
                  <c:v>128.76442822428436</c:v>
                </c:pt>
                <c:pt idx="259">
                  <c:v>137.61651504257932</c:v>
                </c:pt>
                <c:pt idx="260">
                  <c:v>139.73016704568013</c:v>
                </c:pt>
                <c:pt idx="261">
                  <c:v>135.34387151712158</c:v>
                </c:pt>
                <c:pt idx="262">
                  <c:v>128.61478914441849</c:v>
                </c:pt>
                <c:pt idx="263">
                  <c:v>140.08555986036038</c:v>
                </c:pt>
                <c:pt idx="264">
                  <c:v>150.79878273448261</c:v>
                </c:pt>
                <c:pt idx="265">
                  <c:v>147.25420703016835</c:v>
                </c:pt>
                <c:pt idx="266">
                  <c:v>121.18427358484639</c:v>
                </c:pt>
                <c:pt idx="267">
                  <c:v>144.78048599114095</c:v>
                </c:pt>
                <c:pt idx="268">
                  <c:v>158.67353931240621</c:v>
                </c:pt>
                <c:pt idx="269">
                  <c:v>147.18406371148112</c:v>
                </c:pt>
                <c:pt idx="270">
                  <c:v>97.424393434948527</c:v>
                </c:pt>
                <c:pt idx="271">
                  <c:v>135.03056469365299</c:v>
                </c:pt>
                <c:pt idx="272">
                  <c:v>173.73097172387429</c:v>
                </c:pt>
                <c:pt idx="273">
                  <c:v>134.45538948042062</c:v>
                </c:pt>
                <c:pt idx="274">
                  <c:v>17.330075936926143</c:v>
                </c:pt>
                <c:pt idx="275">
                  <c:v>164.4206152234915</c:v>
                </c:pt>
                <c:pt idx="276">
                  <c:v>181.47947032816111</c:v>
                </c:pt>
                <c:pt idx="277">
                  <c:v>135.77876009298078</c:v>
                </c:pt>
                <c:pt idx="278">
                  <c:v>141.63338909271954</c:v>
                </c:pt>
                <c:pt idx="279">
                  <c:v>146.99233864040414</c:v>
                </c:pt>
                <c:pt idx="280">
                  <c:v>146.08982793996466</c:v>
                </c:pt>
                <c:pt idx="281">
                  <c:v>142.78373951918576</c:v>
                </c:pt>
                <c:pt idx="282">
                  <c:v>134.9323640474918</c:v>
                </c:pt>
                <c:pt idx="283">
                  <c:v>130.48060142149211</c:v>
                </c:pt>
                <c:pt idx="284">
                  <c:v>127.73098332896309</c:v>
                </c:pt>
                <c:pt idx="285">
                  <c:v>129.85398777455518</c:v>
                </c:pt>
                <c:pt idx="286">
                  <c:v>132.6690729645251</c:v>
                </c:pt>
                <c:pt idx="287">
                  <c:v>138.62657883167165</c:v>
                </c:pt>
                <c:pt idx="288">
                  <c:v>137.20968379419426</c:v>
                </c:pt>
                <c:pt idx="289">
                  <c:v>137.81291633490284</c:v>
                </c:pt>
                <c:pt idx="290">
                  <c:v>140.67476373733064</c:v>
                </c:pt>
                <c:pt idx="291">
                  <c:v>141.44634024288763</c:v>
                </c:pt>
                <c:pt idx="292">
                  <c:v>141.59597932275321</c:v>
                </c:pt>
                <c:pt idx="293">
                  <c:v>140.47368622376135</c:v>
                </c:pt>
                <c:pt idx="294">
                  <c:v>139.51038464712738</c:v>
                </c:pt>
                <c:pt idx="295">
                  <c:v>137.92982186604775</c:v>
                </c:pt>
                <c:pt idx="296">
                  <c:v>138.94923809763188</c:v>
                </c:pt>
                <c:pt idx="297">
                  <c:v>135.57768257941152</c:v>
                </c:pt>
                <c:pt idx="298">
                  <c:v>136.90572941321807</c:v>
                </c:pt>
                <c:pt idx="299">
                  <c:v>138.63593127416297</c:v>
                </c:pt>
                <c:pt idx="300">
                  <c:v>139.94527322298632</c:v>
                </c:pt>
                <c:pt idx="301">
                  <c:v>138.09816583089653</c:v>
                </c:pt>
                <c:pt idx="302">
                  <c:v>140.07153119662311</c:v>
                </c:pt>
                <c:pt idx="303">
                  <c:v>140.04347386914773</c:v>
                </c:pt>
                <c:pt idx="304">
                  <c:v>142.22259296969</c:v>
                </c:pt>
                <c:pt idx="305">
                  <c:v>139.64599506325513</c:v>
                </c:pt>
                <c:pt idx="306">
                  <c:v>140.76828816224699</c:v>
                </c:pt>
                <c:pt idx="307">
                  <c:v>138.46291108806881</c:v>
                </c:pt>
                <c:pt idx="308">
                  <c:v>146.3329914447462</c:v>
                </c:pt>
                <c:pt idx="309">
                  <c:v>150.29842706118259</c:v>
                </c:pt>
                <c:pt idx="310">
                  <c:v>150.79410651323721</c:v>
                </c:pt>
                <c:pt idx="311">
                  <c:v>149.48476456441375</c:v>
                </c:pt>
                <c:pt idx="312">
                  <c:v>149.24160105963233</c:v>
                </c:pt>
                <c:pt idx="313">
                  <c:v>146.30493411727144</c:v>
                </c:pt>
                <c:pt idx="314">
                  <c:v>143.55999224598816</c:v>
                </c:pt>
                <c:pt idx="315">
                  <c:v>145.90277909013278</c:v>
                </c:pt>
                <c:pt idx="316">
                  <c:v>143.75171731706621</c:v>
                </c:pt>
                <c:pt idx="317">
                  <c:v>144.9722110622194</c:v>
                </c:pt>
                <c:pt idx="318">
                  <c:v>142.18050697847784</c:v>
                </c:pt>
                <c:pt idx="319">
                  <c:v>141.15173830440241</c:v>
                </c:pt>
                <c:pt idx="320">
                  <c:v>141.91863858871352</c:v>
                </c:pt>
                <c:pt idx="321">
                  <c:v>144.91142018602403</c:v>
                </c:pt>
                <c:pt idx="322">
                  <c:v>147.29629302138028</c:v>
                </c:pt>
                <c:pt idx="323">
                  <c:v>151.34122439899573</c:v>
                </c:pt>
                <c:pt idx="324">
                  <c:v>145.60350093040148</c:v>
                </c:pt>
                <c:pt idx="325">
                  <c:v>141.97007702241694</c:v>
                </c:pt>
                <c:pt idx="326">
                  <c:v>142.97078836901758</c:v>
                </c:pt>
                <c:pt idx="327">
                  <c:v>144.07437658302601</c:v>
                </c:pt>
                <c:pt idx="328">
                  <c:v>149.37253525451462</c:v>
                </c:pt>
                <c:pt idx="329">
                  <c:v>149.14807663471638</c:v>
                </c:pt>
                <c:pt idx="330">
                  <c:v>150.10670199010468</c:v>
                </c:pt>
                <c:pt idx="331">
                  <c:v>149.22757239589492</c:v>
                </c:pt>
                <c:pt idx="332">
                  <c:v>149.25562972336948</c:v>
                </c:pt>
                <c:pt idx="333">
                  <c:v>150.16281664505473</c:v>
                </c:pt>
                <c:pt idx="334">
                  <c:v>151.63582633748109</c:v>
                </c:pt>
                <c:pt idx="335">
                  <c:v>150.29375083993651</c:v>
                </c:pt>
                <c:pt idx="336">
                  <c:v>150.52288568098089</c:v>
                </c:pt>
                <c:pt idx="337">
                  <c:v>149.13404797097925</c:v>
                </c:pt>
                <c:pt idx="338">
                  <c:v>150.36389415862402</c:v>
                </c:pt>
                <c:pt idx="339">
                  <c:v>152.81423409142172</c:v>
                </c:pt>
                <c:pt idx="340">
                  <c:v>148.42793856286383</c:v>
                </c:pt>
                <c:pt idx="341">
                  <c:v>150.36389415862402</c:v>
                </c:pt>
                <c:pt idx="342">
                  <c:v>150.28907461869102</c:v>
                </c:pt>
                <c:pt idx="343">
                  <c:v>150.20022641502118</c:v>
                </c:pt>
                <c:pt idx="344">
                  <c:v>151.43007260266563</c:v>
                </c:pt>
                <c:pt idx="345">
                  <c:v>156.55053486681408</c:v>
                </c:pt>
                <c:pt idx="346">
                  <c:v>156.18111338839631</c:v>
                </c:pt>
                <c:pt idx="347">
                  <c:v>157.34081625735411</c:v>
                </c:pt>
                <c:pt idx="348">
                  <c:v>157.78038105445879</c:v>
                </c:pt>
                <c:pt idx="349">
                  <c:v>155.51708997149279</c:v>
                </c:pt>
                <c:pt idx="350">
                  <c:v>161.39977629870612</c:v>
                </c:pt>
                <c:pt idx="351">
                  <c:v>159.57605001284512</c:v>
                </c:pt>
                <c:pt idx="352">
                  <c:v>159.09907544577382</c:v>
                </c:pt>
                <c:pt idx="353">
                  <c:v>158.97281747213751</c:v>
                </c:pt>
                <c:pt idx="354">
                  <c:v>158.41634714388741</c:v>
                </c:pt>
                <c:pt idx="355">
                  <c:v>159.73036531395638</c:v>
                </c:pt>
                <c:pt idx="356">
                  <c:v>161.42783362618098</c:v>
                </c:pt>
                <c:pt idx="357">
                  <c:v>162.84940488490361</c:v>
                </c:pt>
                <c:pt idx="358">
                  <c:v>154.47429263367991</c:v>
                </c:pt>
                <c:pt idx="359">
                  <c:v>155.98471209607229</c:v>
                </c:pt>
                <c:pt idx="360">
                  <c:v>153.66530635815701</c:v>
                </c:pt>
                <c:pt idx="361">
                  <c:v>156.49909643311025</c:v>
                </c:pt>
                <c:pt idx="362">
                  <c:v>156.31672380452417</c:v>
                </c:pt>
                <c:pt idx="363">
                  <c:v>159.59007867658255</c:v>
                </c:pt>
                <c:pt idx="364">
                  <c:v>155.50773752900122</c:v>
                </c:pt>
                <c:pt idx="365">
                  <c:v>158.97749369338302</c:v>
                </c:pt>
                <c:pt idx="366">
                  <c:v>161.6943782371915</c:v>
                </c:pt>
                <c:pt idx="367">
                  <c:v>159.80050863264344</c:v>
                </c:pt>
                <c:pt idx="368">
                  <c:v>166.48282879288828</c:v>
                </c:pt>
                <c:pt idx="369">
                  <c:v>159.80050863264344</c:v>
                </c:pt>
                <c:pt idx="370">
                  <c:v>161.57747270604628</c:v>
                </c:pt>
                <c:pt idx="371">
                  <c:v>161.2454609975949</c:v>
                </c:pt>
                <c:pt idx="372">
                  <c:v>161.00229749281371</c:v>
                </c:pt>
                <c:pt idx="373">
                  <c:v>155.30666001543204</c:v>
                </c:pt>
                <c:pt idx="374">
                  <c:v>159.86597573008456</c:v>
                </c:pt>
                <c:pt idx="375">
                  <c:v>165.16881062281914</c:v>
                </c:pt>
                <c:pt idx="376">
                  <c:v>161.61020625476698</c:v>
                </c:pt>
                <c:pt idx="377">
                  <c:v>152.84696764014208</c:v>
                </c:pt>
                <c:pt idx="378">
                  <c:v>136.14350535015265</c:v>
                </c:pt>
                <c:pt idx="379">
                  <c:v>130.51333497021272</c:v>
                </c:pt>
                <c:pt idx="380">
                  <c:v>141.06289010073223</c:v>
                </c:pt>
                <c:pt idx="381">
                  <c:v>151.238347531588</c:v>
                </c:pt>
                <c:pt idx="382">
                  <c:v>155.79298702499483</c:v>
                </c:pt>
                <c:pt idx="383">
                  <c:v>158.8839692684671</c:v>
                </c:pt>
                <c:pt idx="384">
                  <c:v>159.2767718531141</c:v>
                </c:pt>
                <c:pt idx="385">
                  <c:v>162.93357686732782</c:v>
                </c:pt>
                <c:pt idx="386">
                  <c:v>163.28896968200846</c:v>
                </c:pt>
                <c:pt idx="387">
                  <c:v>167.70799875928728</c:v>
                </c:pt>
                <c:pt idx="388">
                  <c:v>166.34721837676042</c:v>
                </c:pt>
                <c:pt idx="389">
                  <c:v>173.36155024545658</c:v>
                </c:pt>
                <c:pt idx="390">
                  <c:v>167.47886391824321</c:v>
                </c:pt>
                <c:pt idx="391">
                  <c:v>161.21740367012012</c:v>
                </c:pt>
                <c:pt idx="392">
                  <c:v>165.02852398544547</c:v>
                </c:pt>
                <c:pt idx="393">
                  <c:v>167.60512189187972</c:v>
                </c:pt>
                <c:pt idx="394">
                  <c:v>167.74073230800778</c:v>
                </c:pt>
                <c:pt idx="395">
                  <c:v>162.72314691126701</c:v>
                </c:pt>
                <c:pt idx="396">
                  <c:v>161.06776459025434</c:v>
                </c:pt>
                <c:pt idx="397">
                  <c:v>155.39550821910183</c:v>
                </c:pt>
                <c:pt idx="398">
                  <c:v>153.56710571199514</c:v>
                </c:pt>
                <c:pt idx="399">
                  <c:v>154.82033300586897</c:v>
                </c:pt>
                <c:pt idx="400">
                  <c:v>162.02171372439707</c:v>
                </c:pt>
                <c:pt idx="401">
                  <c:v>160.31489296968115</c:v>
                </c:pt>
                <c:pt idx="402">
                  <c:v>151.7807891961001</c:v>
                </c:pt>
                <c:pt idx="403">
                  <c:v>145.63623447912232</c:v>
                </c:pt>
                <c:pt idx="404">
                  <c:v>144.34559741528221</c:v>
                </c:pt>
                <c:pt idx="405">
                  <c:v>159.51525913664975</c:v>
                </c:pt>
                <c:pt idx="406">
                  <c:v>188.7977565778348</c:v>
                </c:pt>
                <c:pt idx="407">
                  <c:v>188.75099436537673</c:v>
                </c:pt>
                <c:pt idx="408">
                  <c:v>117.17675197719765</c:v>
                </c:pt>
                <c:pt idx="409">
                  <c:v>84.438527035368367</c:v>
                </c:pt>
                <c:pt idx="410">
                  <c:v>183.62117965873699</c:v>
                </c:pt>
                <c:pt idx="411">
                  <c:v>230.64993672772374</c:v>
                </c:pt>
                <c:pt idx="412">
                  <c:v>147.72182915474798</c:v>
                </c:pt>
                <c:pt idx="413">
                  <c:v>89.138129387394969</c:v>
                </c:pt>
                <c:pt idx="414">
                  <c:v>130.50865874896692</c:v>
                </c:pt>
                <c:pt idx="415">
                  <c:v>267.17122465740346</c:v>
                </c:pt>
                <c:pt idx="416">
                  <c:v>209.28428185567464</c:v>
                </c:pt>
                <c:pt idx="417">
                  <c:v>101.37580038764735</c:v>
                </c:pt>
                <c:pt idx="418">
                  <c:v>82.862640475534519</c:v>
                </c:pt>
                <c:pt idx="419">
                  <c:v>215.9058111397238</c:v>
                </c:pt>
                <c:pt idx="420">
                  <c:v>227.11938968714631</c:v>
                </c:pt>
                <c:pt idx="421">
                  <c:v>157.4857791159738</c:v>
                </c:pt>
                <c:pt idx="422">
                  <c:v>84.761186301328394</c:v>
                </c:pt>
                <c:pt idx="423">
                  <c:v>111.71024934086047</c:v>
                </c:pt>
                <c:pt idx="424">
                  <c:v>264.55254075975733</c:v>
                </c:pt>
                <c:pt idx="425">
                  <c:v>226.83881641239907</c:v>
                </c:pt>
                <c:pt idx="426">
                  <c:v>120.15550491077076</c:v>
                </c:pt>
                <c:pt idx="427">
                  <c:v>88.703240811535778</c:v>
                </c:pt>
                <c:pt idx="428">
                  <c:v>159.44043959671703</c:v>
                </c:pt>
                <c:pt idx="429">
                  <c:v>156.49909643311025</c:v>
                </c:pt>
                <c:pt idx="430">
                  <c:v>99.023661101011243</c:v>
                </c:pt>
                <c:pt idx="431">
                  <c:v>106.50093887304149</c:v>
                </c:pt>
                <c:pt idx="432">
                  <c:v>263.32737079335777</c:v>
                </c:pt>
                <c:pt idx="433">
                  <c:v>236.92074941833872</c:v>
                </c:pt>
                <c:pt idx="434">
                  <c:v>132.14533618499604</c:v>
                </c:pt>
                <c:pt idx="435">
                  <c:v>99.336967924479708</c:v>
                </c:pt>
                <c:pt idx="436">
                  <c:v>129.34427965876341</c:v>
                </c:pt>
                <c:pt idx="437">
                  <c:v>190.32688092521067</c:v>
                </c:pt>
                <c:pt idx="438">
                  <c:v>205.8098494700466</c:v>
                </c:pt>
                <c:pt idx="439">
                  <c:v>206.28214781587249</c:v>
                </c:pt>
                <c:pt idx="440">
                  <c:v>218.5525523648449</c:v>
                </c:pt>
                <c:pt idx="441">
                  <c:v>212.70259958635211</c:v>
                </c:pt>
                <c:pt idx="442">
                  <c:v>170.58855104669865</c:v>
                </c:pt>
                <c:pt idx="443">
                  <c:v>140.73087839228057</c:v>
                </c:pt>
                <c:pt idx="444">
                  <c:v>177.93957084509256</c:v>
                </c:pt>
                <c:pt idx="445">
                  <c:v>264.01477531649005</c:v>
                </c:pt>
                <c:pt idx="446">
                  <c:v>210.90225440672026</c:v>
                </c:pt>
                <c:pt idx="447">
                  <c:v>118.84148674070173</c:v>
                </c:pt>
                <c:pt idx="448">
                  <c:v>133.30971527519972</c:v>
                </c:pt>
                <c:pt idx="449">
                  <c:v>278.03876283263725</c:v>
                </c:pt>
                <c:pt idx="450">
                  <c:v>258.83352217614635</c:v>
                </c:pt>
                <c:pt idx="451">
                  <c:v>153.5063148358</c:v>
                </c:pt>
                <c:pt idx="452">
                  <c:v>123.37274512787944</c:v>
                </c:pt>
                <c:pt idx="453">
                  <c:v>182.61111586964438</c:v>
                </c:pt>
                <c:pt idx="454">
                  <c:v>278.59055693964143</c:v>
                </c:pt>
                <c:pt idx="455">
                  <c:v>228.91505864553278</c:v>
                </c:pt>
                <c:pt idx="456">
                  <c:v>169.4849628326906</c:v>
                </c:pt>
                <c:pt idx="457">
                  <c:v>178.99639684664319</c:v>
                </c:pt>
                <c:pt idx="458">
                  <c:v>181.04458175230189</c:v>
                </c:pt>
                <c:pt idx="459">
                  <c:v>184.27585063314766</c:v>
                </c:pt>
                <c:pt idx="460">
                  <c:v>188.76969925035971</c:v>
                </c:pt>
                <c:pt idx="461">
                  <c:v>193.21678565511323</c:v>
                </c:pt>
                <c:pt idx="462">
                  <c:v>200.87643605573072</c:v>
                </c:pt>
                <c:pt idx="463">
                  <c:v>180.51616875152698</c:v>
                </c:pt>
                <c:pt idx="464">
                  <c:v>202.74224833280363</c:v>
                </c:pt>
                <c:pt idx="465">
                  <c:v>208.37709493398961</c:v>
                </c:pt>
                <c:pt idx="466">
                  <c:v>202.08757735839191</c:v>
                </c:pt>
                <c:pt idx="467">
                  <c:v>195.18079857834852</c:v>
                </c:pt>
                <c:pt idx="468">
                  <c:v>191.56607955534696</c:v>
                </c:pt>
                <c:pt idx="469">
                  <c:v>185.21109488230792</c:v>
                </c:pt>
                <c:pt idx="470">
                  <c:v>184.5049854741921</c:v>
                </c:pt>
                <c:pt idx="471">
                  <c:v>185.45893460833548</c:v>
                </c:pt>
                <c:pt idx="472">
                  <c:v>183.09744287920759</c:v>
                </c:pt>
                <c:pt idx="473">
                  <c:v>182.84960315317986</c:v>
                </c:pt>
                <c:pt idx="474">
                  <c:v>180.75933225630826</c:v>
                </c:pt>
                <c:pt idx="475">
                  <c:v>180.54422607900185</c:v>
                </c:pt>
                <c:pt idx="476">
                  <c:v>178.31366854475607</c:v>
                </c:pt>
                <c:pt idx="477">
                  <c:v>174.03024988360622</c:v>
                </c:pt>
                <c:pt idx="478">
                  <c:v>172.41695355380529</c:v>
                </c:pt>
                <c:pt idx="479">
                  <c:v>171.63602460575709</c:v>
                </c:pt>
                <c:pt idx="480">
                  <c:v>169.81697454114158</c:v>
                </c:pt>
                <c:pt idx="481">
                  <c:v>174.26873716714138</c:v>
                </c:pt>
                <c:pt idx="482">
                  <c:v>176.83598263108431</c:v>
                </c:pt>
                <c:pt idx="483">
                  <c:v>178.87949131549817</c:v>
                </c:pt>
                <c:pt idx="484">
                  <c:v>175.76045174455049</c:v>
                </c:pt>
                <c:pt idx="485">
                  <c:v>188.94739565770024</c:v>
                </c:pt>
                <c:pt idx="486">
                  <c:v>184.02333468587534</c:v>
                </c:pt>
                <c:pt idx="487">
                  <c:v>180.28235768923724</c:v>
                </c:pt>
                <c:pt idx="488">
                  <c:v>174.26873716714138</c:v>
                </c:pt>
                <c:pt idx="489">
                  <c:v>176.68166732997295</c:v>
                </c:pt>
                <c:pt idx="490">
                  <c:v>174.43240491074459</c:v>
                </c:pt>
                <c:pt idx="491">
                  <c:v>175.32088694744624</c:v>
                </c:pt>
                <c:pt idx="492">
                  <c:v>176.91547839226286</c:v>
                </c:pt>
                <c:pt idx="493">
                  <c:v>176.94821194098381</c:v>
                </c:pt>
                <c:pt idx="494">
                  <c:v>173.42234112165201</c:v>
                </c:pt>
                <c:pt idx="495">
                  <c:v>170.77092367528473</c:v>
                </c:pt>
                <c:pt idx="496">
                  <c:v>170.01337583346535</c:v>
                </c:pt>
                <c:pt idx="497">
                  <c:v>172.60867862488297</c:v>
                </c:pt>
                <c:pt idx="498">
                  <c:v>177.84604642017663</c:v>
                </c:pt>
                <c:pt idx="499">
                  <c:v>177.12590834832406</c:v>
                </c:pt>
                <c:pt idx="500">
                  <c:v>173.29140692676981</c:v>
                </c:pt>
                <c:pt idx="501">
                  <c:v>172.65544083734127</c:v>
                </c:pt>
                <c:pt idx="502">
                  <c:v>170.3453875419172</c:v>
                </c:pt>
                <c:pt idx="503">
                  <c:v>168.20367821134118</c:v>
                </c:pt>
                <c:pt idx="504">
                  <c:v>173.81981992754478</c:v>
                </c:pt>
                <c:pt idx="505">
                  <c:v>176.31224585155525</c:v>
                </c:pt>
                <c:pt idx="506">
                  <c:v>179.50142874118899</c:v>
                </c:pt>
                <c:pt idx="507">
                  <c:v>180.33847234418681</c:v>
                </c:pt>
                <c:pt idx="508">
                  <c:v>178.74855712061552</c:v>
                </c:pt>
                <c:pt idx="509">
                  <c:v>172.5759450761623</c:v>
                </c:pt>
                <c:pt idx="510">
                  <c:v>169.65330679753924</c:v>
                </c:pt>
                <c:pt idx="511">
                  <c:v>167.78281829922005</c:v>
                </c:pt>
                <c:pt idx="512">
                  <c:v>176.4010940552254</c:v>
                </c:pt>
                <c:pt idx="513">
                  <c:v>172.00076986292964</c:v>
                </c:pt>
                <c:pt idx="514">
                  <c:v>176.34497940027561</c:v>
                </c:pt>
                <c:pt idx="515">
                  <c:v>180.54422607900185</c:v>
                </c:pt>
                <c:pt idx="516">
                  <c:v>176.29821718781761</c:v>
                </c:pt>
                <c:pt idx="517">
                  <c:v>173.95543034367361</c:v>
                </c:pt>
                <c:pt idx="518">
                  <c:v>173.68420951141681</c:v>
                </c:pt>
                <c:pt idx="519">
                  <c:v>163.08321594719362</c:v>
                </c:pt>
                <c:pt idx="520">
                  <c:v>160.89942062540601</c:v>
                </c:pt>
                <c:pt idx="521">
                  <c:v>168.26914530878304</c:v>
                </c:pt>
                <c:pt idx="522">
                  <c:v>167.36195838709861</c:v>
                </c:pt>
                <c:pt idx="523">
                  <c:v>165.34650703015942</c:v>
                </c:pt>
                <c:pt idx="524">
                  <c:v>164.99579043672466</c:v>
                </c:pt>
                <c:pt idx="525">
                  <c:v>166.94577469622178</c:v>
                </c:pt>
                <c:pt idx="526">
                  <c:v>172.18314249151558</c:v>
                </c:pt>
                <c:pt idx="527">
                  <c:v>178.14064835866211</c:v>
                </c:pt>
                <c:pt idx="528">
                  <c:v>182.91039402937525</c:v>
                </c:pt>
                <c:pt idx="529">
                  <c:v>181.86759669156237</c:v>
                </c:pt>
                <c:pt idx="530">
                  <c:v>186.29130199008719</c:v>
                </c:pt>
                <c:pt idx="531">
                  <c:v>187.71754947005545</c:v>
                </c:pt>
                <c:pt idx="532">
                  <c:v>188.0074751872952</c:v>
                </c:pt>
                <c:pt idx="533">
                  <c:v>184.74814897897423</c:v>
                </c:pt>
                <c:pt idx="534">
                  <c:v>184.36469883681852</c:v>
                </c:pt>
                <c:pt idx="535">
                  <c:v>182.93377513560438</c:v>
                </c:pt>
                <c:pt idx="536">
                  <c:v>178.29963988101898</c:v>
                </c:pt>
                <c:pt idx="537">
                  <c:v>177.79460798647278</c:v>
                </c:pt>
                <c:pt idx="538">
                  <c:v>178.5568320495378</c:v>
                </c:pt>
                <c:pt idx="539">
                  <c:v>176.75648686990581</c:v>
                </c:pt>
                <c:pt idx="540">
                  <c:v>175.91476704566213</c:v>
                </c:pt>
                <c:pt idx="541">
                  <c:v>177.18202300327357</c:v>
                </c:pt>
                <c:pt idx="542">
                  <c:v>166.85692649255236</c:v>
                </c:pt>
                <c:pt idx="543">
                  <c:v>163.74723936409669</c:v>
                </c:pt>
                <c:pt idx="544">
                  <c:v>165.10801974662405</c:v>
                </c:pt>
                <c:pt idx="545">
                  <c:v>167.98857203403517</c:v>
                </c:pt>
                <c:pt idx="546">
                  <c:v>176.99965037468718</c:v>
                </c:pt>
                <c:pt idx="547">
                  <c:v>174.31549937959966</c:v>
                </c:pt>
                <c:pt idx="548">
                  <c:v>169.89179408107481</c:v>
                </c:pt>
                <c:pt idx="549">
                  <c:v>142.17115453598618</c:v>
                </c:pt>
                <c:pt idx="550">
                  <c:v>135.13344156106078</c:v>
                </c:pt>
                <c:pt idx="551">
                  <c:v>155.65737660886671</c:v>
                </c:pt>
                <c:pt idx="552">
                  <c:v>170.59322726794446</c:v>
                </c:pt>
                <c:pt idx="553">
                  <c:v>177.71043600404838</c:v>
                </c:pt>
                <c:pt idx="554">
                  <c:v>176.70972465744748</c:v>
                </c:pt>
                <c:pt idx="555">
                  <c:v>163.30767456699158</c:v>
                </c:pt>
                <c:pt idx="556">
                  <c:v>179.80538312216578</c:v>
                </c:pt>
                <c:pt idx="557">
                  <c:v>193.99771460316148</c:v>
                </c:pt>
                <c:pt idx="558">
                  <c:v>194.98439728602526</c:v>
                </c:pt>
                <c:pt idx="559">
                  <c:v>187.4837384077658</c:v>
                </c:pt>
                <c:pt idx="560">
                  <c:v>181.87694913405417</c:v>
                </c:pt>
                <c:pt idx="561">
                  <c:v>172.47306820875485</c:v>
                </c:pt>
              </c:numCache>
            </c:numRef>
          </c:yVal>
          <c:smooth val="0"/>
        </c:ser>
        <c:ser>
          <c:idx val="0"/>
          <c:order val="1"/>
          <c:tx>
            <c:v>WAG</c:v>
          </c:tx>
          <c:spPr>
            <a:ln w="28575">
              <a:noFill/>
            </a:ln>
          </c:spPr>
          <c:xVal>
            <c:numRef>
              <c:f>'WAG followed by C12_ADCO and CO'!$J$4:$J$401</c:f>
              <c:numCache>
                <c:formatCode>General</c:formatCode>
                <c:ptCount val="398"/>
                <c:pt idx="0">
                  <c:v>0</c:v>
                </c:pt>
                <c:pt idx="1">
                  <c:v>1.0041407867494819E-2</c:v>
                </c:pt>
                <c:pt idx="2">
                  <c:v>2.0082815734989646E-2</c:v>
                </c:pt>
                <c:pt idx="3">
                  <c:v>3.0124223602484471E-2</c:v>
                </c:pt>
                <c:pt idx="4">
                  <c:v>4.0165631469979292E-2</c:v>
                </c:pt>
                <c:pt idx="5">
                  <c:v>5.0207039337474106E-2</c:v>
                </c:pt>
                <c:pt idx="6">
                  <c:v>6.0248447204968886E-2</c:v>
                </c:pt>
                <c:pt idx="7">
                  <c:v>7.0289855072463756E-2</c:v>
                </c:pt>
                <c:pt idx="8">
                  <c:v>8.0331262939958584E-2</c:v>
                </c:pt>
                <c:pt idx="9">
                  <c:v>9.0372670807453384E-2</c:v>
                </c:pt>
                <c:pt idx="10">
                  <c:v>0.10041407867494812</c:v>
                </c:pt>
                <c:pt idx="11">
                  <c:v>0.11045548654244293</c:v>
                </c:pt>
                <c:pt idx="12">
                  <c:v>0.12049689440993792</c:v>
                </c:pt>
                <c:pt idx="13">
                  <c:v>0.13053830227743307</c:v>
                </c:pt>
                <c:pt idx="14">
                  <c:v>0.14057971014492751</c:v>
                </c:pt>
                <c:pt idx="15">
                  <c:v>0.15062111801242262</c:v>
                </c:pt>
                <c:pt idx="16">
                  <c:v>0.16066252587991717</c:v>
                </c:pt>
                <c:pt idx="17">
                  <c:v>0.17070393374741244</c:v>
                </c:pt>
                <c:pt idx="18">
                  <c:v>0.18074534161490718</c:v>
                </c:pt>
                <c:pt idx="19">
                  <c:v>0.19078674948240198</c:v>
                </c:pt>
                <c:pt idx="20">
                  <c:v>0.20082815734989648</c:v>
                </c:pt>
                <c:pt idx="21">
                  <c:v>0.21086956521739153</c:v>
                </c:pt>
                <c:pt idx="22">
                  <c:v>0.22091097308488611</c:v>
                </c:pt>
                <c:pt idx="23">
                  <c:v>0.23095238095238133</c:v>
                </c:pt>
                <c:pt idx="24">
                  <c:v>0.24099378881987604</c:v>
                </c:pt>
                <c:pt idx="25">
                  <c:v>0.25103519668737029</c:v>
                </c:pt>
                <c:pt idx="26">
                  <c:v>0.26107660455486603</c:v>
                </c:pt>
                <c:pt idx="27">
                  <c:v>0.27111801242236022</c:v>
                </c:pt>
                <c:pt idx="28">
                  <c:v>0.28115942028985563</c:v>
                </c:pt>
                <c:pt idx="29">
                  <c:v>0.29120082815734988</c:v>
                </c:pt>
                <c:pt idx="30">
                  <c:v>0.30124223602484523</c:v>
                </c:pt>
                <c:pt idx="31">
                  <c:v>0.31128364389233981</c:v>
                </c:pt>
                <c:pt idx="32">
                  <c:v>0.32132505175983533</c:v>
                </c:pt>
                <c:pt idx="33">
                  <c:v>0.33136645962732986</c:v>
                </c:pt>
                <c:pt idx="34">
                  <c:v>0.34140786749482488</c:v>
                </c:pt>
                <c:pt idx="35">
                  <c:v>0.3514492753623194</c:v>
                </c:pt>
                <c:pt idx="36">
                  <c:v>0.36149068322981492</c:v>
                </c:pt>
                <c:pt idx="37">
                  <c:v>0.371532091097309</c:v>
                </c:pt>
                <c:pt idx="38">
                  <c:v>0.38157349896480447</c:v>
                </c:pt>
                <c:pt idx="39">
                  <c:v>0.39161490683229905</c:v>
                </c:pt>
                <c:pt idx="40">
                  <c:v>0.40165631469979296</c:v>
                </c:pt>
                <c:pt idx="41">
                  <c:v>0.4116977225672877</c:v>
                </c:pt>
                <c:pt idx="42">
                  <c:v>0.42173913043478223</c:v>
                </c:pt>
                <c:pt idx="43">
                  <c:v>0.43178053830227803</c:v>
                </c:pt>
                <c:pt idx="44">
                  <c:v>0.44182194616977238</c:v>
                </c:pt>
                <c:pt idx="45">
                  <c:v>0.45186335403726702</c:v>
                </c:pt>
                <c:pt idx="46">
                  <c:v>0.46190476190476326</c:v>
                </c:pt>
                <c:pt idx="47">
                  <c:v>0.47194616977225773</c:v>
                </c:pt>
                <c:pt idx="48">
                  <c:v>0.4819875776397527</c:v>
                </c:pt>
                <c:pt idx="49">
                  <c:v>0.49202898550724777</c:v>
                </c:pt>
                <c:pt idx="50">
                  <c:v>0.50207039337474113</c:v>
                </c:pt>
                <c:pt idx="51">
                  <c:v>0.51211180124223477</c:v>
                </c:pt>
                <c:pt idx="52">
                  <c:v>0.52215320910973051</c:v>
                </c:pt>
                <c:pt idx="53">
                  <c:v>0.5321946169772257</c:v>
                </c:pt>
                <c:pt idx="54">
                  <c:v>0.54223602484471956</c:v>
                </c:pt>
                <c:pt idx="55">
                  <c:v>0.55227743271221519</c:v>
                </c:pt>
                <c:pt idx="56">
                  <c:v>0.56231884057971004</c:v>
                </c:pt>
                <c:pt idx="57">
                  <c:v>0.57236024844720457</c:v>
                </c:pt>
                <c:pt idx="58">
                  <c:v>0.58240165631470064</c:v>
                </c:pt>
                <c:pt idx="59">
                  <c:v>0.5924430641821945</c:v>
                </c:pt>
                <c:pt idx="60">
                  <c:v>0.6024844720496908</c:v>
                </c:pt>
                <c:pt idx="61">
                  <c:v>0.61252587991718521</c:v>
                </c:pt>
                <c:pt idx="62">
                  <c:v>0.62256728778467907</c:v>
                </c:pt>
                <c:pt idx="63">
                  <c:v>0.63260869565217615</c:v>
                </c:pt>
                <c:pt idx="64">
                  <c:v>0.64265010351966978</c:v>
                </c:pt>
                <c:pt idx="65">
                  <c:v>0.6526915113871653</c:v>
                </c:pt>
                <c:pt idx="66">
                  <c:v>0.6627329192546586</c:v>
                </c:pt>
                <c:pt idx="67">
                  <c:v>0.67277432712215424</c:v>
                </c:pt>
                <c:pt idx="68">
                  <c:v>0.68281573498964787</c:v>
                </c:pt>
                <c:pt idx="69">
                  <c:v>0.69285714285714251</c:v>
                </c:pt>
                <c:pt idx="70">
                  <c:v>0.70289855072463769</c:v>
                </c:pt>
                <c:pt idx="71">
                  <c:v>0.71293995859213344</c:v>
                </c:pt>
                <c:pt idx="72">
                  <c:v>0.72298136645962763</c:v>
                </c:pt>
                <c:pt idx="73">
                  <c:v>0.73302277432712204</c:v>
                </c:pt>
                <c:pt idx="74">
                  <c:v>0.7430641821946169</c:v>
                </c:pt>
                <c:pt idx="75">
                  <c:v>0.75310559006211175</c:v>
                </c:pt>
                <c:pt idx="76">
                  <c:v>0.76314699792960661</c:v>
                </c:pt>
                <c:pt idx="77">
                  <c:v>0.77318840579710135</c:v>
                </c:pt>
                <c:pt idx="78">
                  <c:v>0.78322981366459921</c:v>
                </c:pt>
                <c:pt idx="79">
                  <c:v>0.79327122153209162</c:v>
                </c:pt>
                <c:pt idx="80">
                  <c:v>0.80331262939958592</c:v>
                </c:pt>
                <c:pt idx="81">
                  <c:v>0.81335403726708155</c:v>
                </c:pt>
                <c:pt idx="82">
                  <c:v>0.82339544513457685</c:v>
                </c:pt>
                <c:pt idx="83">
                  <c:v>0.8334368530020706</c:v>
                </c:pt>
                <c:pt idx="84">
                  <c:v>0.84347826086956512</c:v>
                </c:pt>
                <c:pt idx="85">
                  <c:v>0.85351966873705876</c:v>
                </c:pt>
                <c:pt idx="86">
                  <c:v>0.86356107660455605</c:v>
                </c:pt>
                <c:pt idx="87">
                  <c:v>0.87360248447204969</c:v>
                </c:pt>
                <c:pt idx="88">
                  <c:v>0.88364389233954643</c:v>
                </c:pt>
                <c:pt idx="89">
                  <c:v>0.89368530020703918</c:v>
                </c:pt>
                <c:pt idx="90">
                  <c:v>0.90372670807453404</c:v>
                </c:pt>
                <c:pt idx="91">
                  <c:v>0.91376811594202856</c:v>
                </c:pt>
                <c:pt idx="92">
                  <c:v>0.92380952380952375</c:v>
                </c:pt>
                <c:pt idx="93">
                  <c:v>0.9338509316770186</c:v>
                </c:pt>
                <c:pt idx="94">
                  <c:v>0.94389233954451446</c:v>
                </c:pt>
                <c:pt idx="95">
                  <c:v>0.95393374741200809</c:v>
                </c:pt>
                <c:pt idx="96">
                  <c:v>0.9639751552795045</c:v>
                </c:pt>
                <c:pt idx="97">
                  <c:v>0.97401656314699758</c:v>
                </c:pt>
                <c:pt idx="98">
                  <c:v>0.98405797101449255</c:v>
                </c:pt>
                <c:pt idx="99">
                  <c:v>0.99409937888198741</c:v>
                </c:pt>
                <c:pt idx="100">
                  <c:v>1.0041407867494818</c:v>
                </c:pt>
                <c:pt idx="101">
                  <c:v>1.0141821946169793</c:v>
                </c:pt>
                <c:pt idx="102">
                  <c:v>1.0242236024844682</c:v>
                </c:pt>
                <c:pt idx="103">
                  <c:v>1.0342650103519668</c:v>
                </c:pt>
                <c:pt idx="104">
                  <c:v>1.0443064182194592</c:v>
                </c:pt>
                <c:pt idx="105">
                  <c:v>1.0543478260869592</c:v>
                </c:pt>
                <c:pt idx="106">
                  <c:v>1.0643892339544512</c:v>
                </c:pt>
                <c:pt idx="107">
                  <c:v>1.074430641821946</c:v>
                </c:pt>
                <c:pt idx="108">
                  <c:v>1.0844720496894409</c:v>
                </c:pt>
                <c:pt idx="109">
                  <c:v>1.0945134575569357</c:v>
                </c:pt>
                <c:pt idx="110">
                  <c:v>1.1045548654244304</c:v>
                </c:pt>
                <c:pt idx="111">
                  <c:v>1.1145962732919255</c:v>
                </c:pt>
                <c:pt idx="112">
                  <c:v>1.1246376811594199</c:v>
                </c:pt>
                <c:pt idx="113">
                  <c:v>1.1346790890269149</c:v>
                </c:pt>
                <c:pt idx="114">
                  <c:v>1.1447204968944098</c:v>
                </c:pt>
                <c:pt idx="115">
                  <c:v>1.1547619047619069</c:v>
                </c:pt>
                <c:pt idx="116">
                  <c:v>1.1648033126293975</c:v>
                </c:pt>
                <c:pt idx="117">
                  <c:v>1.1748447204968941</c:v>
                </c:pt>
                <c:pt idx="118">
                  <c:v>1.1848861283643901</c:v>
                </c:pt>
                <c:pt idx="119">
                  <c:v>1.1949275362318867</c:v>
                </c:pt>
                <c:pt idx="120">
                  <c:v>1.2049689440993778</c:v>
                </c:pt>
                <c:pt idx="121">
                  <c:v>1.215010351966874</c:v>
                </c:pt>
                <c:pt idx="122">
                  <c:v>1.2250517598343678</c:v>
                </c:pt>
                <c:pt idx="123">
                  <c:v>1.2350931677018631</c:v>
                </c:pt>
                <c:pt idx="124">
                  <c:v>1.2451345755693557</c:v>
                </c:pt>
                <c:pt idx="125">
                  <c:v>1.2551759834368541</c:v>
                </c:pt>
                <c:pt idx="126">
                  <c:v>1.2652173913043476</c:v>
                </c:pt>
                <c:pt idx="127">
                  <c:v>1.2752587991718425</c:v>
                </c:pt>
                <c:pt idx="128">
                  <c:v>1.2853002070393336</c:v>
                </c:pt>
                <c:pt idx="129">
                  <c:v>1.2953416149068322</c:v>
                </c:pt>
                <c:pt idx="130">
                  <c:v>1.3053830227743271</c:v>
                </c:pt>
                <c:pt idx="131">
                  <c:v>1.3154244306418217</c:v>
                </c:pt>
                <c:pt idx="132">
                  <c:v>1.3254658385093159</c:v>
                </c:pt>
                <c:pt idx="133">
                  <c:v>1.3355072463768121</c:v>
                </c:pt>
                <c:pt idx="134">
                  <c:v>1.3455486542443058</c:v>
                </c:pt>
                <c:pt idx="135">
                  <c:v>1.3555900621118011</c:v>
                </c:pt>
                <c:pt idx="136">
                  <c:v>1.3656314699792957</c:v>
                </c:pt>
                <c:pt idx="137">
                  <c:v>1.3756728778467928</c:v>
                </c:pt>
                <c:pt idx="138">
                  <c:v>1.3857142857142832</c:v>
                </c:pt>
                <c:pt idx="139">
                  <c:v>1.3957556935817803</c:v>
                </c:pt>
                <c:pt idx="140">
                  <c:v>1.4057971014492752</c:v>
                </c:pt>
                <c:pt idx="141">
                  <c:v>1.41583850931677</c:v>
                </c:pt>
                <c:pt idx="142">
                  <c:v>1.4258799171842611</c:v>
                </c:pt>
                <c:pt idx="143">
                  <c:v>1.4359213250517577</c:v>
                </c:pt>
                <c:pt idx="144">
                  <c:v>1.4459627329192521</c:v>
                </c:pt>
                <c:pt idx="145">
                  <c:v>1.4560041407867501</c:v>
                </c:pt>
                <c:pt idx="146">
                  <c:v>1.4660455486542441</c:v>
                </c:pt>
                <c:pt idx="147">
                  <c:v>1.4760869565217416</c:v>
                </c:pt>
                <c:pt idx="148">
                  <c:v>1.486128364389234</c:v>
                </c:pt>
                <c:pt idx="149">
                  <c:v>1.4961697722567284</c:v>
                </c:pt>
                <c:pt idx="150">
                  <c:v>1.5062111801242235</c:v>
                </c:pt>
                <c:pt idx="151">
                  <c:v>1.5162525879917217</c:v>
                </c:pt>
                <c:pt idx="152">
                  <c:v>1.526293995859213</c:v>
                </c:pt>
                <c:pt idx="153">
                  <c:v>1.5363354037267107</c:v>
                </c:pt>
                <c:pt idx="154">
                  <c:v>1.5463768115942027</c:v>
                </c:pt>
                <c:pt idx="155">
                  <c:v>1.556418219461698</c:v>
                </c:pt>
                <c:pt idx="156">
                  <c:v>1.5664596273291918</c:v>
                </c:pt>
                <c:pt idx="157">
                  <c:v>1.5765010351966871</c:v>
                </c:pt>
                <c:pt idx="158">
                  <c:v>1.5865424430641819</c:v>
                </c:pt>
                <c:pt idx="159">
                  <c:v>1.5965838509316781</c:v>
                </c:pt>
                <c:pt idx="160">
                  <c:v>1.6066252587991694</c:v>
                </c:pt>
                <c:pt idx="161">
                  <c:v>1.6166666666666665</c:v>
                </c:pt>
                <c:pt idx="162">
                  <c:v>1.6267080745341611</c:v>
                </c:pt>
                <c:pt idx="163">
                  <c:v>1.6367494824016562</c:v>
                </c:pt>
                <c:pt idx="164">
                  <c:v>1.6467908902691488</c:v>
                </c:pt>
                <c:pt idx="165">
                  <c:v>1.6568322981366457</c:v>
                </c:pt>
                <c:pt idx="166">
                  <c:v>1.6668737060041399</c:v>
                </c:pt>
                <c:pt idx="167">
                  <c:v>1.6769151138716383</c:v>
                </c:pt>
                <c:pt idx="168">
                  <c:v>1.6869565217391327</c:v>
                </c:pt>
                <c:pt idx="169">
                  <c:v>1.6969979296066293</c:v>
                </c:pt>
                <c:pt idx="170">
                  <c:v>1.7070393374741157</c:v>
                </c:pt>
                <c:pt idx="171">
                  <c:v>1.7170807453416148</c:v>
                </c:pt>
                <c:pt idx="172">
                  <c:v>1.7271221532091072</c:v>
                </c:pt>
                <c:pt idx="173">
                  <c:v>1.7371635610766045</c:v>
                </c:pt>
                <c:pt idx="174">
                  <c:v>1.7472049689440992</c:v>
                </c:pt>
                <c:pt idx="175">
                  <c:v>1.757246376811594</c:v>
                </c:pt>
                <c:pt idx="176">
                  <c:v>1.7672877846790889</c:v>
                </c:pt>
                <c:pt idx="177">
                  <c:v>1.7773291925465815</c:v>
                </c:pt>
                <c:pt idx="178">
                  <c:v>1.7873706004140761</c:v>
                </c:pt>
                <c:pt idx="179">
                  <c:v>1.7974120082815741</c:v>
                </c:pt>
                <c:pt idx="180">
                  <c:v>1.8074534161490678</c:v>
                </c:pt>
                <c:pt idx="181">
                  <c:v>1.8174948240165629</c:v>
                </c:pt>
                <c:pt idx="182">
                  <c:v>1.8275362318840578</c:v>
                </c:pt>
                <c:pt idx="183">
                  <c:v>1.8375776397515544</c:v>
                </c:pt>
                <c:pt idx="184">
                  <c:v>1.8476190476190455</c:v>
                </c:pt>
                <c:pt idx="185">
                  <c:v>1.8576604554865419</c:v>
                </c:pt>
                <c:pt idx="186">
                  <c:v>1.8677018633540372</c:v>
                </c:pt>
                <c:pt idx="187">
                  <c:v>1.8777432712215321</c:v>
                </c:pt>
                <c:pt idx="188">
                  <c:v>1.8877846790890258</c:v>
                </c:pt>
                <c:pt idx="189">
                  <c:v>1.897826086956522</c:v>
                </c:pt>
                <c:pt idx="190">
                  <c:v>1.9078674948240162</c:v>
                </c:pt>
                <c:pt idx="191">
                  <c:v>1.917908902691513</c:v>
                </c:pt>
                <c:pt idx="192">
                  <c:v>1.9279503105590059</c:v>
                </c:pt>
                <c:pt idx="193">
                  <c:v>1.9379917184265008</c:v>
                </c:pt>
                <c:pt idx="194">
                  <c:v>1.9480331262939983</c:v>
                </c:pt>
                <c:pt idx="195">
                  <c:v>1.9580745341614929</c:v>
                </c:pt>
                <c:pt idx="196">
                  <c:v>1.9681159420289873</c:v>
                </c:pt>
                <c:pt idx="197">
                  <c:v>1.9781573498964842</c:v>
                </c:pt>
                <c:pt idx="198">
                  <c:v>1.9881987577639748</c:v>
                </c:pt>
                <c:pt idx="199">
                  <c:v>1.9982401656314734</c:v>
                </c:pt>
                <c:pt idx="200">
                  <c:v>2.0082815734989645</c:v>
                </c:pt>
                <c:pt idx="201">
                  <c:v>2.0183229813664592</c:v>
                </c:pt>
                <c:pt idx="202">
                  <c:v>2.0283643892339542</c:v>
                </c:pt>
                <c:pt idx="203">
                  <c:v>2.0384057971014493</c:v>
                </c:pt>
                <c:pt idx="204">
                  <c:v>2.0484472049689435</c:v>
                </c:pt>
                <c:pt idx="205">
                  <c:v>2.0584886128364386</c:v>
                </c:pt>
                <c:pt idx="206">
                  <c:v>2.068530020703939</c:v>
                </c:pt>
                <c:pt idx="207">
                  <c:v>2.0785714285714292</c:v>
                </c:pt>
                <c:pt idx="208">
                  <c:v>2.0886128364389229</c:v>
                </c:pt>
                <c:pt idx="209">
                  <c:v>2.0986542443064202</c:v>
                </c:pt>
                <c:pt idx="210">
                  <c:v>2.1086956521739166</c:v>
                </c:pt>
                <c:pt idx="211">
                  <c:v>2.1187370600414139</c:v>
                </c:pt>
                <c:pt idx="212">
                  <c:v>2.1287784679089032</c:v>
                </c:pt>
                <c:pt idx="213">
                  <c:v>2.1388198757763992</c:v>
                </c:pt>
                <c:pt idx="214">
                  <c:v>2.1488612836438921</c:v>
                </c:pt>
                <c:pt idx="215">
                  <c:v>2.1589026915113871</c:v>
                </c:pt>
                <c:pt idx="216">
                  <c:v>2.1689440993788787</c:v>
                </c:pt>
                <c:pt idx="217">
                  <c:v>2.1789855072463813</c:v>
                </c:pt>
                <c:pt idx="218">
                  <c:v>2.1890269151138675</c:v>
                </c:pt>
                <c:pt idx="219">
                  <c:v>2.1990683229813661</c:v>
                </c:pt>
                <c:pt idx="220">
                  <c:v>2.2091097308488608</c:v>
                </c:pt>
                <c:pt idx="221">
                  <c:v>2.2191511387163603</c:v>
                </c:pt>
                <c:pt idx="222">
                  <c:v>2.2291925465838553</c:v>
                </c:pt>
                <c:pt idx="223">
                  <c:v>2.2392339544513451</c:v>
                </c:pt>
                <c:pt idx="224">
                  <c:v>2.2492753623188397</c:v>
                </c:pt>
                <c:pt idx="225">
                  <c:v>2.2593167701863419</c:v>
                </c:pt>
                <c:pt idx="226">
                  <c:v>2.2693581780538277</c:v>
                </c:pt>
                <c:pt idx="227">
                  <c:v>2.279399585921329</c:v>
                </c:pt>
                <c:pt idx="228">
                  <c:v>2.2894409937888147</c:v>
                </c:pt>
                <c:pt idx="229">
                  <c:v>2.2994824016563151</c:v>
                </c:pt>
                <c:pt idx="230">
                  <c:v>2.3095238095238053</c:v>
                </c:pt>
                <c:pt idx="231">
                  <c:v>2.3195652173913039</c:v>
                </c:pt>
                <c:pt idx="232">
                  <c:v>2.3296066252587924</c:v>
                </c:pt>
                <c:pt idx="233">
                  <c:v>2.3396480331262821</c:v>
                </c:pt>
                <c:pt idx="234">
                  <c:v>2.3496894409937839</c:v>
                </c:pt>
                <c:pt idx="235">
                  <c:v>2.3597308488612851</c:v>
                </c:pt>
                <c:pt idx="236">
                  <c:v>2.369772256728778</c:v>
                </c:pt>
                <c:pt idx="237">
                  <c:v>2.3798136645962686</c:v>
                </c:pt>
                <c:pt idx="238">
                  <c:v>2.3898550724637624</c:v>
                </c:pt>
                <c:pt idx="239">
                  <c:v>2.3998964803312566</c:v>
                </c:pt>
                <c:pt idx="240">
                  <c:v>2.4099378881987592</c:v>
                </c:pt>
                <c:pt idx="241">
                  <c:v>2.4199792960662525</c:v>
                </c:pt>
                <c:pt idx="242">
                  <c:v>2.4300207039337467</c:v>
                </c:pt>
                <c:pt idx="243">
                  <c:v>2.4400621118012387</c:v>
                </c:pt>
                <c:pt idx="244">
                  <c:v>2.4501035196687369</c:v>
                </c:pt>
                <c:pt idx="245">
                  <c:v>2.4601449275362319</c:v>
                </c:pt>
                <c:pt idx="246">
                  <c:v>2.4701863354037217</c:v>
                </c:pt>
                <c:pt idx="247">
                  <c:v>2.4802277432712212</c:v>
                </c:pt>
                <c:pt idx="248">
                  <c:v>2.4902691511387163</c:v>
                </c:pt>
                <c:pt idx="249">
                  <c:v>2.5003105590062149</c:v>
                </c:pt>
                <c:pt idx="250">
                  <c:v>2.5103519668737047</c:v>
                </c:pt>
                <c:pt idx="251">
                  <c:v>2.5203933747412006</c:v>
                </c:pt>
                <c:pt idx="252">
                  <c:v>2.5304347826086993</c:v>
                </c:pt>
                <c:pt idx="253">
                  <c:v>2.5404761904761877</c:v>
                </c:pt>
                <c:pt idx="254">
                  <c:v>2.550517598343685</c:v>
                </c:pt>
                <c:pt idx="255">
                  <c:v>2.56055900621118</c:v>
                </c:pt>
                <c:pt idx="256">
                  <c:v>2.5706004140786693</c:v>
                </c:pt>
                <c:pt idx="257">
                  <c:v>2.5806418219461693</c:v>
                </c:pt>
                <c:pt idx="258">
                  <c:v>2.5906832298136604</c:v>
                </c:pt>
                <c:pt idx="259">
                  <c:v>2.6007246376811612</c:v>
                </c:pt>
                <c:pt idx="260">
                  <c:v>2.6107660455486541</c:v>
                </c:pt>
                <c:pt idx="261">
                  <c:v>2.6208074534161487</c:v>
                </c:pt>
                <c:pt idx="262">
                  <c:v>2.6308488612836389</c:v>
                </c:pt>
                <c:pt idx="263">
                  <c:v>2.6408902691511402</c:v>
                </c:pt>
                <c:pt idx="264">
                  <c:v>2.6509316770186371</c:v>
                </c:pt>
                <c:pt idx="265">
                  <c:v>2.6609730848861282</c:v>
                </c:pt>
                <c:pt idx="266">
                  <c:v>2.6710144927536228</c:v>
                </c:pt>
                <c:pt idx="267">
                  <c:v>2.6810559006211179</c:v>
                </c:pt>
                <c:pt idx="268">
                  <c:v>2.6910973084886152</c:v>
                </c:pt>
                <c:pt idx="269">
                  <c:v>2.7011387163561116</c:v>
                </c:pt>
                <c:pt idx="270">
                  <c:v>2.7111801242235987</c:v>
                </c:pt>
                <c:pt idx="271">
                  <c:v>2.7212215320911017</c:v>
                </c:pt>
                <c:pt idx="272">
                  <c:v>2.7312629399585835</c:v>
                </c:pt>
                <c:pt idx="273">
                  <c:v>2.741304347826095</c:v>
                </c:pt>
                <c:pt idx="274">
                  <c:v>2.7513457556935808</c:v>
                </c:pt>
                <c:pt idx="275">
                  <c:v>2.7613871635610807</c:v>
                </c:pt>
                <c:pt idx="276">
                  <c:v>2.7714285714285709</c:v>
                </c:pt>
                <c:pt idx="277">
                  <c:v>2.781469979296066</c:v>
                </c:pt>
                <c:pt idx="278">
                  <c:v>2.7915113871635606</c:v>
                </c:pt>
                <c:pt idx="279">
                  <c:v>2.8015527950310553</c:v>
                </c:pt>
                <c:pt idx="280">
                  <c:v>2.8115942028985512</c:v>
                </c:pt>
                <c:pt idx="281">
                  <c:v>2.8216356107660427</c:v>
                </c:pt>
                <c:pt idx="282">
                  <c:v>2.8316770186335387</c:v>
                </c:pt>
                <c:pt idx="283">
                  <c:v>2.8417184265010347</c:v>
                </c:pt>
                <c:pt idx="284">
                  <c:v>2.8517598343685222</c:v>
                </c:pt>
                <c:pt idx="285">
                  <c:v>2.8618012422360284</c:v>
                </c:pt>
                <c:pt idx="286">
                  <c:v>2.8718426501035128</c:v>
                </c:pt>
                <c:pt idx="287">
                  <c:v>2.881884057971019</c:v>
                </c:pt>
                <c:pt idx="288">
                  <c:v>2.8919254658385043</c:v>
                </c:pt>
                <c:pt idx="289">
                  <c:v>2.9019668737060038</c:v>
                </c:pt>
                <c:pt idx="290">
                  <c:v>2.9120082815734967</c:v>
                </c:pt>
                <c:pt idx="291">
                  <c:v>2.9220496894409886</c:v>
                </c:pt>
                <c:pt idx="292">
                  <c:v>2.9320910973084877</c:v>
                </c:pt>
                <c:pt idx="293">
                  <c:v>2.9421325051759832</c:v>
                </c:pt>
                <c:pt idx="294">
                  <c:v>2.9521739130434734</c:v>
                </c:pt>
                <c:pt idx="295">
                  <c:v>2.9622153209109725</c:v>
                </c:pt>
                <c:pt idx="296">
                  <c:v>2.9722567287784667</c:v>
                </c:pt>
                <c:pt idx="297">
                  <c:v>2.9822981366459627</c:v>
                </c:pt>
                <c:pt idx="298">
                  <c:v>2.9923395445134582</c:v>
                </c:pt>
                <c:pt idx="299">
                  <c:v>3.0023809523809573</c:v>
                </c:pt>
                <c:pt idx="300">
                  <c:v>3.0124223602484426</c:v>
                </c:pt>
                <c:pt idx="301">
                  <c:v>3.0224637681159416</c:v>
                </c:pt>
                <c:pt idx="302">
                  <c:v>3.0325051759834363</c:v>
                </c:pt>
                <c:pt idx="303">
                  <c:v>3.0425465838509314</c:v>
                </c:pt>
                <c:pt idx="304">
                  <c:v>3.052587991718426</c:v>
                </c:pt>
                <c:pt idx="305">
                  <c:v>3.0626293995859197</c:v>
                </c:pt>
                <c:pt idx="306">
                  <c:v>3.0726708074534157</c:v>
                </c:pt>
                <c:pt idx="307">
                  <c:v>3.0827122153209112</c:v>
                </c:pt>
                <c:pt idx="308">
                  <c:v>3.0927536231883983</c:v>
                </c:pt>
                <c:pt idx="309">
                  <c:v>3.1027950310559</c:v>
                </c:pt>
                <c:pt idx="310">
                  <c:v>3.1128364389233947</c:v>
                </c:pt>
                <c:pt idx="311">
                  <c:v>3.1228778467908898</c:v>
                </c:pt>
                <c:pt idx="312">
                  <c:v>3.1329192546583848</c:v>
                </c:pt>
                <c:pt idx="313">
                  <c:v>3.1429606625258795</c:v>
                </c:pt>
                <c:pt idx="314">
                  <c:v>3.1530020703933741</c:v>
                </c:pt>
                <c:pt idx="315">
                  <c:v>3.1630434782608687</c:v>
                </c:pt>
                <c:pt idx="316">
                  <c:v>3.1730848861283651</c:v>
                </c:pt>
                <c:pt idx="317">
                  <c:v>3.1831262939958602</c:v>
                </c:pt>
                <c:pt idx="318">
                  <c:v>3.1931677018633611</c:v>
                </c:pt>
                <c:pt idx="319">
                  <c:v>3.2032091097308477</c:v>
                </c:pt>
                <c:pt idx="320">
                  <c:v>3.2132505175983441</c:v>
                </c:pt>
                <c:pt idx="321">
                  <c:v>3.2232919254658392</c:v>
                </c:pt>
                <c:pt idx="322">
                  <c:v>3.2333333333333352</c:v>
                </c:pt>
                <c:pt idx="323">
                  <c:v>3.2433747412008387</c:v>
                </c:pt>
                <c:pt idx="324">
                  <c:v>3.2534161490683222</c:v>
                </c:pt>
                <c:pt idx="325">
                  <c:v>3.2634575569358217</c:v>
                </c:pt>
                <c:pt idx="326">
                  <c:v>3.2734989648033141</c:v>
                </c:pt>
                <c:pt idx="327">
                  <c:v>3.2835403726708092</c:v>
                </c:pt>
                <c:pt idx="328">
                  <c:v>3.2935817805383087</c:v>
                </c:pt>
                <c:pt idx="329">
                  <c:v>3.3036231884057972</c:v>
                </c:pt>
                <c:pt idx="330">
                  <c:v>3.3136645962732865</c:v>
                </c:pt>
                <c:pt idx="331">
                  <c:v>3.3237060041407864</c:v>
                </c:pt>
                <c:pt idx="332">
                  <c:v>3.3337474120082762</c:v>
                </c:pt>
                <c:pt idx="333">
                  <c:v>3.3437888198757761</c:v>
                </c:pt>
                <c:pt idx="334">
                  <c:v>3.3538302277432708</c:v>
                </c:pt>
                <c:pt idx="335">
                  <c:v>3.3638716356107627</c:v>
                </c:pt>
                <c:pt idx="336">
                  <c:v>3.3739130434782587</c:v>
                </c:pt>
                <c:pt idx="337">
                  <c:v>3.3839544513457551</c:v>
                </c:pt>
                <c:pt idx="338">
                  <c:v>3.3939958592132462</c:v>
                </c:pt>
                <c:pt idx="339">
                  <c:v>3.4040372670807488</c:v>
                </c:pt>
                <c:pt idx="340">
                  <c:v>3.4140786749482324</c:v>
                </c:pt>
                <c:pt idx="341">
                  <c:v>3.4241200828157394</c:v>
                </c:pt>
                <c:pt idx="342">
                  <c:v>3.4341614906832247</c:v>
                </c:pt>
                <c:pt idx="343">
                  <c:v>3.4442028985507238</c:v>
                </c:pt>
                <c:pt idx="344">
                  <c:v>3.4542443064182167</c:v>
                </c:pt>
                <c:pt idx="345">
                  <c:v>3.464285714285714</c:v>
                </c:pt>
                <c:pt idx="346">
                  <c:v>3.4743271221532077</c:v>
                </c:pt>
                <c:pt idx="347">
                  <c:v>3.4843685300207028</c:v>
                </c:pt>
                <c:pt idx="348">
                  <c:v>3.5044513457556952</c:v>
                </c:pt>
                <c:pt idx="349">
                  <c:v>3.5144927536231867</c:v>
                </c:pt>
                <c:pt idx="350">
                  <c:v>3.5245341614906875</c:v>
                </c:pt>
                <c:pt idx="351">
                  <c:v>3.5345755693581777</c:v>
                </c:pt>
                <c:pt idx="352">
                  <c:v>3.5446169772256741</c:v>
                </c:pt>
                <c:pt idx="353">
                  <c:v>3.5546583850931581</c:v>
                </c:pt>
                <c:pt idx="354">
                  <c:v>3.5646997929606652</c:v>
                </c:pt>
                <c:pt idx="355">
                  <c:v>3.5747412008281572</c:v>
                </c:pt>
                <c:pt idx="356">
                  <c:v>3.5847826086956562</c:v>
                </c:pt>
                <c:pt idx="357">
                  <c:v>3.5948240165631464</c:v>
                </c:pt>
                <c:pt idx="358">
                  <c:v>3.6048654244306366</c:v>
                </c:pt>
                <c:pt idx="359">
                  <c:v>3.6149068322981361</c:v>
                </c:pt>
                <c:pt idx="360">
                  <c:v>3.6249482401656312</c:v>
                </c:pt>
                <c:pt idx="361">
                  <c:v>3.6349896480331259</c:v>
                </c:pt>
                <c:pt idx="362">
                  <c:v>3.6450310559006249</c:v>
                </c:pt>
                <c:pt idx="363">
                  <c:v>3.6550724637681102</c:v>
                </c:pt>
                <c:pt idx="364">
                  <c:v>3.6651138716356155</c:v>
                </c:pt>
                <c:pt idx="365">
                  <c:v>3.6751552795031008</c:v>
                </c:pt>
                <c:pt idx="366">
                  <c:v>3.6851966873706012</c:v>
                </c:pt>
                <c:pt idx="367">
                  <c:v>3.6952380952380937</c:v>
                </c:pt>
                <c:pt idx="368">
                  <c:v>3.7052795031055887</c:v>
                </c:pt>
                <c:pt idx="369">
                  <c:v>3.7153209109730843</c:v>
                </c:pt>
                <c:pt idx="370">
                  <c:v>3.7253623188405802</c:v>
                </c:pt>
                <c:pt idx="371">
                  <c:v>3.7354037267080744</c:v>
                </c:pt>
                <c:pt idx="372">
                  <c:v>3.7454451345755628</c:v>
                </c:pt>
                <c:pt idx="373">
                  <c:v>3.7554865424430641</c:v>
                </c:pt>
                <c:pt idx="374">
                  <c:v>3.7655279503105636</c:v>
                </c:pt>
                <c:pt idx="375">
                  <c:v>3.7755693581780552</c:v>
                </c:pt>
                <c:pt idx="376">
                  <c:v>3.7856107660455529</c:v>
                </c:pt>
                <c:pt idx="377">
                  <c:v>3.7956521739130364</c:v>
                </c:pt>
                <c:pt idx="378">
                  <c:v>3.8056935817805382</c:v>
                </c:pt>
                <c:pt idx="379">
                  <c:v>3.8157349896480324</c:v>
                </c:pt>
                <c:pt idx="380">
                  <c:v>3.8257763975155274</c:v>
                </c:pt>
                <c:pt idx="381">
                  <c:v>3.8358178053830176</c:v>
                </c:pt>
                <c:pt idx="382">
                  <c:v>3.8458592132505167</c:v>
                </c:pt>
                <c:pt idx="383">
                  <c:v>3.8559006211180069</c:v>
                </c:pt>
                <c:pt idx="384">
                  <c:v>3.8659420289855069</c:v>
                </c:pt>
                <c:pt idx="385">
                  <c:v>3.8759834368529997</c:v>
                </c:pt>
                <c:pt idx="386">
                  <c:v>3.8860248447204992</c:v>
                </c:pt>
                <c:pt idx="387">
                  <c:v>3.8960662525879912</c:v>
                </c:pt>
                <c:pt idx="388">
                  <c:v>3.9061076604554859</c:v>
                </c:pt>
                <c:pt idx="389">
                  <c:v>3.9161490683229809</c:v>
                </c:pt>
                <c:pt idx="390">
                  <c:v>3.9261904761904782</c:v>
                </c:pt>
                <c:pt idx="391">
                  <c:v>3.9362318840579702</c:v>
                </c:pt>
                <c:pt idx="392">
                  <c:v>3.9462732919254653</c:v>
                </c:pt>
                <c:pt idx="393">
                  <c:v>3.9563146997929604</c:v>
                </c:pt>
                <c:pt idx="394">
                  <c:v>3.9663561076604545</c:v>
                </c:pt>
                <c:pt idx="395">
                  <c:v>3.9763975155279496</c:v>
                </c:pt>
                <c:pt idx="396">
                  <c:v>3.9864389233954398</c:v>
                </c:pt>
                <c:pt idx="397">
                  <c:v>3.9964803312629398</c:v>
                </c:pt>
              </c:numCache>
            </c:numRef>
          </c:xVal>
          <c:yVal>
            <c:numRef>
              <c:f>'WAG followed by C12_ADCO and CO'!$M$4:$M$401</c:f>
              <c:numCache>
                <c:formatCode>General</c:formatCode>
                <c:ptCount val="398"/>
                <c:pt idx="0">
                  <c:v>4.0168740501401965</c:v>
                </c:pt>
                <c:pt idx="1">
                  <c:v>3.4978134918566375</c:v>
                </c:pt>
                <c:pt idx="2">
                  <c:v>3.7269483329007187</c:v>
                </c:pt>
                <c:pt idx="3">
                  <c:v>3.9747880589280182</c:v>
                </c:pt>
                <c:pt idx="4">
                  <c:v>4.1197509175477345</c:v>
                </c:pt>
                <c:pt idx="5">
                  <c:v>4.3161522098712455</c:v>
                </c:pt>
                <c:pt idx="6">
                  <c:v>5.2841300077513669</c:v>
                </c:pt>
                <c:pt idx="7">
                  <c:v>5.8406003360012875</c:v>
                </c:pt>
                <c:pt idx="8">
                  <c:v>6.3877182217596005</c:v>
                </c:pt>
                <c:pt idx="9">
                  <c:v>6.691672602736439</c:v>
                </c:pt>
                <c:pt idx="10">
                  <c:v>6.7664921426692324</c:v>
                </c:pt>
                <c:pt idx="11">
                  <c:v>6.7477872576859985</c:v>
                </c:pt>
                <c:pt idx="12">
                  <c:v>7.3229624709191468</c:v>
                </c:pt>
                <c:pt idx="13">
                  <c:v>7.7531748255325263</c:v>
                </c:pt>
                <c:pt idx="14">
                  <c:v>7.8046132592362687</c:v>
                </c:pt>
                <c:pt idx="15">
                  <c:v>8.1085676402131419</c:v>
                </c:pt>
                <c:pt idx="16">
                  <c:v>7.7064126130745594</c:v>
                </c:pt>
                <c:pt idx="17">
                  <c:v>7.8466992504484612</c:v>
                </c:pt>
                <c:pt idx="18">
                  <c:v>7.8607279141858495</c:v>
                </c:pt>
                <c:pt idx="19">
                  <c:v>8.4546080124021668</c:v>
                </c:pt>
                <c:pt idx="20">
                  <c:v>8.2161207288664659</c:v>
                </c:pt>
                <c:pt idx="21">
                  <c:v>8.2815878263076748</c:v>
                </c:pt>
                <c:pt idx="22">
                  <c:v>8.3423787025030052</c:v>
                </c:pt>
                <c:pt idx="23">
                  <c:v>8.2207969501123017</c:v>
                </c:pt>
                <c:pt idx="24">
                  <c:v>8.4359031274189888</c:v>
                </c:pt>
                <c:pt idx="25">
                  <c:v>7.6970601705829456</c:v>
                </c:pt>
                <c:pt idx="26">
                  <c:v>4.9521182992997055</c:v>
                </c:pt>
                <c:pt idx="27">
                  <c:v>5.8826863272134675</c:v>
                </c:pt>
                <c:pt idx="28">
                  <c:v>5.7564283535769274</c:v>
                </c:pt>
                <c:pt idx="29">
                  <c:v>5.7423996898395417</c:v>
                </c:pt>
                <c:pt idx="30">
                  <c:v>5.8826863272134675</c:v>
                </c:pt>
                <c:pt idx="31">
                  <c:v>5.7657807960684915</c:v>
                </c:pt>
                <c:pt idx="32">
                  <c:v>5.5880843887282046</c:v>
                </c:pt>
                <c:pt idx="33">
                  <c:v>5.3963593176505151</c:v>
                </c:pt>
                <c:pt idx="34">
                  <c:v>5.6629039286609437</c:v>
                </c:pt>
                <c:pt idx="35">
                  <c:v>5.3916830964047024</c:v>
                </c:pt>
                <c:pt idx="36">
                  <c:v>5.578731946236589</c:v>
                </c:pt>
                <c:pt idx="37">
                  <c:v>5.5834081674824176</c:v>
                </c:pt>
                <c:pt idx="38">
                  <c:v>5.7143423623647474</c:v>
                </c:pt>
                <c:pt idx="39">
                  <c:v>5.4571501938458784</c:v>
                </c:pt>
                <c:pt idx="40">
                  <c:v>5.3308922202093374</c:v>
                </c:pt>
                <c:pt idx="41">
                  <c:v>5.7283710261021401</c:v>
                </c:pt>
                <c:pt idx="42">
                  <c:v>5.6956374773815659</c:v>
                </c:pt>
                <c:pt idx="43">
                  <c:v>5.4992361850580718</c:v>
                </c:pt>
                <c:pt idx="44">
                  <c:v>5.5506746187618106</c:v>
                </c:pt>
                <c:pt idx="45">
                  <c:v>5.8125430085264895</c:v>
                </c:pt>
                <c:pt idx="46">
                  <c:v>5.6208179374487637</c:v>
                </c:pt>
                <c:pt idx="47">
                  <c:v>5.7283710261021401</c:v>
                </c:pt>
                <c:pt idx="48">
                  <c:v>5.6254941586945888</c:v>
                </c:pt>
                <c:pt idx="49">
                  <c:v>5.6675801499067608</c:v>
                </c:pt>
                <c:pt idx="50">
                  <c:v>5.9481534246546337</c:v>
                </c:pt>
                <c:pt idx="51">
                  <c:v>3.8438538640456867</c:v>
                </c:pt>
                <c:pt idx="52">
                  <c:v>4.5686681571442982</c:v>
                </c:pt>
                <c:pt idx="53">
                  <c:v>5.1906055828353965</c:v>
                </c:pt>
                <c:pt idx="54">
                  <c:v>5.405711760142089</c:v>
                </c:pt>
                <c:pt idx="55">
                  <c:v>5.2467202377849729</c:v>
                </c:pt>
                <c:pt idx="56">
                  <c:v>5.3028348927345466</c:v>
                </c:pt>
                <c:pt idx="57">
                  <c:v>5.1017573791652415</c:v>
                </c:pt>
                <c:pt idx="58">
                  <c:v>5.1344909278858246</c:v>
                </c:pt>
                <c:pt idx="59">
                  <c:v>5.1298147066400297</c:v>
                </c:pt>
                <c:pt idx="60">
                  <c:v>5.3870068751588978</c:v>
                </c:pt>
                <c:pt idx="61">
                  <c:v>6.3690133367764066</c:v>
                </c:pt>
                <c:pt idx="62">
                  <c:v>6.9348361075179072</c:v>
                </c:pt>
                <c:pt idx="63">
                  <c:v>7.1639709485620227</c:v>
                </c:pt>
                <c:pt idx="64">
                  <c:v>7.1733233910536214</c:v>
                </c:pt>
                <c:pt idx="65">
                  <c:v>7.0377129749254799</c:v>
                </c:pt>
                <c:pt idx="66">
                  <c:v>6.7571397001776186</c:v>
                </c:pt>
                <c:pt idx="67">
                  <c:v>6.4391566554633934</c:v>
                </c:pt>
                <c:pt idx="68">
                  <c:v>6.4859188679213471</c:v>
                </c:pt>
                <c:pt idx="69">
                  <c:v>6.3035462393352306</c:v>
                </c:pt>
                <c:pt idx="70">
                  <c:v>6.0697351770453665</c:v>
                </c:pt>
                <c:pt idx="71">
                  <c:v>6.1772882656986985</c:v>
                </c:pt>
                <c:pt idx="72">
                  <c:v>6.1211736107491239</c:v>
                </c:pt>
                <c:pt idx="73">
                  <c:v>6.0182967433415833</c:v>
                </c:pt>
                <c:pt idx="74">
                  <c:v>6.0650589557995485</c:v>
                </c:pt>
                <c:pt idx="75">
                  <c:v>5.9341247609172205</c:v>
                </c:pt>
                <c:pt idx="76">
                  <c:v>4.4237052985245784</c:v>
                </c:pt>
                <c:pt idx="77">
                  <c:v>5.1204622641484265</c:v>
                </c:pt>
                <c:pt idx="78">
                  <c:v>5.2513964590307634</c:v>
                </c:pt>
                <c:pt idx="79">
                  <c:v>5.3495971051925233</c:v>
                </c:pt>
                <c:pt idx="80">
                  <c:v>5.3121873352261453</c:v>
                </c:pt>
                <c:pt idx="81">
                  <c:v>5.7096661411189693</c:v>
                </c:pt>
                <c:pt idx="82">
                  <c:v>5.4197404238794906</c:v>
                </c:pt>
                <c:pt idx="83">
                  <c:v>4.9287371930707424</c:v>
                </c:pt>
                <c:pt idx="84">
                  <c:v>5.1625482553606075</c:v>
                </c:pt>
                <c:pt idx="85">
                  <c:v>5.7564283535769274</c:v>
                </c:pt>
                <c:pt idx="86">
                  <c:v>5.7751332385601062</c:v>
                </c:pt>
                <c:pt idx="87">
                  <c:v>6.4017468854969994</c:v>
                </c:pt>
                <c:pt idx="88">
                  <c:v>7.2013807185283918</c:v>
                </c:pt>
                <c:pt idx="89">
                  <c:v>6.9722458774843084</c:v>
                </c:pt>
                <c:pt idx="90">
                  <c:v>5.7891619022974998</c:v>
                </c:pt>
                <c:pt idx="91">
                  <c:v>6.9862745412217029</c:v>
                </c:pt>
                <c:pt idx="92">
                  <c:v>6.0042680796041914</c:v>
                </c:pt>
                <c:pt idx="93">
                  <c:v>7.2013807185283918</c:v>
                </c:pt>
                <c:pt idx="94">
                  <c:v>6.9769220987301033</c:v>
                </c:pt>
                <c:pt idx="95">
                  <c:v>8.1085676402131419</c:v>
                </c:pt>
                <c:pt idx="96">
                  <c:v>13.897729542510652</c:v>
                </c:pt>
                <c:pt idx="97">
                  <c:v>8.4031695786983978</c:v>
                </c:pt>
                <c:pt idx="98">
                  <c:v>8.954963685702511</c:v>
                </c:pt>
                <c:pt idx="99">
                  <c:v>8.8193532695743997</c:v>
                </c:pt>
                <c:pt idx="100">
                  <c:v>10.834804626513169</c:v>
                </c:pt>
                <c:pt idx="101">
                  <c:v>6.8506641250935933</c:v>
                </c:pt>
                <c:pt idx="102">
                  <c:v>6.4064231067427908</c:v>
                </c:pt>
                <c:pt idx="103">
                  <c:v>8.0290718790345679</c:v>
                </c:pt>
                <c:pt idx="104">
                  <c:v>8.5808659860387007</c:v>
                </c:pt>
                <c:pt idx="105">
                  <c:v>14.832973791670145</c:v>
                </c:pt>
                <c:pt idx="106">
                  <c:v>13.701328250187141</c:v>
                </c:pt>
                <c:pt idx="107">
                  <c:v>17.030797777195087</c:v>
                </c:pt>
                <c:pt idx="108">
                  <c:v>19.495166373730392</c:v>
                </c:pt>
                <c:pt idx="109">
                  <c:v>19.976817162047595</c:v>
                </c:pt>
                <c:pt idx="110">
                  <c:v>19.593367019892195</c:v>
                </c:pt>
                <c:pt idx="111">
                  <c:v>22.165288705080915</c:v>
                </c:pt>
                <c:pt idx="112">
                  <c:v>21.393712199524263</c:v>
                </c:pt>
                <c:pt idx="113">
                  <c:v>26.023171232863916</c:v>
                </c:pt>
                <c:pt idx="114">
                  <c:v>22.469243086057709</c:v>
                </c:pt>
                <c:pt idx="115">
                  <c:v>21.795867226662896</c:v>
                </c:pt>
                <c:pt idx="116">
                  <c:v>22.006297182723763</c:v>
                </c:pt>
                <c:pt idx="117">
                  <c:v>24.62030485912468</c:v>
                </c:pt>
                <c:pt idx="118">
                  <c:v>23.862757017305466</c:v>
                </c:pt>
                <c:pt idx="119">
                  <c:v>22.525357741007326</c:v>
                </c:pt>
                <c:pt idx="120">
                  <c:v>23.353048901513507</c:v>
                </c:pt>
                <c:pt idx="121">
                  <c:v>25.237566063569929</c:v>
                </c:pt>
                <c:pt idx="122">
                  <c:v>22.141907598851915</c:v>
                </c:pt>
                <c:pt idx="123">
                  <c:v>22.548738847236283</c:v>
                </c:pt>
                <c:pt idx="124">
                  <c:v>19.803796975953048</c:v>
                </c:pt>
                <c:pt idx="125">
                  <c:v>20.360267304203003</c:v>
                </c:pt>
                <c:pt idx="126">
                  <c:v>15.221100155071378</c:v>
                </c:pt>
                <c:pt idx="127">
                  <c:v>14.9872890927815</c:v>
                </c:pt>
                <c:pt idx="128">
                  <c:v>19.808473197198875</c:v>
                </c:pt>
                <c:pt idx="129">
                  <c:v>19.368908400093925</c:v>
                </c:pt>
                <c:pt idx="130">
                  <c:v>19.121068674066631</c:v>
                </c:pt>
                <c:pt idx="131">
                  <c:v>16.4977085551741</c:v>
                </c:pt>
                <c:pt idx="132">
                  <c:v>13.794852675103108</c:v>
                </c:pt>
                <c:pt idx="133">
                  <c:v>19.144449780295623</c:v>
                </c:pt>
                <c:pt idx="134">
                  <c:v>13.972549082443429</c:v>
                </c:pt>
                <c:pt idx="135">
                  <c:v>15.422177668640694</c:v>
                </c:pt>
                <c:pt idx="136">
                  <c:v>14.514990746955931</c:v>
                </c:pt>
                <c:pt idx="137">
                  <c:v>13.509603179109456</c:v>
                </c:pt>
                <c:pt idx="138">
                  <c:v>11.283721866109769</c:v>
                </c:pt>
                <c:pt idx="139">
                  <c:v>12.817522434731384</c:v>
                </c:pt>
                <c:pt idx="140">
                  <c:v>10.713222874122421</c:v>
                </c:pt>
                <c:pt idx="141">
                  <c:v>7.3463435771481143</c:v>
                </c:pt>
                <c:pt idx="142">
                  <c:v>12.111413026615955</c:v>
                </c:pt>
                <c:pt idx="143">
                  <c:v>11.55961891961182</c:v>
                </c:pt>
                <c:pt idx="144">
                  <c:v>15.913180899449454</c:v>
                </c:pt>
                <c:pt idx="145">
                  <c:v>12.831551098468777</c:v>
                </c:pt>
                <c:pt idx="146">
                  <c:v>9.399204704053286</c:v>
                </c:pt>
                <c:pt idx="147">
                  <c:v>11.671848229510967</c:v>
                </c:pt>
                <c:pt idx="148">
                  <c:v>14.889088446619736</c:v>
                </c:pt>
                <c:pt idx="149">
                  <c:v>11.802782424393314</c:v>
                </c:pt>
                <c:pt idx="150">
                  <c:v>11.227607211160196</c:v>
                </c:pt>
                <c:pt idx="151">
                  <c:v>16.179725510459907</c:v>
                </c:pt>
                <c:pt idx="152">
                  <c:v>9.006402119406328</c:v>
                </c:pt>
                <c:pt idx="153">
                  <c:v>9.399204704053286</c:v>
                </c:pt>
                <c:pt idx="154">
                  <c:v>10.63840333418967</c:v>
                </c:pt>
                <c:pt idx="155">
                  <c:v>12.906370638401532</c:v>
                </c:pt>
                <c:pt idx="156">
                  <c:v>18.377549495984788</c:v>
                </c:pt>
                <c:pt idx="157">
                  <c:v>15.599874075981003</c:v>
                </c:pt>
                <c:pt idx="158">
                  <c:v>24.255559601952449</c:v>
                </c:pt>
                <c:pt idx="159">
                  <c:v>25.041164771246482</c:v>
                </c:pt>
                <c:pt idx="160">
                  <c:v>26.102666994042536</c:v>
                </c:pt>
                <c:pt idx="161">
                  <c:v>22.235432023767817</c:v>
                </c:pt>
                <c:pt idx="162">
                  <c:v>23.488659317641613</c:v>
                </c:pt>
                <c:pt idx="163">
                  <c:v>29.062715042632473</c:v>
                </c:pt>
                <c:pt idx="164">
                  <c:v>31.583198294117352</c:v>
                </c:pt>
                <c:pt idx="165">
                  <c:v>30.877088886001953</c:v>
                </c:pt>
                <c:pt idx="166">
                  <c:v>31.424206771760204</c:v>
                </c:pt>
                <c:pt idx="167">
                  <c:v>32.551176091997419</c:v>
                </c:pt>
                <c:pt idx="168">
                  <c:v>30.909822434722493</c:v>
                </c:pt>
                <c:pt idx="169">
                  <c:v>22.342985112421211</c:v>
                </c:pt>
                <c:pt idx="170">
                  <c:v>10.937681493920719</c:v>
                </c:pt>
                <c:pt idx="171">
                  <c:v>33.430305686207475</c:v>
                </c:pt>
                <c:pt idx="172">
                  <c:v>52.369001731687945</c:v>
                </c:pt>
                <c:pt idx="173">
                  <c:v>34.91734404237112</c:v>
                </c:pt>
                <c:pt idx="174">
                  <c:v>28.79617043162196</c:v>
                </c:pt>
                <c:pt idx="175">
                  <c:v>23.296934246563879</c:v>
                </c:pt>
                <c:pt idx="176">
                  <c:v>12.625797363653694</c:v>
                </c:pt>
                <c:pt idx="177">
                  <c:v>12.691264461094816</c:v>
                </c:pt>
                <c:pt idx="178">
                  <c:v>16.633318971302284</c:v>
                </c:pt>
                <c:pt idx="179">
                  <c:v>22.132555156360308</c:v>
                </c:pt>
                <c:pt idx="180">
                  <c:v>21.837953217875118</c:v>
                </c:pt>
                <c:pt idx="181">
                  <c:v>10.872214396479572</c:v>
                </c:pt>
                <c:pt idx="182">
                  <c:v>10.74128020159721</c:v>
                </c:pt>
                <c:pt idx="183">
                  <c:v>8.8427343758033885</c:v>
                </c:pt>
                <c:pt idx="184">
                  <c:v>21.716371465484361</c:v>
                </c:pt>
                <c:pt idx="185">
                  <c:v>17.044826440932493</c:v>
                </c:pt>
                <c:pt idx="186">
                  <c:v>17.825755388980671</c:v>
                </c:pt>
                <c:pt idx="187">
                  <c:v>12.083355699141167</c:v>
                </c:pt>
                <c:pt idx="188">
                  <c:v>13.313201886785954</c:v>
                </c:pt>
                <c:pt idx="189">
                  <c:v>7.5287162057342298</c:v>
                </c:pt>
                <c:pt idx="190">
                  <c:v>11.882278185571815</c:v>
                </c:pt>
                <c:pt idx="191">
                  <c:v>8.1740347376543028</c:v>
                </c:pt>
                <c:pt idx="192">
                  <c:v>8.4125220211900018</c:v>
                </c:pt>
                <c:pt idx="193">
                  <c:v>11.568971362103408</c:v>
                </c:pt>
                <c:pt idx="194">
                  <c:v>10.325096510721263</c:v>
                </c:pt>
                <c:pt idx="195">
                  <c:v>12.644502248636869</c:v>
                </c:pt>
                <c:pt idx="196">
                  <c:v>11.840192194359689</c:v>
                </c:pt>
                <c:pt idx="197">
                  <c:v>23.895490566026027</c:v>
                </c:pt>
                <c:pt idx="198">
                  <c:v>12.948456629613712</c:v>
                </c:pt>
                <c:pt idx="199">
                  <c:v>23.801966141110135</c:v>
                </c:pt>
                <c:pt idx="200">
                  <c:v>14.285855905911847</c:v>
                </c:pt>
                <c:pt idx="201">
                  <c:v>8.978344791931498</c:v>
                </c:pt>
                <c:pt idx="202">
                  <c:v>8.1413011889336886</c:v>
                </c:pt>
                <c:pt idx="203">
                  <c:v>13.458164745405664</c:v>
                </c:pt>
                <c:pt idx="204">
                  <c:v>13.935139312477029</c:v>
                </c:pt>
                <c:pt idx="205">
                  <c:v>15.814980253287699</c:v>
                </c:pt>
                <c:pt idx="206">
                  <c:v>12.597740036178925</c:v>
                </c:pt>
                <c:pt idx="207">
                  <c:v>12.738026673552818</c:v>
                </c:pt>
                <c:pt idx="208">
                  <c:v>17.858488937701242</c:v>
                </c:pt>
                <c:pt idx="209">
                  <c:v>18.129709769957536</c:v>
                </c:pt>
                <c:pt idx="210">
                  <c:v>24.508075549225527</c:v>
                </c:pt>
                <c:pt idx="211">
                  <c:v>31.087518842062813</c:v>
                </c:pt>
                <c:pt idx="212">
                  <c:v>34.683532980081324</c:v>
                </c:pt>
                <c:pt idx="213">
                  <c:v>34.688209201327034</c:v>
                </c:pt>
                <c:pt idx="214">
                  <c:v>36.446468389746855</c:v>
                </c:pt>
                <c:pt idx="215">
                  <c:v>30.072778831724683</c:v>
                </c:pt>
                <c:pt idx="216">
                  <c:v>37.377036417660541</c:v>
                </c:pt>
                <c:pt idx="217">
                  <c:v>37.680990798637545</c:v>
                </c:pt>
                <c:pt idx="218">
                  <c:v>39.962986766586802</c:v>
                </c:pt>
                <c:pt idx="219">
                  <c:v>38.391776427998785</c:v>
                </c:pt>
                <c:pt idx="220">
                  <c:v>38.896808322544963</c:v>
                </c:pt>
                <c:pt idx="221">
                  <c:v>36.815889868164945</c:v>
                </c:pt>
                <c:pt idx="222">
                  <c:v>36.455820832238544</c:v>
                </c:pt>
                <c:pt idx="223">
                  <c:v>33.612678314793584</c:v>
                </c:pt>
                <c:pt idx="224">
                  <c:v>26.822805065895391</c:v>
                </c:pt>
                <c:pt idx="225">
                  <c:v>25.934323029193816</c:v>
                </c:pt>
                <c:pt idx="226">
                  <c:v>18.489778805883894</c:v>
                </c:pt>
                <c:pt idx="227">
                  <c:v>15.071461075205852</c:v>
                </c:pt>
                <c:pt idx="228">
                  <c:v>21.187958464709233</c:v>
                </c:pt>
                <c:pt idx="229">
                  <c:v>25.985761462897603</c:v>
                </c:pt>
                <c:pt idx="230">
                  <c:v>25.527491780809438</c:v>
                </c:pt>
                <c:pt idx="231">
                  <c:v>15.950590669415822</c:v>
                </c:pt>
                <c:pt idx="232">
                  <c:v>14.5757816231513</c:v>
                </c:pt>
                <c:pt idx="233">
                  <c:v>22.21672713878467</c:v>
                </c:pt>
                <c:pt idx="234">
                  <c:v>19.710272551037129</c:v>
                </c:pt>
                <c:pt idx="235">
                  <c:v>15.071461075205852</c:v>
                </c:pt>
                <c:pt idx="236">
                  <c:v>24.886849470135097</c:v>
                </c:pt>
                <c:pt idx="237">
                  <c:v>25.672454639429159</c:v>
                </c:pt>
                <c:pt idx="238">
                  <c:v>15.866418686991462</c:v>
                </c:pt>
                <c:pt idx="239">
                  <c:v>20.729688782621022</c:v>
                </c:pt>
                <c:pt idx="240">
                  <c:v>11.578323804594998</c:v>
                </c:pt>
                <c:pt idx="241">
                  <c:v>8.6182757560050867</c:v>
                </c:pt>
                <c:pt idx="242">
                  <c:v>13.710680692678746</c:v>
                </c:pt>
                <c:pt idx="243">
                  <c:v>11.007824812607707</c:v>
                </c:pt>
                <c:pt idx="244">
                  <c:v>11.587676247086625</c:v>
                </c:pt>
                <c:pt idx="245">
                  <c:v>11.129406564998456</c:v>
                </c:pt>
                <c:pt idx="246">
                  <c:v>11.929040398029858</c:v>
                </c:pt>
                <c:pt idx="247">
                  <c:v>13.879024657527488</c:v>
                </c:pt>
                <c:pt idx="248">
                  <c:v>11.3678938485341</c:v>
                </c:pt>
                <c:pt idx="249">
                  <c:v>17.966042026354589</c:v>
                </c:pt>
                <c:pt idx="250">
                  <c:v>15.501673429819228</c:v>
                </c:pt>
                <c:pt idx="251">
                  <c:v>8.1553298526711178</c:v>
                </c:pt>
                <c:pt idx="252">
                  <c:v>8.8287057120659735</c:v>
                </c:pt>
                <c:pt idx="253">
                  <c:v>12.28910943395625</c:v>
                </c:pt>
                <c:pt idx="254">
                  <c:v>13.907081985002257</c:v>
                </c:pt>
                <c:pt idx="255">
                  <c:v>19.102363789083441</c:v>
                </c:pt>
                <c:pt idx="256">
                  <c:v>21.880039209087208</c:v>
                </c:pt>
                <c:pt idx="257">
                  <c:v>31.15766216074983</c:v>
                </c:pt>
                <c:pt idx="258">
                  <c:v>31.690751382770742</c:v>
                </c:pt>
                <c:pt idx="259">
                  <c:v>30.633925381220514</c:v>
                </c:pt>
                <c:pt idx="260">
                  <c:v>31.821685577653067</c:v>
                </c:pt>
                <c:pt idx="261">
                  <c:v>31.138957275766611</c:v>
                </c:pt>
                <c:pt idx="262">
                  <c:v>26.663813543538229</c:v>
                </c:pt>
                <c:pt idx="263">
                  <c:v>39.687089713084745</c:v>
                </c:pt>
                <c:pt idx="264">
                  <c:v>42.516203566792178</c:v>
                </c:pt>
                <c:pt idx="265">
                  <c:v>29.712709795798322</c:v>
                </c:pt>
                <c:pt idx="266">
                  <c:v>40.594276634769471</c:v>
                </c:pt>
                <c:pt idx="267">
                  <c:v>40.093920961469131</c:v>
                </c:pt>
                <c:pt idx="268">
                  <c:v>41.024488989382874</c:v>
                </c:pt>
                <c:pt idx="269">
                  <c:v>41.791389273693554</c:v>
                </c:pt>
                <c:pt idx="270">
                  <c:v>41.234918945443823</c:v>
                </c:pt>
                <c:pt idx="271">
                  <c:v>42.450736469351092</c:v>
                </c:pt>
                <c:pt idx="272">
                  <c:v>39.902195890391432</c:v>
                </c:pt>
                <c:pt idx="273">
                  <c:v>35.805826079072588</c:v>
                </c:pt>
                <c:pt idx="274">
                  <c:v>33.458363013682153</c:v>
                </c:pt>
                <c:pt idx="275">
                  <c:v>30.961260868426312</c:v>
                </c:pt>
                <c:pt idx="276">
                  <c:v>18.779704523123325</c:v>
                </c:pt>
                <c:pt idx="277">
                  <c:v>20.430410622889973</c:v>
                </c:pt>
                <c:pt idx="278">
                  <c:v>26.659137322292509</c:v>
                </c:pt>
                <c:pt idx="279">
                  <c:v>27.818840191250295</c:v>
                </c:pt>
                <c:pt idx="280">
                  <c:v>27.318484517949919</c:v>
                </c:pt>
                <c:pt idx="281">
                  <c:v>18.428987929688624</c:v>
                </c:pt>
                <c:pt idx="282">
                  <c:v>17.035473998440878</c:v>
                </c:pt>
                <c:pt idx="283">
                  <c:v>12.92507552338475</c:v>
                </c:pt>
                <c:pt idx="284">
                  <c:v>18.475750142146556</c:v>
                </c:pt>
                <c:pt idx="285">
                  <c:v>16.666052520022859</c:v>
                </c:pt>
                <c:pt idx="286">
                  <c:v>19.569985913663217</c:v>
                </c:pt>
                <c:pt idx="287">
                  <c:v>17.245903954501749</c:v>
                </c:pt>
                <c:pt idx="288">
                  <c:v>21.06637671231849</c:v>
                </c:pt>
                <c:pt idx="289">
                  <c:v>23.848728353568031</c:v>
                </c:pt>
                <c:pt idx="290">
                  <c:v>9.5301388989356504</c:v>
                </c:pt>
                <c:pt idx="291">
                  <c:v>10.035170793481781</c:v>
                </c:pt>
                <c:pt idx="292">
                  <c:v>9.9229414835826333</c:v>
                </c:pt>
                <c:pt idx="293">
                  <c:v>12.10206058412435</c:v>
                </c:pt>
                <c:pt idx="294">
                  <c:v>13.55636539156742</c:v>
                </c:pt>
                <c:pt idx="295">
                  <c:v>25.167422744882987</c:v>
                </c:pt>
                <c:pt idx="296">
                  <c:v>15.679369837159559</c:v>
                </c:pt>
                <c:pt idx="297">
                  <c:v>29.231059007481161</c:v>
                </c:pt>
                <c:pt idx="298">
                  <c:v>19.284736417669524</c:v>
                </c:pt>
                <c:pt idx="299">
                  <c:v>14.795564021703802</c:v>
                </c:pt>
                <c:pt idx="300">
                  <c:v>15.207071491333975</c:v>
                </c:pt>
                <c:pt idx="301">
                  <c:v>5.0409665029698907</c:v>
                </c:pt>
                <c:pt idx="302">
                  <c:v>6.6308817265410775</c:v>
                </c:pt>
                <c:pt idx="303">
                  <c:v>0.12158175239075482</c:v>
                </c:pt>
                <c:pt idx="304">
                  <c:v>15.300595916249973</c:v>
                </c:pt>
                <c:pt idx="305">
                  <c:v>11.199549883685425</c:v>
                </c:pt>
                <c:pt idx="306">
                  <c:v>10.072580563448195</c:v>
                </c:pt>
                <c:pt idx="307">
                  <c:v>2.7355894287916351</c:v>
                </c:pt>
                <c:pt idx="308">
                  <c:v>9.4927291289692715</c:v>
                </c:pt>
                <c:pt idx="309">
                  <c:v>2.0528611269051686</c:v>
                </c:pt>
                <c:pt idx="310">
                  <c:v>7.7859083742530997</c:v>
                </c:pt>
                <c:pt idx="311">
                  <c:v>16.469651227699327</c:v>
                </c:pt>
                <c:pt idx="312">
                  <c:v>50.344197932257529</c:v>
                </c:pt>
                <c:pt idx="313">
                  <c:v>29.062715042632473</c:v>
                </c:pt>
                <c:pt idx="314">
                  <c:v>36.970205169276213</c:v>
                </c:pt>
                <c:pt idx="315">
                  <c:v>32.064849082434478</c:v>
                </c:pt>
                <c:pt idx="316">
                  <c:v>46.098189041073319</c:v>
                </c:pt>
                <c:pt idx="317">
                  <c:v>33.018798216577366</c:v>
                </c:pt>
                <c:pt idx="318">
                  <c:v>40.669096174702254</c:v>
                </c:pt>
                <c:pt idx="319">
                  <c:v>41.141394520527811</c:v>
                </c:pt>
                <c:pt idx="320">
                  <c:v>33.215199508900866</c:v>
                </c:pt>
                <c:pt idx="321">
                  <c:v>35.104392892203016</c:v>
                </c:pt>
                <c:pt idx="322">
                  <c:v>31.307301240615327</c:v>
                </c:pt>
                <c:pt idx="323">
                  <c:v>29.34328831738031</c:v>
                </c:pt>
                <c:pt idx="324">
                  <c:v>28.749408219163989</c:v>
                </c:pt>
                <c:pt idx="325">
                  <c:v>14.935850659077753</c:v>
                </c:pt>
                <c:pt idx="326">
                  <c:v>10.343801395704439</c:v>
                </c:pt>
                <c:pt idx="327">
                  <c:v>6.7805208064066207</c:v>
                </c:pt>
                <c:pt idx="328">
                  <c:v>8.3096451537824567</c:v>
                </c:pt>
                <c:pt idx="329">
                  <c:v>18.658122770732636</c:v>
                </c:pt>
                <c:pt idx="330">
                  <c:v>14.58045784439712</c:v>
                </c:pt>
                <c:pt idx="331">
                  <c:v>7.3416673559023424</c:v>
                </c:pt>
                <c:pt idx="332">
                  <c:v>7.1546185060704071</c:v>
                </c:pt>
                <c:pt idx="333">
                  <c:v>4.4844961747199701</c:v>
                </c:pt>
                <c:pt idx="334">
                  <c:v>2.8057327474786042</c:v>
                </c:pt>
                <c:pt idx="335">
                  <c:v>6.7477872576859985</c:v>
                </c:pt>
                <c:pt idx="336">
                  <c:v>10.306391625738044</c:v>
                </c:pt>
                <c:pt idx="337">
                  <c:v>14.360675445844604</c:v>
                </c:pt>
                <c:pt idx="338">
                  <c:v>9.474024243986074</c:v>
                </c:pt>
                <c:pt idx="339">
                  <c:v>18.602008115783093</c:v>
                </c:pt>
                <c:pt idx="340">
                  <c:v>15.319300801233149</c:v>
                </c:pt>
                <c:pt idx="341">
                  <c:v>7.6596504006165569</c:v>
                </c:pt>
                <c:pt idx="342">
                  <c:v>9.5207864564440605</c:v>
                </c:pt>
                <c:pt idx="343">
                  <c:v>7.1031800723666345</c:v>
                </c:pt>
                <c:pt idx="344">
                  <c:v>6.6215292840494717</c:v>
                </c:pt>
                <c:pt idx="345">
                  <c:v>9.8434457224040592</c:v>
                </c:pt>
                <c:pt idx="346">
                  <c:v>13.780824011365716</c:v>
                </c:pt>
                <c:pt idx="347">
                  <c:v>14.786211579212193</c:v>
                </c:pt>
                <c:pt idx="348">
                  <c:v>6.9909507624674845</c:v>
                </c:pt>
                <c:pt idx="349">
                  <c:v>4.7089547945182328</c:v>
                </c:pt>
                <c:pt idx="350">
                  <c:v>17.52180100800383</c:v>
                </c:pt>
                <c:pt idx="351">
                  <c:v>20.187247118108498</c:v>
                </c:pt>
                <c:pt idx="352">
                  <c:v>16.726843396218218</c:v>
                </c:pt>
                <c:pt idx="353">
                  <c:v>26.4907933574437</c:v>
                </c:pt>
                <c:pt idx="354">
                  <c:v>16.26389749288429</c:v>
                </c:pt>
                <c:pt idx="355">
                  <c:v>15.543759421031398</c:v>
                </c:pt>
                <c:pt idx="356">
                  <c:v>24.896201912626733</c:v>
                </c:pt>
                <c:pt idx="357">
                  <c:v>19.060277797871262</c:v>
                </c:pt>
                <c:pt idx="358">
                  <c:v>32.929950012907163</c:v>
                </c:pt>
                <c:pt idx="359">
                  <c:v>31.59722695785479</c:v>
                </c:pt>
                <c:pt idx="360">
                  <c:v>37.199340010320412</c:v>
                </c:pt>
                <c:pt idx="361">
                  <c:v>30.596515611254091</c:v>
                </c:pt>
                <c:pt idx="362">
                  <c:v>38.377747764261272</c:v>
                </c:pt>
                <c:pt idx="363">
                  <c:v>39.055799844902033</c:v>
                </c:pt>
                <c:pt idx="364">
                  <c:v>37.283511992744806</c:v>
                </c:pt>
                <c:pt idx="365">
                  <c:v>33.070236650281046</c:v>
                </c:pt>
                <c:pt idx="366">
                  <c:v>35.296117963280807</c:v>
                </c:pt>
                <c:pt idx="367">
                  <c:v>34.033538226915461</c:v>
                </c:pt>
                <c:pt idx="368">
                  <c:v>37.643581028671143</c:v>
                </c:pt>
                <c:pt idx="369">
                  <c:v>30.811621788560775</c:v>
                </c:pt>
                <c:pt idx="370">
                  <c:v>24.97102145255953</c:v>
                </c:pt>
                <c:pt idx="371">
                  <c:v>25.167422744882987</c:v>
                </c:pt>
                <c:pt idx="372">
                  <c:v>26.00446634788079</c:v>
                </c:pt>
                <c:pt idx="373">
                  <c:v>3.6942147841801476</c:v>
                </c:pt>
                <c:pt idx="374">
                  <c:v>3.7550056603755078</c:v>
                </c:pt>
                <c:pt idx="375">
                  <c:v>3.2078877746172005</c:v>
                </c:pt>
                <c:pt idx="376">
                  <c:v>3.4183177306780972</c:v>
                </c:pt>
                <c:pt idx="377">
                  <c:v>3.2780310933041621</c:v>
                </c:pt>
                <c:pt idx="378">
                  <c:v>3.3341457482537362</c:v>
                </c:pt>
                <c:pt idx="379">
                  <c:v>2.412930162831584</c:v>
                </c:pt>
                <c:pt idx="380">
                  <c:v>2.8150851899701679</c:v>
                </c:pt>
                <c:pt idx="381">
                  <c:v>3.3107646420247359</c:v>
                </c:pt>
                <c:pt idx="382">
                  <c:v>3.6614812354595752</c:v>
                </c:pt>
                <c:pt idx="383">
                  <c:v>3.5118421555940253</c:v>
                </c:pt>
                <c:pt idx="384">
                  <c:v>3.2499737658293815</c:v>
                </c:pt>
                <c:pt idx="385">
                  <c:v>3.7970916515876967</c:v>
                </c:pt>
                <c:pt idx="386">
                  <c:v>2.6420650038756626</c:v>
                </c:pt>
                <c:pt idx="387">
                  <c:v>2.5672454639429132</c:v>
                </c:pt>
                <c:pt idx="388">
                  <c:v>4.3582382010834291</c:v>
                </c:pt>
                <c:pt idx="389">
                  <c:v>4.6575163608144656</c:v>
                </c:pt>
                <c:pt idx="390">
                  <c:v>4.8632700956295718</c:v>
                </c:pt>
                <c:pt idx="391">
                  <c:v>5.3963593176505151</c:v>
                </c:pt>
                <c:pt idx="392">
                  <c:v>5.8826863272134675</c:v>
                </c:pt>
                <c:pt idx="393">
                  <c:v>5.9575058671462022</c:v>
                </c:pt>
                <c:pt idx="394">
                  <c:v>3.2640024295667667</c:v>
                </c:pt>
                <c:pt idx="395">
                  <c:v>7.0517416386628833</c:v>
                </c:pt>
                <c:pt idx="396">
                  <c:v>8.1319487464420934</c:v>
                </c:pt>
                <c:pt idx="397">
                  <c:v>9.0017258981604815</c:v>
                </c:pt>
              </c:numCache>
            </c:numRef>
          </c:yVal>
          <c:smooth val="0"/>
        </c:ser>
        <c:dLbls>
          <c:showLegendKey val="0"/>
          <c:showVal val="0"/>
          <c:showCatName val="0"/>
          <c:showSerName val="0"/>
          <c:showPercent val="0"/>
          <c:showBubbleSize val="0"/>
        </c:dLbls>
        <c:axId val="88822912"/>
        <c:axId val="88824832"/>
      </c:scatterChart>
      <c:valAx>
        <c:axId val="88822912"/>
        <c:scaling>
          <c:orientation val="minMax"/>
          <c:max val="6"/>
        </c:scaling>
        <c:delete val="0"/>
        <c:axPos val="b"/>
        <c:title>
          <c:tx>
            <c:rich>
              <a:bodyPr/>
              <a:lstStyle/>
              <a:p>
                <a:pPr>
                  <a:defRPr/>
                </a:pPr>
                <a:r>
                  <a:rPr lang="en-US" dirty="0" smtClean="0"/>
                  <a:t>TPV</a:t>
                </a:r>
                <a:endParaRPr lang="en-US" dirty="0"/>
              </a:p>
            </c:rich>
          </c:tx>
          <c:layout>
            <c:manualLayout>
              <c:xMode val="edge"/>
              <c:yMode val="edge"/>
              <c:x val="0.48554724409448818"/>
              <c:y val="0.8833838383838386"/>
            </c:manualLayout>
          </c:layout>
          <c:overlay val="0"/>
        </c:title>
        <c:numFmt formatCode="General" sourceLinked="1"/>
        <c:majorTickMark val="out"/>
        <c:minorTickMark val="none"/>
        <c:tickLblPos val="nextTo"/>
        <c:crossAx val="88824832"/>
        <c:crosses val="autoZero"/>
        <c:crossBetween val="midCat"/>
      </c:valAx>
      <c:valAx>
        <c:axId val="88824832"/>
        <c:scaling>
          <c:logBase val="10"/>
          <c:orientation val="minMax"/>
          <c:max val="1000"/>
          <c:min val="1"/>
        </c:scaling>
        <c:delete val="0"/>
        <c:axPos val="l"/>
        <c:title>
          <c:tx>
            <c:rich>
              <a:bodyPr rot="-5400000" vert="horz"/>
              <a:lstStyle/>
              <a:p>
                <a:pPr>
                  <a:defRPr/>
                </a:pPr>
                <a:r>
                  <a:rPr lang="en-US"/>
                  <a:t>Apparent Viscosity /cp</a:t>
                </a:r>
              </a:p>
            </c:rich>
          </c:tx>
          <c:layout/>
          <c:overlay val="0"/>
        </c:title>
        <c:numFmt formatCode="General" sourceLinked="1"/>
        <c:majorTickMark val="out"/>
        <c:minorTickMark val="none"/>
        <c:tickLblPos val="nextTo"/>
        <c:crossAx val="88822912"/>
        <c:crosses val="autoZero"/>
        <c:crossBetween val="midCat"/>
      </c:valAx>
    </c:plotArea>
    <c:legend>
      <c:legendPos val="r"/>
      <c:layout>
        <c:manualLayout>
          <c:xMode val="edge"/>
          <c:yMode val="edge"/>
          <c:x val="0.12565083073910777"/>
          <c:y val="2.9895388076490479E-2"/>
          <c:w val="0.2643273002915863"/>
          <c:h val="0.20052643419572597"/>
        </c:manualLayout>
      </c:layout>
      <c:overlay val="0"/>
    </c:legend>
    <c:plotVisOnly val="1"/>
    <c:dispBlanksAs val="gap"/>
    <c:showDLblsOverMax val="0"/>
  </c:chart>
  <c:txPr>
    <a:bodyPr/>
    <a:lstStyle/>
    <a:p>
      <a:pPr>
        <a:defRPr sz="1400" b="1"/>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44706911636101"/>
          <c:y val="3.7879560829544315E-2"/>
          <c:w val="0.8170866141732287"/>
          <c:h val="0.77261830907500195"/>
        </c:manualLayout>
      </c:layout>
      <c:scatterChart>
        <c:scatterStyle val="lineMarker"/>
        <c:varyColors val="0"/>
        <c:ser>
          <c:idx val="1"/>
          <c:order val="0"/>
          <c:tx>
            <c:v>co-injection</c:v>
          </c:tx>
          <c:spPr>
            <a:ln w="28575">
              <a:noFill/>
            </a:ln>
          </c:spPr>
          <c:xVal>
            <c:numRef>
              <c:f>'WAG followed by C12_ADCO and CO'!$J$409:$J$876</c:f>
              <c:numCache>
                <c:formatCode>General</c:formatCode>
                <c:ptCount val="468"/>
                <c:pt idx="0">
                  <c:v>0</c:v>
                </c:pt>
                <c:pt idx="1">
                  <c:v>1.0041407867494819E-2</c:v>
                </c:pt>
                <c:pt idx="2">
                  <c:v>2.0082815734989646E-2</c:v>
                </c:pt>
                <c:pt idx="3">
                  <c:v>3.0124223602484471E-2</c:v>
                </c:pt>
                <c:pt idx="4">
                  <c:v>4.0165631469979292E-2</c:v>
                </c:pt>
                <c:pt idx="5">
                  <c:v>5.0207039337474106E-2</c:v>
                </c:pt>
                <c:pt idx="6">
                  <c:v>6.0248447204968886E-2</c:v>
                </c:pt>
                <c:pt idx="7">
                  <c:v>7.0289855072463756E-2</c:v>
                </c:pt>
                <c:pt idx="8">
                  <c:v>8.0331262939958584E-2</c:v>
                </c:pt>
                <c:pt idx="9">
                  <c:v>9.0372670807453384E-2</c:v>
                </c:pt>
                <c:pt idx="10">
                  <c:v>0.10041407867494812</c:v>
                </c:pt>
                <c:pt idx="11">
                  <c:v>0.11045548654244293</c:v>
                </c:pt>
                <c:pt idx="12">
                  <c:v>0.12049689440993792</c:v>
                </c:pt>
                <c:pt idx="13">
                  <c:v>0.13053830227743307</c:v>
                </c:pt>
                <c:pt idx="14">
                  <c:v>0.14057971014492751</c:v>
                </c:pt>
                <c:pt idx="15">
                  <c:v>0.15062111801242262</c:v>
                </c:pt>
                <c:pt idx="16">
                  <c:v>0.16066252587991717</c:v>
                </c:pt>
                <c:pt idx="17">
                  <c:v>0.17070393374741244</c:v>
                </c:pt>
                <c:pt idx="18">
                  <c:v>0.18074534161490718</c:v>
                </c:pt>
                <c:pt idx="19">
                  <c:v>0.19078674948240198</c:v>
                </c:pt>
                <c:pt idx="20">
                  <c:v>0.20082815734989648</c:v>
                </c:pt>
                <c:pt idx="21">
                  <c:v>0.21086956521739153</c:v>
                </c:pt>
                <c:pt idx="22">
                  <c:v>0.22091097308488611</c:v>
                </c:pt>
                <c:pt idx="23">
                  <c:v>0.23095238095238133</c:v>
                </c:pt>
                <c:pt idx="24">
                  <c:v>0.24099378881987604</c:v>
                </c:pt>
                <c:pt idx="25">
                  <c:v>0.25103519668737029</c:v>
                </c:pt>
                <c:pt idx="26">
                  <c:v>0.26107660455486603</c:v>
                </c:pt>
                <c:pt idx="27">
                  <c:v>0.27111801242236022</c:v>
                </c:pt>
                <c:pt idx="28">
                  <c:v>0.28115942028985563</c:v>
                </c:pt>
                <c:pt idx="29">
                  <c:v>0.29120082815734988</c:v>
                </c:pt>
                <c:pt idx="30">
                  <c:v>0.30124223602484523</c:v>
                </c:pt>
                <c:pt idx="31">
                  <c:v>0.31128364389233981</c:v>
                </c:pt>
                <c:pt idx="32">
                  <c:v>0.32132505175983533</c:v>
                </c:pt>
                <c:pt idx="33">
                  <c:v>0.33136645962732986</c:v>
                </c:pt>
                <c:pt idx="34">
                  <c:v>0.34140786749482488</c:v>
                </c:pt>
                <c:pt idx="35">
                  <c:v>0.3514492753623194</c:v>
                </c:pt>
                <c:pt idx="36">
                  <c:v>0.36149068322981492</c:v>
                </c:pt>
                <c:pt idx="37">
                  <c:v>0.371532091097309</c:v>
                </c:pt>
                <c:pt idx="38">
                  <c:v>0.38157349896480447</c:v>
                </c:pt>
                <c:pt idx="39">
                  <c:v>0.39161490683229905</c:v>
                </c:pt>
                <c:pt idx="40">
                  <c:v>0.40165631469979296</c:v>
                </c:pt>
                <c:pt idx="41">
                  <c:v>0.4116977225672877</c:v>
                </c:pt>
                <c:pt idx="42">
                  <c:v>0.42173913043478223</c:v>
                </c:pt>
                <c:pt idx="43">
                  <c:v>0.43178053830227803</c:v>
                </c:pt>
                <c:pt idx="44">
                  <c:v>0.44182194616977238</c:v>
                </c:pt>
                <c:pt idx="45">
                  <c:v>0.45186335403726702</c:v>
                </c:pt>
                <c:pt idx="46">
                  <c:v>0.46190476190476326</c:v>
                </c:pt>
                <c:pt idx="47">
                  <c:v>0.47194616977225773</c:v>
                </c:pt>
                <c:pt idx="48">
                  <c:v>0.4819875776397527</c:v>
                </c:pt>
                <c:pt idx="49">
                  <c:v>0.49202898550724777</c:v>
                </c:pt>
                <c:pt idx="50">
                  <c:v>0.50207039337474113</c:v>
                </c:pt>
                <c:pt idx="51">
                  <c:v>0.51211180124223477</c:v>
                </c:pt>
                <c:pt idx="52">
                  <c:v>0.52215320910973051</c:v>
                </c:pt>
                <c:pt idx="53">
                  <c:v>0.5321946169772257</c:v>
                </c:pt>
                <c:pt idx="54">
                  <c:v>0.54223602484471956</c:v>
                </c:pt>
                <c:pt idx="55">
                  <c:v>0.55227743271221519</c:v>
                </c:pt>
                <c:pt idx="56">
                  <c:v>0.56231884057971004</c:v>
                </c:pt>
                <c:pt idx="57">
                  <c:v>0.57236024844720457</c:v>
                </c:pt>
                <c:pt idx="58">
                  <c:v>0.58240165631470064</c:v>
                </c:pt>
                <c:pt idx="59">
                  <c:v>0.5924430641821945</c:v>
                </c:pt>
                <c:pt idx="60">
                  <c:v>0.6024844720496908</c:v>
                </c:pt>
                <c:pt idx="61">
                  <c:v>0.61252587991718521</c:v>
                </c:pt>
                <c:pt idx="62">
                  <c:v>0.62256728778467907</c:v>
                </c:pt>
                <c:pt idx="63">
                  <c:v>0.63260869565217615</c:v>
                </c:pt>
                <c:pt idx="64">
                  <c:v>0.64265010351966978</c:v>
                </c:pt>
                <c:pt idx="65">
                  <c:v>0.6526915113871653</c:v>
                </c:pt>
                <c:pt idx="66">
                  <c:v>0.6627329192546586</c:v>
                </c:pt>
                <c:pt idx="67">
                  <c:v>0.67277432712215424</c:v>
                </c:pt>
                <c:pt idx="68">
                  <c:v>0.68281573498964787</c:v>
                </c:pt>
                <c:pt idx="69">
                  <c:v>0.69285714285714251</c:v>
                </c:pt>
                <c:pt idx="70">
                  <c:v>0.70289855072463769</c:v>
                </c:pt>
                <c:pt idx="71">
                  <c:v>0.71293995859213344</c:v>
                </c:pt>
                <c:pt idx="72">
                  <c:v>0.72298136645962763</c:v>
                </c:pt>
                <c:pt idx="73">
                  <c:v>0.73302277432712204</c:v>
                </c:pt>
                <c:pt idx="74">
                  <c:v>0.7430641821946169</c:v>
                </c:pt>
                <c:pt idx="75">
                  <c:v>0.75310559006211175</c:v>
                </c:pt>
                <c:pt idx="76">
                  <c:v>0.76314699792960661</c:v>
                </c:pt>
                <c:pt idx="77">
                  <c:v>0.77318840579710135</c:v>
                </c:pt>
                <c:pt idx="78">
                  <c:v>0.78322981366459921</c:v>
                </c:pt>
                <c:pt idx="79">
                  <c:v>0.79327122153209162</c:v>
                </c:pt>
                <c:pt idx="80">
                  <c:v>0.80331262939958592</c:v>
                </c:pt>
                <c:pt idx="81">
                  <c:v>0.81335403726708155</c:v>
                </c:pt>
                <c:pt idx="82">
                  <c:v>0.82339544513457685</c:v>
                </c:pt>
                <c:pt idx="83">
                  <c:v>0.8334368530020706</c:v>
                </c:pt>
                <c:pt idx="84">
                  <c:v>0.84347826086956512</c:v>
                </c:pt>
                <c:pt idx="85">
                  <c:v>0.85351966873705876</c:v>
                </c:pt>
                <c:pt idx="86">
                  <c:v>0.86356107660455605</c:v>
                </c:pt>
                <c:pt idx="87">
                  <c:v>0.87360248447204969</c:v>
                </c:pt>
                <c:pt idx="88">
                  <c:v>0.88364389233954643</c:v>
                </c:pt>
                <c:pt idx="89">
                  <c:v>0.89368530020703918</c:v>
                </c:pt>
                <c:pt idx="90">
                  <c:v>0.90372670807453404</c:v>
                </c:pt>
                <c:pt idx="91">
                  <c:v>0.91376811594202856</c:v>
                </c:pt>
                <c:pt idx="92">
                  <c:v>0.92380952380952375</c:v>
                </c:pt>
                <c:pt idx="93">
                  <c:v>0.9338509316770186</c:v>
                </c:pt>
                <c:pt idx="94">
                  <c:v>0.94389233954451446</c:v>
                </c:pt>
                <c:pt idx="95">
                  <c:v>0.95393374741200809</c:v>
                </c:pt>
                <c:pt idx="96">
                  <c:v>0.9639751552795045</c:v>
                </c:pt>
                <c:pt idx="97">
                  <c:v>0.97401656314699758</c:v>
                </c:pt>
                <c:pt idx="98">
                  <c:v>0.98405797101449255</c:v>
                </c:pt>
                <c:pt idx="99">
                  <c:v>0.99409937888198741</c:v>
                </c:pt>
                <c:pt idx="100">
                  <c:v>1.0041407867494818</c:v>
                </c:pt>
                <c:pt idx="101">
                  <c:v>1.0141821946169793</c:v>
                </c:pt>
                <c:pt idx="102">
                  <c:v>1.0242236024844682</c:v>
                </c:pt>
                <c:pt idx="103">
                  <c:v>1.0342650103519668</c:v>
                </c:pt>
                <c:pt idx="104">
                  <c:v>1.0443064182194592</c:v>
                </c:pt>
                <c:pt idx="105">
                  <c:v>1.0543478260869592</c:v>
                </c:pt>
                <c:pt idx="106">
                  <c:v>1.0643892339544512</c:v>
                </c:pt>
                <c:pt idx="107">
                  <c:v>1.074430641821946</c:v>
                </c:pt>
                <c:pt idx="108">
                  <c:v>1.0844720496894409</c:v>
                </c:pt>
                <c:pt idx="109">
                  <c:v>1.0945134575569357</c:v>
                </c:pt>
                <c:pt idx="110">
                  <c:v>1.1045548654244304</c:v>
                </c:pt>
                <c:pt idx="111">
                  <c:v>1.1145962732919255</c:v>
                </c:pt>
                <c:pt idx="112">
                  <c:v>1.1246376811594199</c:v>
                </c:pt>
                <c:pt idx="113">
                  <c:v>1.1346790890269149</c:v>
                </c:pt>
                <c:pt idx="114">
                  <c:v>1.1447204968944098</c:v>
                </c:pt>
                <c:pt idx="115">
                  <c:v>1.1547619047619069</c:v>
                </c:pt>
                <c:pt idx="116">
                  <c:v>1.1648033126293975</c:v>
                </c:pt>
                <c:pt idx="117">
                  <c:v>1.1748447204968941</c:v>
                </c:pt>
                <c:pt idx="118">
                  <c:v>1.1848861283643901</c:v>
                </c:pt>
                <c:pt idx="119">
                  <c:v>1.1949275362318867</c:v>
                </c:pt>
                <c:pt idx="120">
                  <c:v>1.2049689440993778</c:v>
                </c:pt>
                <c:pt idx="121">
                  <c:v>1.215010351966874</c:v>
                </c:pt>
                <c:pt idx="122">
                  <c:v>1.2250517598343678</c:v>
                </c:pt>
                <c:pt idx="123">
                  <c:v>1.2350931677018631</c:v>
                </c:pt>
                <c:pt idx="124">
                  <c:v>1.2451345755693557</c:v>
                </c:pt>
                <c:pt idx="125">
                  <c:v>1.2551759834368541</c:v>
                </c:pt>
                <c:pt idx="126">
                  <c:v>1.2652173913043476</c:v>
                </c:pt>
                <c:pt idx="127">
                  <c:v>1.2752587991718425</c:v>
                </c:pt>
                <c:pt idx="128">
                  <c:v>1.2853002070393336</c:v>
                </c:pt>
                <c:pt idx="129">
                  <c:v>1.2953416149068322</c:v>
                </c:pt>
                <c:pt idx="130">
                  <c:v>1.3053830227743271</c:v>
                </c:pt>
                <c:pt idx="131">
                  <c:v>1.3154244306418217</c:v>
                </c:pt>
                <c:pt idx="132">
                  <c:v>1.3254658385093159</c:v>
                </c:pt>
                <c:pt idx="133">
                  <c:v>1.3355072463768121</c:v>
                </c:pt>
                <c:pt idx="134">
                  <c:v>1.3455486542443058</c:v>
                </c:pt>
                <c:pt idx="135">
                  <c:v>1.3555900621118011</c:v>
                </c:pt>
                <c:pt idx="136">
                  <c:v>1.3656314699792957</c:v>
                </c:pt>
                <c:pt idx="137">
                  <c:v>1.3756728778467928</c:v>
                </c:pt>
                <c:pt idx="138">
                  <c:v>1.3857142857142832</c:v>
                </c:pt>
                <c:pt idx="139">
                  <c:v>1.3957556935817803</c:v>
                </c:pt>
                <c:pt idx="140">
                  <c:v>1.4057971014492752</c:v>
                </c:pt>
                <c:pt idx="141">
                  <c:v>1.41583850931677</c:v>
                </c:pt>
                <c:pt idx="142">
                  <c:v>1.4258799171842611</c:v>
                </c:pt>
                <c:pt idx="143">
                  <c:v>1.4359213250517577</c:v>
                </c:pt>
                <c:pt idx="144">
                  <c:v>1.4459627329192521</c:v>
                </c:pt>
                <c:pt idx="145">
                  <c:v>1.4560041407867501</c:v>
                </c:pt>
                <c:pt idx="146">
                  <c:v>1.4660455486542441</c:v>
                </c:pt>
                <c:pt idx="147">
                  <c:v>1.4760869565217416</c:v>
                </c:pt>
                <c:pt idx="148">
                  <c:v>1.486128364389234</c:v>
                </c:pt>
                <c:pt idx="149">
                  <c:v>1.4961697722567284</c:v>
                </c:pt>
                <c:pt idx="150">
                  <c:v>1.5062111801242235</c:v>
                </c:pt>
                <c:pt idx="151">
                  <c:v>1.5162525879917217</c:v>
                </c:pt>
                <c:pt idx="152">
                  <c:v>1.526293995859213</c:v>
                </c:pt>
                <c:pt idx="153">
                  <c:v>1.5363354037267107</c:v>
                </c:pt>
                <c:pt idx="154">
                  <c:v>1.5463768115942027</c:v>
                </c:pt>
                <c:pt idx="155">
                  <c:v>1.556418219461698</c:v>
                </c:pt>
                <c:pt idx="156">
                  <c:v>1.5664596273291918</c:v>
                </c:pt>
                <c:pt idx="157">
                  <c:v>1.5765010351966871</c:v>
                </c:pt>
                <c:pt idx="158">
                  <c:v>1.5865424430641819</c:v>
                </c:pt>
                <c:pt idx="159">
                  <c:v>1.5965838509316781</c:v>
                </c:pt>
                <c:pt idx="160">
                  <c:v>1.6367494824016562</c:v>
                </c:pt>
                <c:pt idx="161">
                  <c:v>1.6467908902691488</c:v>
                </c:pt>
                <c:pt idx="162">
                  <c:v>1.6568322981366457</c:v>
                </c:pt>
                <c:pt idx="163">
                  <c:v>1.6668737060041399</c:v>
                </c:pt>
                <c:pt idx="164">
                  <c:v>1.6769151138716383</c:v>
                </c:pt>
                <c:pt idx="165">
                  <c:v>1.6869565217391327</c:v>
                </c:pt>
                <c:pt idx="166">
                  <c:v>1.6969979296066293</c:v>
                </c:pt>
                <c:pt idx="167">
                  <c:v>1.7070393374741157</c:v>
                </c:pt>
                <c:pt idx="168">
                  <c:v>1.7170807453416148</c:v>
                </c:pt>
                <c:pt idx="169">
                  <c:v>1.7271221532091072</c:v>
                </c:pt>
                <c:pt idx="170">
                  <c:v>1.7371635610766045</c:v>
                </c:pt>
                <c:pt idx="171">
                  <c:v>1.7472049689440992</c:v>
                </c:pt>
                <c:pt idx="172">
                  <c:v>1.757246376811594</c:v>
                </c:pt>
                <c:pt idx="173">
                  <c:v>1.7672877846790889</c:v>
                </c:pt>
                <c:pt idx="174">
                  <c:v>1.7773291925465815</c:v>
                </c:pt>
                <c:pt idx="175">
                  <c:v>1.7873706004140761</c:v>
                </c:pt>
                <c:pt idx="176">
                  <c:v>1.7974120082815741</c:v>
                </c:pt>
                <c:pt idx="177">
                  <c:v>1.8074534161490678</c:v>
                </c:pt>
                <c:pt idx="178">
                  <c:v>1.8174948240165629</c:v>
                </c:pt>
                <c:pt idx="179">
                  <c:v>1.8275362318840578</c:v>
                </c:pt>
                <c:pt idx="180">
                  <c:v>1.8375776397515544</c:v>
                </c:pt>
                <c:pt idx="181">
                  <c:v>1.8476190476190455</c:v>
                </c:pt>
                <c:pt idx="182">
                  <c:v>1.8576604554865419</c:v>
                </c:pt>
                <c:pt idx="183">
                  <c:v>1.8677018633540372</c:v>
                </c:pt>
                <c:pt idx="184">
                  <c:v>1.8777432712215321</c:v>
                </c:pt>
                <c:pt idx="185">
                  <c:v>1.8877846790890258</c:v>
                </c:pt>
                <c:pt idx="186">
                  <c:v>1.897826086956522</c:v>
                </c:pt>
                <c:pt idx="187">
                  <c:v>1.9078674948240162</c:v>
                </c:pt>
                <c:pt idx="188">
                  <c:v>1.917908902691513</c:v>
                </c:pt>
                <c:pt idx="189">
                  <c:v>1.9279503105590059</c:v>
                </c:pt>
                <c:pt idx="190">
                  <c:v>1.9379917184265008</c:v>
                </c:pt>
                <c:pt idx="191">
                  <c:v>1.9480331262939983</c:v>
                </c:pt>
                <c:pt idx="192">
                  <c:v>1.9580745341614929</c:v>
                </c:pt>
                <c:pt idx="193">
                  <c:v>1.9681159420289873</c:v>
                </c:pt>
                <c:pt idx="194">
                  <c:v>1.9781573498964842</c:v>
                </c:pt>
                <c:pt idx="195">
                  <c:v>1.9881987577639748</c:v>
                </c:pt>
                <c:pt idx="196">
                  <c:v>1.9982401656314734</c:v>
                </c:pt>
                <c:pt idx="197">
                  <c:v>2.0082815734989645</c:v>
                </c:pt>
                <c:pt idx="198">
                  <c:v>2.0183229813664592</c:v>
                </c:pt>
                <c:pt idx="199">
                  <c:v>2.0283643892339542</c:v>
                </c:pt>
                <c:pt idx="200">
                  <c:v>2.0384057971014493</c:v>
                </c:pt>
                <c:pt idx="201">
                  <c:v>2.0484472049689435</c:v>
                </c:pt>
                <c:pt idx="202">
                  <c:v>2.0584886128364386</c:v>
                </c:pt>
                <c:pt idx="203">
                  <c:v>2.068530020703939</c:v>
                </c:pt>
                <c:pt idx="204">
                  <c:v>2.0785714285714292</c:v>
                </c:pt>
                <c:pt idx="205">
                  <c:v>2.0886128364389229</c:v>
                </c:pt>
                <c:pt idx="206">
                  <c:v>2.0986542443064202</c:v>
                </c:pt>
                <c:pt idx="207">
                  <c:v>2.1086956521739166</c:v>
                </c:pt>
                <c:pt idx="208">
                  <c:v>2.1187370600414139</c:v>
                </c:pt>
                <c:pt idx="209">
                  <c:v>2.1287784679089032</c:v>
                </c:pt>
                <c:pt idx="210">
                  <c:v>2.1388198757763992</c:v>
                </c:pt>
                <c:pt idx="211">
                  <c:v>2.1488612836438921</c:v>
                </c:pt>
                <c:pt idx="212">
                  <c:v>2.1589026915113871</c:v>
                </c:pt>
                <c:pt idx="213">
                  <c:v>2.1689440993788787</c:v>
                </c:pt>
                <c:pt idx="214">
                  <c:v>2.1789855072463813</c:v>
                </c:pt>
                <c:pt idx="215">
                  <c:v>2.1890269151138675</c:v>
                </c:pt>
                <c:pt idx="216">
                  <c:v>2.1990683229813661</c:v>
                </c:pt>
                <c:pt idx="217">
                  <c:v>2.2091097308488608</c:v>
                </c:pt>
                <c:pt idx="218">
                  <c:v>2.2191511387163603</c:v>
                </c:pt>
                <c:pt idx="219">
                  <c:v>2.2291925465838553</c:v>
                </c:pt>
                <c:pt idx="220">
                  <c:v>2.2392339544513451</c:v>
                </c:pt>
                <c:pt idx="221">
                  <c:v>2.2492753623188397</c:v>
                </c:pt>
                <c:pt idx="222">
                  <c:v>2.2593167701863419</c:v>
                </c:pt>
                <c:pt idx="223">
                  <c:v>2.2693581780538277</c:v>
                </c:pt>
                <c:pt idx="224">
                  <c:v>2.279399585921329</c:v>
                </c:pt>
                <c:pt idx="225">
                  <c:v>2.2894409937888147</c:v>
                </c:pt>
                <c:pt idx="226">
                  <c:v>2.2994824016563151</c:v>
                </c:pt>
                <c:pt idx="227">
                  <c:v>2.3095238095238053</c:v>
                </c:pt>
                <c:pt idx="228">
                  <c:v>2.3195652173913039</c:v>
                </c:pt>
                <c:pt idx="229">
                  <c:v>2.3296066252587924</c:v>
                </c:pt>
                <c:pt idx="230">
                  <c:v>2.3396480331262821</c:v>
                </c:pt>
                <c:pt idx="231">
                  <c:v>2.3496894409937839</c:v>
                </c:pt>
                <c:pt idx="232">
                  <c:v>2.3597308488612851</c:v>
                </c:pt>
                <c:pt idx="233">
                  <c:v>2.369772256728778</c:v>
                </c:pt>
                <c:pt idx="234">
                  <c:v>2.3798136645962686</c:v>
                </c:pt>
                <c:pt idx="235">
                  <c:v>2.3898550724637624</c:v>
                </c:pt>
                <c:pt idx="236">
                  <c:v>2.3998964803312566</c:v>
                </c:pt>
                <c:pt idx="237">
                  <c:v>2.4099378881987592</c:v>
                </c:pt>
                <c:pt idx="238">
                  <c:v>2.4199792960662525</c:v>
                </c:pt>
                <c:pt idx="239">
                  <c:v>2.4300207039337467</c:v>
                </c:pt>
                <c:pt idx="240">
                  <c:v>2.4400621118012387</c:v>
                </c:pt>
                <c:pt idx="241">
                  <c:v>2.4501035196687369</c:v>
                </c:pt>
                <c:pt idx="242">
                  <c:v>2.4601449275362319</c:v>
                </c:pt>
                <c:pt idx="243">
                  <c:v>2.4701863354037217</c:v>
                </c:pt>
                <c:pt idx="244">
                  <c:v>2.4802277432712212</c:v>
                </c:pt>
                <c:pt idx="245">
                  <c:v>2.4902691511387163</c:v>
                </c:pt>
                <c:pt idx="246">
                  <c:v>2.5003105590062149</c:v>
                </c:pt>
                <c:pt idx="247">
                  <c:v>2.5103519668737047</c:v>
                </c:pt>
                <c:pt idx="248">
                  <c:v>2.5203933747412006</c:v>
                </c:pt>
                <c:pt idx="249">
                  <c:v>2.5304347826086993</c:v>
                </c:pt>
                <c:pt idx="250">
                  <c:v>2.5404761904761877</c:v>
                </c:pt>
                <c:pt idx="251">
                  <c:v>2.550517598343685</c:v>
                </c:pt>
                <c:pt idx="252">
                  <c:v>2.56055900621118</c:v>
                </c:pt>
                <c:pt idx="253">
                  <c:v>2.5706004140786693</c:v>
                </c:pt>
                <c:pt idx="254">
                  <c:v>2.5806418219461693</c:v>
                </c:pt>
                <c:pt idx="255">
                  <c:v>2.5906832298136604</c:v>
                </c:pt>
                <c:pt idx="256">
                  <c:v>2.6007246376811612</c:v>
                </c:pt>
                <c:pt idx="257">
                  <c:v>2.6107660455486541</c:v>
                </c:pt>
                <c:pt idx="258">
                  <c:v>2.6208074534161487</c:v>
                </c:pt>
                <c:pt idx="259">
                  <c:v>2.6308488612836389</c:v>
                </c:pt>
                <c:pt idx="260">
                  <c:v>2.6408902691511402</c:v>
                </c:pt>
                <c:pt idx="261">
                  <c:v>2.6509316770186371</c:v>
                </c:pt>
                <c:pt idx="262">
                  <c:v>2.6609730848861282</c:v>
                </c:pt>
                <c:pt idx="263">
                  <c:v>2.6710144927536228</c:v>
                </c:pt>
                <c:pt idx="264">
                  <c:v>2.6810559006211179</c:v>
                </c:pt>
                <c:pt idx="265">
                  <c:v>2.6910973084886152</c:v>
                </c:pt>
                <c:pt idx="266">
                  <c:v>2.7011387163561116</c:v>
                </c:pt>
                <c:pt idx="267">
                  <c:v>2.7111801242235987</c:v>
                </c:pt>
                <c:pt idx="268">
                  <c:v>2.7212215320911017</c:v>
                </c:pt>
                <c:pt idx="269">
                  <c:v>2.7312629399585835</c:v>
                </c:pt>
                <c:pt idx="270">
                  <c:v>2.741304347826095</c:v>
                </c:pt>
                <c:pt idx="271">
                  <c:v>2.7513457556935808</c:v>
                </c:pt>
                <c:pt idx="272">
                  <c:v>2.7613871635610807</c:v>
                </c:pt>
                <c:pt idx="273">
                  <c:v>2.7714285714285709</c:v>
                </c:pt>
                <c:pt idx="274">
                  <c:v>2.781469979296066</c:v>
                </c:pt>
                <c:pt idx="275">
                  <c:v>2.7915113871635606</c:v>
                </c:pt>
                <c:pt idx="276">
                  <c:v>2.8015527950310553</c:v>
                </c:pt>
                <c:pt idx="277">
                  <c:v>2.8115942028985512</c:v>
                </c:pt>
                <c:pt idx="278">
                  <c:v>2.8216356107660427</c:v>
                </c:pt>
                <c:pt idx="279">
                  <c:v>2.8316770186335387</c:v>
                </c:pt>
                <c:pt idx="280">
                  <c:v>2.8417184265010347</c:v>
                </c:pt>
                <c:pt idx="281">
                  <c:v>2.8517598343685222</c:v>
                </c:pt>
                <c:pt idx="282">
                  <c:v>2.8618012422360284</c:v>
                </c:pt>
                <c:pt idx="283">
                  <c:v>2.8718426501035128</c:v>
                </c:pt>
                <c:pt idx="284">
                  <c:v>2.881884057971019</c:v>
                </c:pt>
                <c:pt idx="285">
                  <c:v>2.8919254658385043</c:v>
                </c:pt>
                <c:pt idx="286">
                  <c:v>2.9019668737060038</c:v>
                </c:pt>
                <c:pt idx="287">
                  <c:v>2.9120082815734967</c:v>
                </c:pt>
                <c:pt idx="288">
                  <c:v>2.9220496894409886</c:v>
                </c:pt>
                <c:pt idx="289">
                  <c:v>2.9320910973084877</c:v>
                </c:pt>
                <c:pt idx="290">
                  <c:v>2.9421325051759832</c:v>
                </c:pt>
                <c:pt idx="291">
                  <c:v>2.9521739130434734</c:v>
                </c:pt>
                <c:pt idx="292">
                  <c:v>2.9622153209109725</c:v>
                </c:pt>
                <c:pt idx="293">
                  <c:v>2.9722567287784667</c:v>
                </c:pt>
                <c:pt idx="294">
                  <c:v>2.9822981366459627</c:v>
                </c:pt>
                <c:pt idx="295">
                  <c:v>2.9923395445134582</c:v>
                </c:pt>
                <c:pt idx="296">
                  <c:v>3.0023809523809573</c:v>
                </c:pt>
                <c:pt idx="297">
                  <c:v>3.0124223602484426</c:v>
                </c:pt>
                <c:pt idx="298">
                  <c:v>3.0224637681159416</c:v>
                </c:pt>
                <c:pt idx="299">
                  <c:v>3.0325051759834363</c:v>
                </c:pt>
                <c:pt idx="300">
                  <c:v>3.0425465838509314</c:v>
                </c:pt>
                <c:pt idx="301">
                  <c:v>3.052587991718426</c:v>
                </c:pt>
                <c:pt idx="302">
                  <c:v>3.0626293995859197</c:v>
                </c:pt>
                <c:pt idx="303">
                  <c:v>3.0726708074534157</c:v>
                </c:pt>
                <c:pt idx="304">
                  <c:v>3.0827122153209112</c:v>
                </c:pt>
                <c:pt idx="305">
                  <c:v>3.0927536231883983</c:v>
                </c:pt>
                <c:pt idx="306">
                  <c:v>3.1027950310559</c:v>
                </c:pt>
                <c:pt idx="307">
                  <c:v>3.1128364389233947</c:v>
                </c:pt>
                <c:pt idx="308">
                  <c:v>3.1228778467908898</c:v>
                </c:pt>
                <c:pt idx="309">
                  <c:v>3.1329192546583848</c:v>
                </c:pt>
                <c:pt idx="310">
                  <c:v>3.1429606625258795</c:v>
                </c:pt>
                <c:pt idx="311">
                  <c:v>3.1530020703933741</c:v>
                </c:pt>
                <c:pt idx="312">
                  <c:v>3.1630434782608687</c:v>
                </c:pt>
                <c:pt idx="313">
                  <c:v>3.1730848861283651</c:v>
                </c:pt>
                <c:pt idx="314">
                  <c:v>3.1831262939958602</c:v>
                </c:pt>
                <c:pt idx="315">
                  <c:v>3.1931677018633611</c:v>
                </c:pt>
                <c:pt idx="316">
                  <c:v>3.2032091097308477</c:v>
                </c:pt>
                <c:pt idx="317">
                  <c:v>3.2132505175983441</c:v>
                </c:pt>
                <c:pt idx="318">
                  <c:v>3.2232919254658392</c:v>
                </c:pt>
                <c:pt idx="319">
                  <c:v>3.2333333333333352</c:v>
                </c:pt>
                <c:pt idx="320">
                  <c:v>3.2433747412008387</c:v>
                </c:pt>
                <c:pt idx="321">
                  <c:v>3.2534161490683222</c:v>
                </c:pt>
                <c:pt idx="322">
                  <c:v>3.2634575569358217</c:v>
                </c:pt>
                <c:pt idx="323">
                  <c:v>3.2734989648033141</c:v>
                </c:pt>
                <c:pt idx="324">
                  <c:v>3.2835403726708092</c:v>
                </c:pt>
                <c:pt idx="325">
                  <c:v>3.2935817805383087</c:v>
                </c:pt>
                <c:pt idx="326">
                  <c:v>3.3036231884057972</c:v>
                </c:pt>
                <c:pt idx="327">
                  <c:v>3.3136645962732865</c:v>
                </c:pt>
                <c:pt idx="328">
                  <c:v>3.3237060041407864</c:v>
                </c:pt>
                <c:pt idx="329">
                  <c:v>3.3337474120082762</c:v>
                </c:pt>
                <c:pt idx="330">
                  <c:v>3.3437888198757761</c:v>
                </c:pt>
                <c:pt idx="331">
                  <c:v>3.3538302277432708</c:v>
                </c:pt>
                <c:pt idx="332">
                  <c:v>3.3638716356107627</c:v>
                </c:pt>
                <c:pt idx="333">
                  <c:v>3.3739130434782587</c:v>
                </c:pt>
                <c:pt idx="334">
                  <c:v>3.3839544513457551</c:v>
                </c:pt>
                <c:pt idx="335">
                  <c:v>3.3939958592132462</c:v>
                </c:pt>
                <c:pt idx="336">
                  <c:v>3.4040372670807488</c:v>
                </c:pt>
                <c:pt idx="337">
                  <c:v>3.4140786749482324</c:v>
                </c:pt>
                <c:pt idx="338">
                  <c:v>3.4241200828157394</c:v>
                </c:pt>
                <c:pt idx="339">
                  <c:v>3.4341614906832247</c:v>
                </c:pt>
                <c:pt idx="340">
                  <c:v>3.4442028985507238</c:v>
                </c:pt>
                <c:pt idx="341">
                  <c:v>3.4542443064182167</c:v>
                </c:pt>
                <c:pt idx="342">
                  <c:v>3.464285714285714</c:v>
                </c:pt>
                <c:pt idx="343">
                  <c:v>3.4743271221532077</c:v>
                </c:pt>
                <c:pt idx="344">
                  <c:v>3.4843685300207028</c:v>
                </c:pt>
                <c:pt idx="345">
                  <c:v>3.4944099378881939</c:v>
                </c:pt>
                <c:pt idx="346">
                  <c:v>3.5044513457556952</c:v>
                </c:pt>
                <c:pt idx="347">
                  <c:v>3.5144927536231867</c:v>
                </c:pt>
                <c:pt idx="348">
                  <c:v>3.5245341614906875</c:v>
                </c:pt>
                <c:pt idx="349">
                  <c:v>3.5345755693581777</c:v>
                </c:pt>
                <c:pt idx="350">
                  <c:v>3.5446169772256741</c:v>
                </c:pt>
                <c:pt idx="351">
                  <c:v>3.5546583850931581</c:v>
                </c:pt>
                <c:pt idx="352">
                  <c:v>3.5646997929606652</c:v>
                </c:pt>
                <c:pt idx="353">
                  <c:v>3.5747412008281572</c:v>
                </c:pt>
                <c:pt idx="354">
                  <c:v>3.5847826086956562</c:v>
                </c:pt>
                <c:pt idx="355">
                  <c:v>3.5948240165631464</c:v>
                </c:pt>
                <c:pt idx="356">
                  <c:v>3.6048654244306366</c:v>
                </c:pt>
                <c:pt idx="357">
                  <c:v>3.6149068322981361</c:v>
                </c:pt>
                <c:pt idx="358">
                  <c:v>3.6249482401656312</c:v>
                </c:pt>
                <c:pt idx="359">
                  <c:v>3.6349896480331259</c:v>
                </c:pt>
                <c:pt idx="360">
                  <c:v>3.6450310559006249</c:v>
                </c:pt>
                <c:pt idx="361">
                  <c:v>3.6550724637681102</c:v>
                </c:pt>
                <c:pt idx="362">
                  <c:v>3.6651138716356155</c:v>
                </c:pt>
                <c:pt idx="363">
                  <c:v>3.6751552795031008</c:v>
                </c:pt>
                <c:pt idx="364">
                  <c:v>3.6851966873706012</c:v>
                </c:pt>
                <c:pt idx="365">
                  <c:v>3.6952380952380937</c:v>
                </c:pt>
                <c:pt idx="366">
                  <c:v>3.7052795031055887</c:v>
                </c:pt>
                <c:pt idx="367">
                  <c:v>3.7153209109730843</c:v>
                </c:pt>
                <c:pt idx="368">
                  <c:v>3.7253623188405802</c:v>
                </c:pt>
                <c:pt idx="369">
                  <c:v>3.7354037267080744</c:v>
                </c:pt>
                <c:pt idx="370">
                  <c:v>3.7454451345755628</c:v>
                </c:pt>
                <c:pt idx="371">
                  <c:v>3.7554865424430641</c:v>
                </c:pt>
                <c:pt idx="372">
                  <c:v>3.7655279503105636</c:v>
                </c:pt>
                <c:pt idx="373">
                  <c:v>3.7755693581780552</c:v>
                </c:pt>
                <c:pt idx="374">
                  <c:v>3.7856107660455529</c:v>
                </c:pt>
                <c:pt idx="375">
                  <c:v>3.7956521739130364</c:v>
                </c:pt>
                <c:pt idx="376">
                  <c:v>3.8056935817805382</c:v>
                </c:pt>
                <c:pt idx="377">
                  <c:v>3.8157349896480324</c:v>
                </c:pt>
                <c:pt idx="378">
                  <c:v>3.8257763975155274</c:v>
                </c:pt>
                <c:pt idx="379">
                  <c:v>3.8358178053830176</c:v>
                </c:pt>
                <c:pt idx="380">
                  <c:v>3.8458592132505167</c:v>
                </c:pt>
                <c:pt idx="381">
                  <c:v>3.8559006211180069</c:v>
                </c:pt>
                <c:pt idx="382">
                  <c:v>3.8659420289855069</c:v>
                </c:pt>
                <c:pt idx="383">
                  <c:v>3.8759834368529997</c:v>
                </c:pt>
                <c:pt idx="384">
                  <c:v>3.8860248447204992</c:v>
                </c:pt>
                <c:pt idx="385">
                  <c:v>3.8960662525879912</c:v>
                </c:pt>
                <c:pt idx="386">
                  <c:v>3.9061076604554859</c:v>
                </c:pt>
                <c:pt idx="387">
                  <c:v>3.9161490683229809</c:v>
                </c:pt>
                <c:pt idx="388">
                  <c:v>3.9261904761904782</c:v>
                </c:pt>
                <c:pt idx="389">
                  <c:v>3.9362318840579702</c:v>
                </c:pt>
                <c:pt idx="390">
                  <c:v>3.9462732919254653</c:v>
                </c:pt>
                <c:pt idx="391">
                  <c:v>3.9563146997929604</c:v>
                </c:pt>
                <c:pt idx="392">
                  <c:v>3.9663561076604545</c:v>
                </c:pt>
                <c:pt idx="393">
                  <c:v>3.9763975155279496</c:v>
                </c:pt>
                <c:pt idx="394">
                  <c:v>3.9864389233954398</c:v>
                </c:pt>
                <c:pt idx="395">
                  <c:v>3.9964803312629398</c:v>
                </c:pt>
                <c:pt idx="396">
                  <c:v>4.0065217391304344</c:v>
                </c:pt>
                <c:pt idx="397">
                  <c:v>4.016563146997929</c:v>
                </c:pt>
                <c:pt idx="398">
                  <c:v>4.0266045548654148</c:v>
                </c:pt>
                <c:pt idx="399">
                  <c:v>4.0366459627329183</c:v>
                </c:pt>
                <c:pt idx="400">
                  <c:v>4.0466873706004085</c:v>
                </c:pt>
                <c:pt idx="401">
                  <c:v>4.0567287784679085</c:v>
                </c:pt>
                <c:pt idx="402">
                  <c:v>4.0667701863353996</c:v>
                </c:pt>
                <c:pt idx="403">
                  <c:v>4.0768115942029004</c:v>
                </c:pt>
                <c:pt idx="404">
                  <c:v>4.0868530020703933</c:v>
                </c:pt>
                <c:pt idx="405">
                  <c:v>4.096894409937887</c:v>
                </c:pt>
                <c:pt idx="406">
                  <c:v>4.1069358178053665</c:v>
                </c:pt>
                <c:pt idx="407">
                  <c:v>4.1169772256728772</c:v>
                </c:pt>
                <c:pt idx="408">
                  <c:v>4.1270186335403665</c:v>
                </c:pt>
                <c:pt idx="409">
                  <c:v>4.1370600414078673</c:v>
                </c:pt>
                <c:pt idx="410">
                  <c:v>4.1471014492753531</c:v>
                </c:pt>
                <c:pt idx="411">
                  <c:v>4.1571428571428459</c:v>
                </c:pt>
                <c:pt idx="412">
                  <c:v>4.1671842650103335</c:v>
                </c:pt>
                <c:pt idx="413">
                  <c:v>4.1772256728778459</c:v>
                </c:pt>
                <c:pt idx="414">
                  <c:v>4.1872670807453414</c:v>
                </c:pt>
                <c:pt idx="415">
                  <c:v>4.1973084886128404</c:v>
                </c:pt>
                <c:pt idx="416">
                  <c:v>4.2073498964803324</c:v>
                </c:pt>
                <c:pt idx="417">
                  <c:v>4.2173913043478324</c:v>
                </c:pt>
                <c:pt idx="418">
                  <c:v>4.2274327122153208</c:v>
                </c:pt>
                <c:pt idx="419">
                  <c:v>4.2374741200828154</c:v>
                </c:pt>
                <c:pt idx="420">
                  <c:v>4.247515527950295</c:v>
                </c:pt>
                <c:pt idx="421">
                  <c:v>4.2575569358178047</c:v>
                </c:pt>
                <c:pt idx="422">
                  <c:v>4.2675983436852887</c:v>
                </c:pt>
                <c:pt idx="423">
                  <c:v>4.2776397515527984</c:v>
                </c:pt>
                <c:pt idx="424">
                  <c:v>4.2876811594202895</c:v>
                </c:pt>
                <c:pt idx="425">
                  <c:v>4.2977225672877752</c:v>
                </c:pt>
                <c:pt idx="426">
                  <c:v>4.3077639751552796</c:v>
                </c:pt>
                <c:pt idx="427">
                  <c:v>4.3178053830227743</c:v>
                </c:pt>
                <c:pt idx="428">
                  <c:v>4.327846790890268</c:v>
                </c:pt>
                <c:pt idx="429">
                  <c:v>4.3378881987577635</c:v>
                </c:pt>
                <c:pt idx="430">
                  <c:v>4.3479296066252449</c:v>
                </c:pt>
                <c:pt idx="431">
                  <c:v>4.3579710144927475</c:v>
                </c:pt>
                <c:pt idx="432">
                  <c:v>4.3680124223602466</c:v>
                </c:pt>
                <c:pt idx="433">
                  <c:v>4.3780538302277385</c:v>
                </c:pt>
                <c:pt idx="434">
                  <c:v>4.3880952380952278</c:v>
                </c:pt>
                <c:pt idx="435">
                  <c:v>4.3981366459627305</c:v>
                </c:pt>
                <c:pt idx="436">
                  <c:v>4.4081780538302304</c:v>
                </c:pt>
                <c:pt idx="437">
                  <c:v>4.4182194616977224</c:v>
                </c:pt>
                <c:pt idx="438">
                  <c:v>4.428260869565209</c:v>
                </c:pt>
                <c:pt idx="439">
                  <c:v>4.4383022774327117</c:v>
                </c:pt>
                <c:pt idx="440">
                  <c:v>4.4483436853002214</c:v>
                </c:pt>
                <c:pt idx="441">
                  <c:v>4.4583850931677018</c:v>
                </c:pt>
                <c:pt idx="442">
                  <c:v>4.4684265010351965</c:v>
                </c:pt>
                <c:pt idx="443">
                  <c:v>4.4784679089026991</c:v>
                </c:pt>
                <c:pt idx="444">
                  <c:v>4.4885093167701884</c:v>
                </c:pt>
                <c:pt idx="445">
                  <c:v>4.4985507246376804</c:v>
                </c:pt>
                <c:pt idx="446">
                  <c:v>4.5085921325051794</c:v>
                </c:pt>
                <c:pt idx="447">
                  <c:v>4.5186335403726714</c:v>
                </c:pt>
                <c:pt idx="448">
                  <c:v>4.5286749482401651</c:v>
                </c:pt>
                <c:pt idx="449">
                  <c:v>4.5387163561076518</c:v>
                </c:pt>
                <c:pt idx="450">
                  <c:v>4.5487577639751544</c:v>
                </c:pt>
                <c:pt idx="451">
                  <c:v>4.558799171842657</c:v>
                </c:pt>
                <c:pt idx="452">
                  <c:v>4.5688405797101446</c:v>
                </c:pt>
                <c:pt idx="453">
                  <c:v>4.5788819875776392</c:v>
                </c:pt>
                <c:pt idx="454">
                  <c:v>4.5889233954451436</c:v>
                </c:pt>
                <c:pt idx="455">
                  <c:v>4.5989648033126294</c:v>
                </c:pt>
                <c:pt idx="456">
                  <c:v>4.6090062111801284</c:v>
                </c:pt>
                <c:pt idx="457">
                  <c:v>4.6190476190476186</c:v>
                </c:pt>
                <c:pt idx="458">
                  <c:v>4.6290890269151044</c:v>
                </c:pt>
                <c:pt idx="459">
                  <c:v>4.6391304347826114</c:v>
                </c:pt>
                <c:pt idx="460">
                  <c:v>4.6491718426501025</c:v>
                </c:pt>
                <c:pt idx="461">
                  <c:v>4.6592132505175945</c:v>
                </c:pt>
                <c:pt idx="462">
                  <c:v>4.6692546583850785</c:v>
                </c:pt>
                <c:pt idx="463">
                  <c:v>4.6792960662525873</c:v>
                </c:pt>
                <c:pt idx="464">
                  <c:v>4.6893374741200828</c:v>
                </c:pt>
                <c:pt idx="465">
                  <c:v>4.6993788819875784</c:v>
                </c:pt>
                <c:pt idx="466">
                  <c:v>4.7094202898550712</c:v>
                </c:pt>
                <c:pt idx="467">
                  <c:v>4.7194616977225783</c:v>
                </c:pt>
              </c:numCache>
            </c:numRef>
          </c:xVal>
          <c:yVal>
            <c:numRef>
              <c:f>'WAG followed by C12_ADCO and CO'!$N$409:$N$876</c:f>
              <c:numCache>
                <c:formatCode>General</c:formatCode>
                <c:ptCount val="468"/>
                <c:pt idx="0">
                  <c:v>11.244675418707368</c:v>
                </c:pt>
                <c:pt idx="1">
                  <c:v>10.376160846725377</c:v>
                </c:pt>
                <c:pt idx="2">
                  <c:v>8.8346912752606528</c:v>
                </c:pt>
                <c:pt idx="3">
                  <c:v>8.0869634980575889</c:v>
                </c:pt>
                <c:pt idx="4">
                  <c:v>7.8281346521026745</c:v>
                </c:pt>
                <c:pt idx="5">
                  <c:v>8.2825230705568416</c:v>
                </c:pt>
                <c:pt idx="6">
                  <c:v>8.9267193093779529</c:v>
                </c:pt>
                <c:pt idx="7">
                  <c:v>9.0072438392305489</c:v>
                </c:pt>
                <c:pt idx="8">
                  <c:v>8.7714220018049947</c:v>
                </c:pt>
                <c:pt idx="9">
                  <c:v>8.3687993525418225</c:v>
                </c:pt>
                <c:pt idx="10">
                  <c:v>7.4542707635011807</c:v>
                </c:pt>
                <c:pt idx="11">
                  <c:v>8.1042187544545499</c:v>
                </c:pt>
                <c:pt idx="12">
                  <c:v>8.2767713184245189</c:v>
                </c:pt>
                <c:pt idx="13">
                  <c:v>6.7698122597537678</c:v>
                </c:pt>
                <c:pt idx="14">
                  <c:v>5.9933257218890414</c:v>
                </c:pt>
                <c:pt idx="15">
                  <c:v>7.4600225156334874</c:v>
                </c:pt>
                <c:pt idx="16">
                  <c:v>7.7303548658530739</c:v>
                </c:pt>
                <c:pt idx="17">
                  <c:v>7.1379243962229486</c:v>
                </c:pt>
                <c:pt idx="18">
                  <c:v>6.7928192682830755</c:v>
                </c:pt>
                <c:pt idx="19">
                  <c:v>8.0409494809989219</c:v>
                </c:pt>
                <c:pt idx="20">
                  <c:v>6.9308613194590398</c:v>
                </c:pt>
                <c:pt idx="21">
                  <c:v>4.9867690987311279</c:v>
                </c:pt>
                <c:pt idx="22">
                  <c:v>7.0113858493116856</c:v>
                </c:pt>
                <c:pt idx="23">
                  <c:v>6.4822246531371883</c:v>
                </c:pt>
                <c:pt idx="24">
                  <c:v>6.5685009351221577</c:v>
                </c:pt>
                <c:pt idx="25">
                  <c:v>8.0467012331312837</c:v>
                </c:pt>
                <c:pt idx="26">
                  <c:v>6.2118923029176516</c:v>
                </c:pt>
                <c:pt idx="27">
                  <c:v>5.5561925598319055</c:v>
                </c:pt>
                <c:pt idx="28">
                  <c:v>5.5159302949055551</c:v>
                </c:pt>
                <c:pt idx="29">
                  <c:v>5.4526610214499494</c:v>
                </c:pt>
                <c:pt idx="30">
                  <c:v>6.0393397389477022</c:v>
                </c:pt>
                <c:pt idx="31">
                  <c:v>6.1888852943883297</c:v>
                </c:pt>
                <c:pt idx="32">
                  <c:v>5.9300564484334188</c:v>
                </c:pt>
                <c:pt idx="33">
                  <c:v>7.7648653786470501</c:v>
                </c:pt>
                <c:pt idx="34">
                  <c:v>8.3400405918801468</c:v>
                </c:pt>
                <c:pt idx="35">
                  <c:v>6.4822246531371883</c:v>
                </c:pt>
                <c:pt idx="36">
                  <c:v>9.4961427704787003</c:v>
                </c:pt>
                <c:pt idx="37">
                  <c:v>9.2488174287884437</c:v>
                </c:pt>
                <c:pt idx="38">
                  <c:v>10.174849522093785</c:v>
                </c:pt>
                <c:pt idx="39">
                  <c:v>9.8987654197418706</c:v>
                </c:pt>
                <c:pt idx="40">
                  <c:v>7.2989734559282233</c:v>
                </c:pt>
                <c:pt idx="41">
                  <c:v>6.8675920460033675</c:v>
                </c:pt>
                <c:pt idx="42">
                  <c:v>6.9998823450470082</c:v>
                </c:pt>
                <c:pt idx="43">
                  <c:v>7.4600225156334874</c:v>
                </c:pt>
                <c:pt idx="44">
                  <c:v>8.6793939676877052</c:v>
                </c:pt>
                <c:pt idx="45">
                  <c:v>7.7130996094560809</c:v>
                </c:pt>
                <c:pt idx="46">
                  <c:v>9.4443770012877089</c:v>
                </c:pt>
                <c:pt idx="47">
                  <c:v>8.3687993525418225</c:v>
                </c:pt>
                <c:pt idx="48">
                  <c:v>7.5693058061477645</c:v>
                </c:pt>
                <c:pt idx="49">
                  <c:v>9.4041147363614126</c:v>
                </c:pt>
                <c:pt idx="50">
                  <c:v>7.897155677690642</c:v>
                </c:pt>
                <c:pt idx="51">
                  <c:v>8.7541667454079963</c:v>
                </c:pt>
                <c:pt idx="52">
                  <c:v>8.4723308909237947</c:v>
                </c:pt>
                <c:pt idx="53">
                  <c:v>8.9382228136425699</c:v>
                </c:pt>
                <c:pt idx="54">
                  <c:v>10.473940632975006</c:v>
                </c:pt>
                <c:pt idx="55">
                  <c:v>10.617734436283286</c:v>
                </c:pt>
                <c:pt idx="56">
                  <c:v>11.36546221348638</c:v>
                </c:pt>
                <c:pt idx="57">
                  <c:v>10.519954650033666</c:v>
                </c:pt>
                <c:pt idx="58">
                  <c:v>11.911878666057758</c:v>
                </c:pt>
                <c:pt idx="59">
                  <c:v>12.510060887820254</c:v>
                </c:pt>
                <c:pt idx="60">
                  <c:v>11.509256016794618</c:v>
                </c:pt>
                <c:pt idx="61">
                  <c:v>11.181406145251714</c:v>
                </c:pt>
                <c:pt idx="62">
                  <c:v>12.090182982160037</c:v>
                </c:pt>
                <c:pt idx="63">
                  <c:v>12.860917767892412</c:v>
                </c:pt>
                <c:pt idx="64">
                  <c:v>14.18957251046087</c:v>
                </c:pt>
                <c:pt idx="65">
                  <c:v>15.34567468905947</c:v>
                </c:pt>
                <c:pt idx="66">
                  <c:v>15.73679383405797</c:v>
                </c:pt>
                <c:pt idx="67">
                  <c:v>13.407334220463859</c:v>
                </c:pt>
                <c:pt idx="68">
                  <c:v>7.1264208919582845</c:v>
                </c:pt>
                <c:pt idx="69">
                  <c:v>6.9596200801207138</c:v>
                </c:pt>
                <c:pt idx="70">
                  <c:v>14.626705672518078</c:v>
                </c:pt>
                <c:pt idx="71">
                  <c:v>2.3812253827851335</c:v>
                </c:pt>
                <c:pt idx="72">
                  <c:v>19.377652933823526</c:v>
                </c:pt>
                <c:pt idx="73">
                  <c:v>5.1708251669657246</c:v>
                </c:pt>
                <c:pt idx="74">
                  <c:v>19.670992292572443</c:v>
                </c:pt>
                <c:pt idx="75">
                  <c:v>11.538014777456269</c:v>
                </c:pt>
                <c:pt idx="76">
                  <c:v>10.358905590328376</c:v>
                </c:pt>
                <c:pt idx="77">
                  <c:v>19.325887164632608</c:v>
                </c:pt>
                <c:pt idx="78">
                  <c:v>21.781885325137992</c:v>
                </c:pt>
                <c:pt idx="79">
                  <c:v>6.8733437981357417</c:v>
                </c:pt>
                <c:pt idx="80">
                  <c:v>10.312891573269759</c:v>
                </c:pt>
                <c:pt idx="81">
                  <c:v>18.566655883164866</c:v>
                </c:pt>
                <c:pt idx="82">
                  <c:v>31.56561570223316</c:v>
                </c:pt>
                <c:pt idx="83">
                  <c:v>27.309319124308193</c:v>
                </c:pt>
                <c:pt idx="84">
                  <c:v>17.473822978021964</c:v>
                </c:pt>
                <c:pt idx="85">
                  <c:v>20.930626009552974</c:v>
                </c:pt>
                <c:pt idx="86">
                  <c:v>33.831806042371674</c:v>
                </c:pt>
                <c:pt idx="87">
                  <c:v>18.681690925811505</c:v>
                </c:pt>
                <c:pt idx="88">
                  <c:v>12.7803932380398</c:v>
                </c:pt>
                <c:pt idx="89">
                  <c:v>39.543295909776454</c:v>
                </c:pt>
                <c:pt idx="90">
                  <c:v>29.702048011357888</c:v>
                </c:pt>
                <c:pt idx="91">
                  <c:v>10.634989692680264</c:v>
                </c:pt>
                <c:pt idx="92">
                  <c:v>19.860800112939383</c:v>
                </c:pt>
                <c:pt idx="93">
                  <c:v>46.100293340633939</c:v>
                </c:pt>
                <c:pt idx="94">
                  <c:v>42.902319155057853</c:v>
                </c:pt>
                <c:pt idx="95">
                  <c:v>29.08661053319846</c:v>
                </c:pt>
                <c:pt idx="96">
                  <c:v>9.9275241804035481</c:v>
                </c:pt>
                <c:pt idx="97">
                  <c:v>27.942011858864589</c:v>
                </c:pt>
                <c:pt idx="98">
                  <c:v>52.51349696818319</c:v>
                </c:pt>
                <c:pt idx="99">
                  <c:v>46.612199280411403</c:v>
                </c:pt>
                <c:pt idx="100">
                  <c:v>17.128717850082129</c:v>
                </c:pt>
                <c:pt idx="101">
                  <c:v>30.231209207532327</c:v>
                </c:pt>
                <c:pt idx="102">
                  <c:v>63.57411631865601</c:v>
                </c:pt>
                <c:pt idx="103">
                  <c:v>28.367641516657088</c:v>
                </c:pt>
                <c:pt idx="104">
                  <c:v>20.136884215291321</c:v>
                </c:pt>
                <c:pt idx="105">
                  <c:v>61.572506576604624</c:v>
                </c:pt>
                <c:pt idx="106">
                  <c:v>56.401681409638861</c:v>
                </c:pt>
                <c:pt idx="107">
                  <c:v>29.069355276801492</c:v>
                </c:pt>
                <c:pt idx="108">
                  <c:v>38.300917449192944</c:v>
                </c:pt>
                <c:pt idx="109">
                  <c:v>67.968454947756911</c:v>
                </c:pt>
                <c:pt idx="110">
                  <c:v>61.664534610722008</c:v>
                </c:pt>
                <c:pt idx="111">
                  <c:v>44.196463384832406</c:v>
                </c:pt>
                <c:pt idx="112">
                  <c:v>47.785556715407012</c:v>
                </c:pt>
                <c:pt idx="113">
                  <c:v>44.150449367773597</c:v>
                </c:pt>
                <c:pt idx="114">
                  <c:v>66.938891316069387</c:v>
                </c:pt>
                <c:pt idx="115">
                  <c:v>91.533383433917464</c:v>
                </c:pt>
                <c:pt idx="116">
                  <c:v>74.19760250707148</c:v>
                </c:pt>
                <c:pt idx="117">
                  <c:v>56.372922648977408</c:v>
                </c:pt>
                <c:pt idx="118">
                  <c:v>29.989635617974429</c:v>
                </c:pt>
                <c:pt idx="119">
                  <c:v>42.562965779250327</c:v>
                </c:pt>
                <c:pt idx="120">
                  <c:v>93.074853005382224</c:v>
                </c:pt>
                <c:pt idx="121">
                  <c:v>47.607252399304691</c:v>
                </c:pt>
                <c:pt idx="122">
                  <c:v>63.113976148069383</c:v>
                </c:pt>
                <c:pt idx="123">
                  <c:v>61.837087174691789</c:v>
                </c:pt>
                <c:pt idx="124">
                  <c:v>42.608979796309029</c:v>
                </c:pt>
                <c:pt idx="125">
                  <c:v>44.777390350197862</c:v>
                </c:pt>
                <c:pt idx="126">
                  <c:v>81.421803185279515</c:v>
                </c:pt>
                <c:pt idx="127">
                  <c:v>100.18977039307566</c:v>
                </c:pt>
                <c:pt idx="128">
                  <c:v>69.521428023486067</c:v>
                </c:pt>
                <c:pt idx="129">
                  <c:v>41.688699455135975</c:v>
                </c:pt>
                <c:pt idx="130">
                  <c:v>119.3891190107971</c:v>
                </c:pt>
                <c:pt idx="131">
                  <c:v>102.50197475027296</c:v>
                </c:pt>
                <c:pt idx="132">
                  <c:v>91.038732750536724</c:v>
                </c:pt>
                <c:pt idx="133">
                  <c:v>139.26142262800113</c:v>
                </c:pt>
                <c:pt idx="134">
                  <c:v>107.4714885926068</c:v>
                </c:pt>
                <c:pt idx="135">
                  <c:v>101.56443915270295</c:v>
                </c:pt>
                <c:pt idx="136">
                  <c:v>97.336901335439364</c:v>
                </c:pt>
                <c:pt idx="137">
                  <c:v>133.66496780324292</c:v>
                </c:pt>
                <c:pt idx="138">
                  <c:v>96.129033387649926</c:v>
                </c:pt>
                <c:pt idx="139">
                  <c:v>151.83475278927673</c:v>
                </c:pt>
                <c:pt idx="140">
                  <c:v>50.057498807677746</c:v>
                </c:pt>
                <c:pt idx="141">
                  <c:v>116.89285858536543</c:v>
                </c:pt>
                <c:pt idx="142">
                  <c:v>43.316445308585713</c:v>
                </c:pt>
                <c:pt idx="143">
                  <c:v>111.8428202131787</c:v>
                </c:pt>
                <c:pt idx="144">
                  <c:v>52.565262737374212</c:v>
                </c:pt>
                <c:pt idx="145">
                  <c:v>133.95830716199211</c:v>
                </c:pt>
                <c:pt idx="146">
                  <c:v>120.57397995005731</c:v>
                </c:pt>
                <c:pt idx="147">
                  <c:v>162.11313384975233</c:v>
                </c:pt>
                <c:pt idx="148">
                  <c:v>129.40291947318585</c:v>
                </c:pt>
                <c:pt idx="149">
                  <c:v>145.35827988827265</c:v>
                </c:pt>
                <c:pt idx="150">
                  <c:v>146.34758125503333</c:v>
                </c:pt>
                <c:pt idx="151">
                  <c:v>125.21564392084881</c:v>
                </c:pt>
                <c:pt idx="152">
                  <c:v>121.90838644475815</c:v>
                </c:pt>
                <c:pt idx="153">
                  <c:v>140.63609138762854</c:v>
                </c:pt>
                <c:pt idx="154">
                  <c:v>151.86351154993858</c:v>
                </c:pt>
                <c:pt idx="155">
                  <c:v>152.07057462670193</c:v>
                </c:pt>
                <c:pt idx="156">
                  <c:v>148.38945326201065</c:v>
                </c:pt>
                <c:pt idx="157">
                  <c:v>140.88341672931838</c:v>
                </c:pt>
                <c:pt idx="158">
                  <c:v>127.1712396458412</c:v>
                </c:pt>
                <c:pt idx="159">
                  <c:v>144.02962514570368</c:v>
                </c:pt>
                <c:pt idx="160">
                  <c:v>121.01686486424695</c:v>
                </c:pt>
                <c:pt idx="161">
                  <c:v>126.11291725349204</c:v>
                </c:pt>
                <c:pt idx="162">
                  <c:v>126.60756793687264</c:v>
                </c:pt>
                <c:pt idx="163">
                  <c:v>127.53360003017796</c:v>
                </c:pt>
                <c:pt idx="164">
                  <c:v>123.94450669960361</c:v>
                </c:pt>
                <c:pt idx="165">
                  <c:v>132.49161036824745</c:v>
                </c:pt>
                <c:pt idx="166">
                  <c:v>136.06920019455688</c:v>
                </c:pt>
                <c:pt idx="167">
                  <c:v>138.89331049153199</c:v>
                </c:pt>
                <c:pt idx="168">
                  <c:v>138.19159673138731</c:v>
                </c:pt>
                <c:pt idx="169">
                  <c:v>135.65507404102954</c:v>
                </c:pt>
                <c:pt idx="170">
                  <c:v>129.97809468641859</c:v>
                </c:pt>
                <c:pt idx="171">
                  <c:v>150.09772364531295</c:v>
                </c:pt>
                <c:pt idx="172">
                  <c:v>153.4624986427271</c:v>
                </c:pt>
                <c:pt idx="173">
                  <c:v>141.24577711365535</c:v>
                </c:pt>
                <c:pt idx="174">
                  <c:v>137.48413121911082</c:v>
                </c:pt>
                <c:pt idx="175">
                  <c:v>160.19780038968668</c:v>
                </c:pt>
                <c:pt idx="176">
                  <c:v>160.86500363703681</c:v>
                </c:pt>
                <c:pt idx="177">
                  <c:v>158.75411060447118</c:v>
                </c:pt>
                <c:pt idx="178">
                  <c:v>159.49608662954176</c:v>
                </c:pt>
                <c:pt idx="179">
                  <c:v>159.55935590299762</c:v>
                </c:pt>
                <c:pt idx="180">
                  <c:v>160.33584244086234</c:v>
                </c:pt>
                <c:pt idx="181">
                  <c:v>168.67588303274212</c:v>
                </c:pt>
                <c:pt idx="182">
                  <c:v>161.72776645688651</c:v>
                </c:pt>
                <c:pt idx="183">
                  <c:v>167.25520025605672</c:v>
                </c:pt>
                <c:pt idx="184">
                  <c:v>167.18042747833675</c:v>
                </c:pt>
                <c:pt idx="185">
                  <c:v>161.65299367916612</c:v>
                </c:pt>
                <c:pt idx="186">
                  <c:v>165.93229726562089</c:v>
                </c:pt>
                <c:pt idx="187">
                  <c:v>155.04998223124957</c:v>
                </c:pt>
                <c:pt idx="188">
                  <c:v>164.25278564297983</c:v>
                </c:pt>
                <c:pt idx="189">
                  <c:v>153.1921662925071</c:v>
                </c:pt>
                <c:pt idx="190">
                  <c:v>133.67071955537529</c:v>
                </c:pt>
                <c:pt idx="191">
                  <c:v>155.17076902602869</c:v>
                </c:pt>
                <c:pt idx="192">
                  <c:v>161.53795863651956</c:v>
                </c:pt>
                <c:pt idx="193">
                  <c:v>162.51575649901562</c:v>
                </c:pt>
                <c:pt idx="194">
                  <c:v>164.60939427518412</c:v>
                </c:pt>
                <c:pt idx="195">
                  <c:v>158.73685534807422</c:v>
                </c:pt>
                <c:pt idx="196">
                  <c:v>160.31283543233329</c:v>
                </c:pt>
                <c:pt idx="197">
                  <c:v>162.56177051607457</c:v>
                </c:pt>
                <c:pt idx="198">
                  <c:v>170.34964290325078</c:v>
                </c:pt>
                <c:pt idx="199">
                  <c:v>183.37736148298112</c:v>
                </c:pt>
                <c:pt idx="200">
                  <c:v>185.28694319091468</c:v>
                </c:pt>
                <c:pt idx="201">
                  <c:v>184.5852294307706</c:v>
                </c:pt>
                <c:pt idx="202">
                  <c:v>177.47606379520877</c:v>
                </c:pt>
                <c:pt idx="203">
                  <c:v>184.20561379003621</c:v>
                </c:pt>
                <c:pt idx="204">
                  <c:v>185.32145370370873</c:v>
                </c:pt>
                <c:pt idx="205">
                  <c:v>178.8679878112338</c:v>
                </c:pt>
                <c:pt idx="206">
                  <c:v>175.54922683087815</c:v>
                </c:pt>
                <c:pt idx="207">
                  <c:v>176.84912281278525</c:v>
                </c:pt>
                <c:pt idx="208">
                  <c:v>181.04215011725441</c:v>
                </c:pt>
                <c:pt idx="209">
                  <c:v>181.69784986034011</c:v>
                </c:pt>
                <c:pt idx="210">
                  <c:v>185.9598981903975</c:v>
                </c:pt>
                <c:pt idx="211">
                  <c:v>185.21792216532651</c:v>
                </c:pt>
                <c:pt idx="212">
                  <c:v>183.41187199577485</c:v>
                </c:pt>
                <c:pt idx="213">
                  <c:v>177.28050422270957</c:v>
                </c:pt>
                <c:pt idx="214">
                  <c:v>172.20170708986132</c:v>
                </c:pt>
                <c:pt idx="215">
                  <c:v>173.55912059309165</c:v>
                </c:pt>
                <c:pt idx="216">
                  <c:v>191.01568831471656</c:v>
                </c:pt>
                <c:pt idx="217">
                  <c:v>180.2771670836544</c:v>
                </c:pt>
                <c:pt idx="218">
                  <c:v>178.65517298233701</c:v>
                </c:pt>
                <c:pt idx="219">
                  <c:v>187.28280118083367</c:v>
                </c:pt>
                <c:pt idx="220">
                  <c:v>188.15131575281563</c:v>
                </c:pt>
                <c:pt idx="221">
                  <c:v>187.53587827465597</c:v>
                </c:pt>
                <c:pt idx="222">
                  <c:v>186.88593028370281</c:v>
                </c:pt>
                <c:pt idx="223">
                  <c:v>193.7995363467648</c:v>
                </c:pt>
                <c:pt idx="224">
                  <c:v>194.89236925190781</c:v>
                </c:pt>
                <c:pt idx="225">
                  <c:v>193.46593472308965</c:v>
                </c:pt>
                <c:pt idx="226">
                  <c:v>188.78400848737206</c:v>
                </c:pt>
                <c:pt idx="227">
                  <c:v>186.10369199370547</c:v>
                </c:pt>
                <c:pt idx="228">
                  <c:v>182.87120729533581</c:v>
                </c:pt>
                <c:pt idx="229">
                  <c:v>188.23759203480012</c:v>
                </c:pt>
                <c:pt idx="230">
                  <c:v>180.78332127129957</c:v>
                </c:pt>
                <c:pt idx="231">
                  <c:v>188.6977322053871</c:v>
                </c:pt>
                <c:pt idx="232">
                  <c:v>196.88247548969485</c:v>
                </c:pt>
                <c:pt idx="233">
                  <c:v>199.58004723975756</c:v>
                </c:pt>
                <c:pt idx="234">
                  <c:v>209.15096278795653</c:v>
                </c:pt>
                <c:pt idx="235">
                  <c:v>201.26531061453062</c:v>
                </c:pt>
                <c:pt idx="236">
                  <c:v>199.39599117152301</c:v>
                </c:pt>
                <c:pt idx="237">
                  <c:v>190.41750609295417</c:v>
                </c:pt>
                <c:pt idx="238">
                  <c:v>188.46191036796179</c:v>
                </c:pt>
                <c:pt idx="239">
                  <c:v>189.31892143567924</c:v>
                </c:pt>
                <c:pt idx="240">
                  <c:v>195.68611104616946</c:v>
                </c:pt>
                <c:pt idx="241">
                  <c:v>203.64653599731545</c:v>
                </c:pt>
                <c:pt idx="242">
                  <c:v>191.29752416920047</c:v>
                </c:pt>
                <c:pt idx="243">
                  <c:v>198.13060570241012</c:v>
                </c:pt>
                <c:pt idx="244">
                  <c:v>197.06077980579661</c:v>
                </c:pt>
                <c:pt idx="245">
                  <c:v>206.59718484120162</c:v>
                </c:pt>
                <c:pt idx="246">
                  <c:v>212.45822026404699</c:v>
                </c:pt>
                <c:pt idx="247">
                  <c:v>212.10736338397481</c:v>
                </c:pt>
                <c:pt idx="248">
                  <c:v>203.19214757886161</c:v>
                </c:pt>
                <c:pt idx="249">
                  <c:v>201.4493666827652</c:v>
                </c:pt>
                <c:pt idx="250">
                  <c:v>217.56577615755702</c:v>
                </c:pt>
                <c:pt idx="251">
                  <c:v>202.87580121158334</c:v>
                </c:pt>
                <c:pt idx="252">
                  <c:v>207.50596167810957</c:v>
                </c:pt>
                <c:pt idx="253">
                  <c:v>226.46948845840598</c:v>
                </c:pt>
                <c:pt idx="254">
                  <c:v>206.06227189289481</c:v>
                </c:pt>
                <c:pt idx="255">
                  <c:v>207.94884659229987</c:v>
                </c:pt>
                <c:pt idx="256">
                  <c:v>195.36401292675862</c:v>
                </c:pt>
                <c:pt idx="257">
                  <c:v>196.35906604565221</c:v>
                </c:pt>
                <c:pt idx="258">
                  <c:v>201.7081955287201</c:v>
                </c:pt>
                <c:pt idx="259">
                  <c:v>193.76502583397078</c:v>
                </c:pt>
                <c:pt idx="260">
                  <c:v>193.80528809889714</c:v>
                </c:pt>
                <c:pt idx="261">
                  <c:v>203.36470014283145</c:v>
                </c:pt>
                <c:pt idx="262">
                  <c:v>205.25702659436817</c:v>
                </c:pt>
                <c:pt idx="263">
                  <c:v>195.46179271300852</c:v>
                </c:pt>
                <c:pt idx="264">
                  <c:v>184.38966985827139</c:v>
                </c:pt>
                <c:pt idx="265">
                  <c:v>191.06745408390753</c:v>
                </c:pt>
                <c:pt idx="266">
                  <c:v>232.78491229970487</c:v>
                </c:pt>
                <c:pt idx="267">
                  <c:v>219.16476325034469</c:v>
                </c:pt>
                <c:pt idx="268">
                  <c:v>187.29430468509833</c:v>
                </c:pt>
                <c:pt idx="269">
                  <c:v>208.09839214774001</c:v>
                </c:pt>
                <c:pt idx="270">
                  <c:v>203.77307454422657</c:v>
                </c:pt>
                <c:pt idx="271">
                  <c:v>197.50366471998572</c:v>
                </c:pt>
                <c:pt idx="272">
                  <c:v>223.02418893113926</c:v>
                </c:pt>
                <c:pt idx="273">
                  <c:v>200.53483809372457</c:v>
                </c:pt>
                <c:pt idx="274">
                  <c:v>182.08896900533861</c:v>
                </c:pt>
                <c:pt idx="275">
                  <c:v>218.32500743902497</c:v>
                </c:pt>
                <c:pt idx="276">
                  <c:v>153.63505120669655</c:v>
                </c:pt>
                <c:pt idx="277">
                  <c:v>148.40670851840764</c:v>
                </c:pt>
                <c:pt idx="278">
                  <c:v>90.083941896569783</c:v>
                </c:pt>
                <c:pt idx="279">
                  <c:v>65.115585890120556</c:v>
                </c:pt>
                <c:pt idx="280">
                  <c:v>171.24691623589453</c:v>
                </c:pt>
                <c:pt idx="281">
                  <c:v>84.073360918283825</c:v>
                </c:pt>
                <c:pt idx="282">
                  <c:v>321.79327654752848</c:v>
                </c:pt>
                <c:pt idx="283">
                  <c:v>263.94790535267435</c:v>
                </c:pt>
                <c:pt idx="284">
                  <c:v>172.51805345713964</c:v>
                </c:pt>
                <c:pt idx="285">
                  <c:v>226.15889384325999</c:v>
                </c:pt>
                <c:pt idx="286">
                  <c:v>199.92515236769768</c:v>
                </c:pt>
                <c:pt idx="287">
                  <c:v>205.68840800429376</c:v>
                </c:pt>
                <c:pt idx="288">
                  <c:v>217.81885325137955</c:v>
                </c:pt>
                <c:pt idx="289">
                  <c:v>287.76591093265824</c:v>
                </c:pt>
                <c:pt idx="290">
                  <c:v>216.23136966285597</c:v>
                </c:pt>
                <c:pt idx="291">
                  <c:v>221.58625089805645</c:v>
                </c:pt>
                <c:pt idx="292">
                  <c:v>213.71210222889488</c:v>
                </c:pt>
                <c:pt idx="293">
                  <c:v>200.41980305107771</c:v>
                </c:pt>
                <c:pt idx="294">
                  <c:v>182.58361968871921</c:v>
                </c:pt>
                <c:pt idx="295">
                  <c:v>245.62282305906825</c:v>
                </c:pt>
                <c:pt idx="296">
                  <c:v>249.02786032140818</c:v>
                </c:pt>
                <c:pt idx="297">
                  <c:v>253.70978655712574</c:v>
                </c:pt>
                <c:pt idx="298">
                  <c:v>238.09953126997868</c:v>
                </c:pt>
                <c:pt idx="299">
                  <c:v>220.91329589857372</c:v>
                </c:pt>
                <c:pt idx="300">
                  <c:v>194.88086574764321</c:v>
                </c:pt>
                <c:pt idx="301">
                  <c:v>160.28982842380373</c:v>
                </c:pt>
                <c:pt idx="302">
                  <c:v>137.84073985131559</c:v>
                </c:pt>
                <c:pt idx="303">
                  <c:v>214.06295910896736</c:v>
                </c:pt>
                <c:pt idx="304">
                  <c:v>110.3243576502433</c:v>
                </c:pt>
                <c:pt idx="305">
                  <c:v>167.74985093943687</c:v>
                </c:pt>
                <c:pt idx="306">
                  <c:v>159.37529983476307</c:v>
                </c:pt>
                <c:pt idx="307">
                  <c:v>191.53909775875852</c:v>
                </c:pt>
                <c:pt idx="308">
                  <c:v>188.51367613715212</c:v>
                </c:pt>
                <c:pt idx="309">
                  <c:v>197.30235339535454</c:v>
                </c:pt>
                <c:pt idx="310">
                  <c:v>187.56463703531782</c:v>
                </c:pt>
                <c:pt idx="311">
                  <c:v>227.26898200479962</c:v>
                </c:pt>
                <c:pt idx="312">
                  <c:v>236.22446007483919</c:v>
                </c:pt>
                <c:pt idx="313">
                  <c:v>240.83161353283643</c:v>
                </c:pt>
                <c:pt idx="314">
                  <c:v>188.96806455560667</c:v>
                </c:pt>
                <c:pt idx="315">
                  <c:v>198.99336852225983</c:v>
                </c:pt>
                <c:pt idx="316">
                  <c:v>224.33558841731084</c:v>
                </c:pt>
                <c:pt idx="317">
                  <c:v>244.2136437866466</c:v>
                </c:pt>
                <c:pt idx="318">
                  <c:v>232.29601336845698</c:v>
                </c:pt>
                <c:pt idx="319">
                  <c:v>174.6519534982346</c:v>
                </c:pt>
                <c:pt idx="320">
                  <c:v>271.47694889389658</c:v>
                </c:pt>
                <c:pt idx="321">
                  <c:v>212.18788791382744</c:v>
                </c:pt>
                <c:pt idx="322">
                  <c:v>249.11413660339323</c:v>
                </c:pt>
                <c:pt idx="323">
                  <c:v>230.48421144677269</c:v>
                </c:pt>
                <c:pt idx="324">
                  <c:v>226.49249546693517</c:v>
                </c:pt>
                <c:pt idx="325">
                  <c:v>239.10608789313713</c:v>
                </c:pt>
                <c:pt idx="326">
                  <c:v>219.05547995983102</c:v>
                </c:pt>
                <c:pt idx="327">
                  <c:v>152.47319727596565</c:v>
                </c:pt>
                <c:pt idx="328">
                  <c:v>247.15278912626815</c:v>
                </c:pt>
                <c:pt idx="329">
                  <c:v>250.24723177346235</c:v>
                </c:pt>
                <c:pt idx="330">
                  <c:v>216.86981414954468</c:v>
                </c:pt>
                <c:pt idx="331">
                  <c:v>208.63905684817908</c:v>
                </c:pt>
                <c:pt idx="332">
                  <c:v>206.48790155068761</c:v>
                </c:pt>
                <c:pt idx="333">
                  <c:v>198.87833347961362</c:v>
                </c:pt>
                <c:pt idx="334">
                  <c:v>194.88086574764321</c:v>
                </c:pt>
                <c:pt idx="335">
                  <c:v>206.67195761892185</c:v>
                </c:pt>
                <c:pt idx="336">
                  <c:v>242.00497096783195</c:v>
                </c:pt>
                <c:pt idx="337">
                  <c:v>192.3328395530209</c:v>
                </c:pt>
                <c:pt idx="338">
                  <c:v>182.42257062901388</c:v>
                </c:pt>
                <c:pt idx="339">
                  <c:v>218.89443090012574</c:v>
                </c:pt>
                <c:pt idx="340">
                  <c:v>220.42439696732592</c:v>
                </c:pt>
                <c:pt idx="341">
                  <c:v>204.95218373135478</c:v>
                </c:pt>
                <c:pt idx="342">
                  <c:v>191.88420288669886</c:v>
                </c:pt>
                <c:pt idx="343">
                  <c:v>224.23780863106083</c:v>
                </c:pt>
                <c:pt idx="344">
                  <c:v>245.87014840075844</c:v>
                </c:pt>
                <c:pt idx="345">
                  <c:v>237.12173340748302</c:v>
                </c:pt>
                <c:pt idx="346">
                  <c:v>304.58403416759398</c:v>
                </c:pt>
                <c:pt idx="347">
                  <c:v>329.28780957595671</c:v>
                </c:pt>
                <c:pt idx="348">
                  <c:v>346.31874763978931</c:v>
                </c:pt>
                <c:pt idx="349">
                  <c:v>340.44620871267819</c:v>
                </c:pt>
                <c:pt idx="350">
                  <c:v>290.75682204147029</c:v>
                </c:pt>
                <c:pt idx="351">
                  <c:v>261.71622552533074</c:v>
                </c:pt>
                <c:pt idx="352">
                  <c:v>250.25873527772711</c:v>
                </c:pt>
                <c:pt idx="353">
                  <c:v>256.52814510196805</c:v>
                </c:pt>
                <c:pt idx="354">
                  <c:v>222.96667140981592</c:v>
                </c:pt>
                <c:pt idx="355">
                  <c:v>258.44347856203399</c:v>
                </c:pt>
                <c:pt idx="356">
                  <c:v>233.6936891366135</c:v>
                </c:pt>
                <c:pt idx="357">
                  <c:v>220.27485141188467</c:v>
                </c:pt>
                <c:pt idx="358">
                  <c:v>220.08504359151792</c:v>
                </c:pt>
                <c:pt idx="359">
                  <c:v>197.00901403660558</c:v>
                </c:pt>
                <c:pt idx="360">
                  <c:v>213.01038846875076</c:v>
                </c:pt>
                <c:pt idx="361">
                  <c:v>195.3697646788909</c:v>
                </c:pt>
                <c:pt idx="362">
                  <c:v>219.76869722423982</c:v>
                </c:pt>
                <c:pt idx="363">
                  <c:v>94.587563816185309</c:v>
                </c:pt>
                <c:pt idx="364">
                  <c:v>157.70729171638698</c:v>
                </c:pt>
                <c:pt idx="365">
                  <c:v>159.49033487741016</c:v>
                </c:pt>
                <c:pt idx="366">
                  <c:v>171.36770303067377</c:v>
                </c:pt>
                <c:pt idx="367">
                  <c:v>178.30431610226509</c:v>
                </c:pt>
                <c:pt idx="368">
                  <c:v>153.03111723280185</c:v>
                </c:pt>
                <c:pt idx="369">
                  <c:v>217.10563598697055</c:v>
                </c:pt>
                <c:pt idx="370">
                  <c:v>153.71557573654835</c:v>
                </c:pt>
                <c:pt idx="371">
                  <c:v>254.34823104381479</c:v>
                </c:pt>
                <c:pt idx="372">
                  <c:v>241.38378173754012</c:v>
                </c:pt>
                <c:pt idx="373">
                  <c:v>321.4424196674571</c:v>
                </c:pt>
                <c:pt idx="374">
                  <c:v>310.98573429087844</c:v>
                </c:pt>
                <c:pt idx="375">
                  <c:v>308.93235877963633</c:v>
                </c:pt>
                <c:pt idx="376">
                  <c:v>290.49224144338325</c:v>
                </c:pt>
                <c:pt idx="377">
                  <c:v>286.32222114744332</c:v>
                </c:pt>
                <c:pt idx="378">
                  <c:v>278.14322961526887</c:v>
                </c:pt>
                <c:pt idx="379">
                  <c:v>248.02705545038259</c:v>
                </c:pt>
                <c:pt idx="380">
                  <c:v>272.48350551705386</c:v>
                </c:pt>
                <c:pt idx="381">
                  <c:v>225.73326418546699</c:v>
                </c:pt>
                <c:pt idx="382">
                  <c:v>259.95043762070532</c:v>
                </c:pt>
                <c:pt idx="383">
                  <c:v>264.24124471142409</c:v>
                </c:pt>
                <c:pt idx="384">
                  <c:v>230.81206131831561</c:v>
                </c:pt>
                <c:pt idx="385">
                  <c:v>224.6749417931178</c:v>
                </c:pt>
                <c:pt idx="386">
                  <c:v>238.26058032968439</c:v>
                </c:pt>
                <c:pt idx="387">
                  <c:v>230.15060982309757</c:v>
                </c:pt>
                <c:pt idx="388">
                  <c:v>172.64459200405042</c:v>
                </c:pt>
                <c:pt idx="389">
                  <c:v>243.0690451123132</c:v>
                </c:pt>
                <c:pt idx="390">
                  <c:v>241.64836233562744</c:v>
                </c:pt>
                <c:pt idx="391">
                  <c:v>227.98219926920862</c:v>
                </c:pt>
                <c:pt idx="392">
                  <c:v>224.39310593863431</c:v>
                </c:pt>
                <c:pt idx="393">
                  <c:v>310.23800651367537</c:v>
                </c:pt>
                <c:pt idx="394">
                  <c:v>279.52940187916067</c:v>
                </c:pt>
                <c:pt idx="395">
                  <c:v>282.94019089363258</c:v>
                </c:pt>
                <c:pt idx="396">
                  <c:v>241.90719118158233</c:v>
                </c:pt>
                <c:pt idx="397">
                  <c:v>236.70760725395499</c:v>
                </c:pt>
                <c:pt idx="398">
                  <c:v>251.28829890941472</c:v>
                </c:pt>
                <c:pt idx="399">
                  <c:v>241.33776772048154</c:v>
                </c:pt>
                <c:pt idx="400">
                  <c:v>226.55576474039052</c:v>
                </c:pt>
                <c:pt idx="401">
                  <c:v>238.50215391924232</c:v>
                </c:pt>
                <c:pt idx="402">
                  <c:v>227.17695397068218</c:v>
                </c:pt>
                <c:pt idx="403">
                  <c:v>256.74671168299665</c:v>
                </c:pt>
                <c:pt idx="404">
                  <c:v>277.99943581196004</c:v>
                </c:pt>
                <c:pt idx="405">
                  <c:v>276.73980209497955</c:v>
                </c:pt>
                <c:pt idx="406">
                  <c:v>276.86634064189093</c:v>
                </c:pt>
                <c:pt idx="407">
                  <c:v>318.08339642217453</c:v>
                </c:pt>
                <c:pt idx="408">
                  <c:v>204.64158911620873</c:v>
                </c:pt>
                <c:pt idx="409">
                  <c:v>252.24884151551387</c:v>
                </c:pt>
                <c:pt idx="410">
                  <c:v>284.37237717458299</c:v>
                </c:pt>
                <c:pt idx="411">
                  <c:v>272.3684704744079</c:v>
                </c:pt>
                <c:pt idx="412">
                  <c:v>260.65215138084972</c:v>
                </c:pt>
                <c:pt idx="413">
                  <c:v>230.07008529324435</c:v>
                </c:pt>
                <c:pt idx="414">
                  <c:v>224.42761645142838</c:v>
                </c:pt>
                <c:pt idx="415">
                  <c:v>188.32962006891793</c:v>
                </c:pt>
                <c:pt idx="416">
                  <c:v>320.51638757415174</c:v>
                </c:pt>
                <c:pt idx="417">
                  <c:v>193.05756032169421</c:v>
                </c:pt>
                <c:pt idx="418">
                  <c:v>280.44968222033413</c:v>
                </c:pt>
                <c:pt idx="419">
                  <c:v>230.7545437969919</c:v>
                </c:pt>
                <c:pt idx="420">
                  <c:v>248.33765006552838</c:v>
                </c:pt>
                <c:pt idx="421">
                  <c:v>206.79274441370083</c:v>
                </c:pt>
                <c:pt idx="422">
                  <c:v>271.32740333845652</c:v>
                </c:pt>
                <c:pt idx="423">
                  <c:v>303.97434844156686</c:v>
                </c:pt>
                <c:pt idx="424">
                  <c:v>266.03003962457899</c:v>
                </c:pt>
                <c:pt idx="425">
                  <c:v>283.58438713245408</c:v>
                </c:pt>
                <c:pt idx="426">
                  <c:v>266.09906065016708</c:v>
                </c:pt>
                <c:pt idx="427">
                  <c:v>271.3849208597793</c:v>
                </c:pt>
                <c:pt idx="428">
                  <c:v>295.47325878998163</c:v>
                </c:pt>
                <c:pt idx="429">
                  <c:v>299.43046425702539</c:v>
                </c:pt>
                <c:pt idx="430">
                  <c:v>257.8050340753457</c:v>
                </c:pt>
                <c:pt idx="431">
                  <c:v>251.57588651603101</c:v>
                </c:pt>
                <c:pt idx="432">
                  <c:v>249.93088540618422</c:v>
                </c:pt>
                <c:pt idx="433">
                  <c:v>235.47098054550381</c:v>
                </c:pt>
                <c:pt idx="434">
                  <c:v>246.45107536612386</c:v>
                </c:pt>
                <c:pt idx="435">
                  <c:v>271.83930927823275</c:v>
                </c:pt>
                <c:pt idx="436">
                  <c:v>252.96205877992273</c:v>
                </c:pt>
                <c:pt idx="437">
                  <c:v>290.22766084529604</c:v>
                </c:pt>
                <c:pt idx="438">
                  <c:v>226.71681380009582</c:v>
                </c:pt>
                <c:pt idx="439">
                  <c:v>246.97448481016608</c:v>
                </c:pt>
                <c:pt idx="440">
                  <c:v>249.08537784273207</c:v>
                </c:pt>
                <c:pt idx="441">
                  <c:v>263.51652394274964</c:v>
                </c:pt>
                <c:pt idx="442">
                  <c:v>340.91785238753027</c:v>
                </c:pt>
                <c:pt idx="443">
                  <c:v>534.13646176892939</c:v>
                </c:pt>
                <c:pt idx="444">
                  <c:v>339.37063106393367</c:v>
                </c:pt>
                <c:pt idx="445">
                  <c:v>316.66271364548993</c:v>
                </c:pt>
                <c:pt idx="446">
                  <c:v>357.5576713063648</c:v>
                </c:pt>
                <c:pt idx="447">
                  <c:v>347.19301396390324</c:v>
                </c:pt>
                <c:pt idx="448">
                  <c:v>347.35981477574194</c:v>
                </c:pt>
                <c:pt idx="449">
                  <c:v>324.37006150281371</c:v>
                </c:pt>
                <c:pt idx="450">
                  <c:v>315.19601685174553</c:v>
                </c:pt>
                <c:pt idx="451">
                  <c:v>302.83550151936646</c:v>
                </c:pt>
                <c:pt idx="452">
                  <c:v>293.09778515932931</c:v>
                </c:pt>
                <c:pt idx="453">
                  <c:v>278.96573017019165</c:v>
                </c:pt>
                <c:pt idx="454">
                  <c:v>288.79547456434562</c:v>
                </c:pt>
                <c:pt idx="455">
                  <c:v>285.37318204560859</c:v>
                </c:pt>
                <c:pt idx="456">
                  <c:v>280.99609867290366</c:v>
                </c:pt>
                <c:pt idx="457">
                  <c:v>247.80273711722219</c:v>
                </c:pt>
                <c:pt idx="458">
                  <c:v>190.42325784508668</c:v>
                </c:pt>
                <c:pt idx="459">
                  <c:v>206.91928296061215</c:v>
                </c:pt>
                <c:pt idx="460">
                  <c:v>217.3069473116025</c:v>
                </c:pt>
                <c:pt idx="461">
                  <c:v>239.69276661063518</c:v>
                </c:pt>
                <c:pt idx="462">
                  <c:v>188.1053017357568</c:v>
                </c:pt>
                <c:pt idx="463">
                  <c:v>211.20433829919835</c:v>
                </c:pt>
                <c:pt idx="464">
                  <c:v>232.92870610301375</c:v>
                </c:pt>
                <c:pt idx="465">
                  <c:v>240.57853643901387</c:v>
                </c:pt>
                <c:pt idx="466">
                  <c:v>222.21894363261291</c:v>
                </c:pt>
                <c:pt idx="467">
                  <c:v>237.18500268093848</c:v>
                </c:pt>
              </c:numCache>
            </c:numRef>
          </c:yVal>
          <c:smooth val="0"/>
        </c:ser>
        <c:ser>
          <c:idx val="0"/>
          <c:order val="1"/>
          <c:tx>
            <c:v>WAG</c:v>
          </c:tx>
          <c:spPr>
            <a:ln w="28575">
              <a:noFill/>
            </a:ln>
          </c:spPr>
          <c:xVal>
            <c:numRef>
              <c:f>'WAG followed by C12_ADCO and CO'!$J$4:$J$404</c:f>
              <c:numCache>
                <c:formatCode>General</c:formatCode>
                <c:ptCount val="401"/>
                <c:pt idx="0">
                  <c:v>0</c:v>
                </c:pt>
                <c:pt idx="1">
                  <c:v>1.0041407867494819E-2</c:v>
                </c:pt>
                <c:pt idx="2">
                  <c:v>2.0082815734989646E-2</c:v>
                </c:pt>
                <c:pt idx="3">
                  <c:v>3.0124223602484471E-2</c:v>
                </c:pt>
                <c:pt idx="4">
                  <c:v>4.0165631469979292E-2</c:v>
                </c:pt>
                <c:pt idx="5">
                  <c:v>5.0207039337474106E-2</c:v>
                </c:pt>
                <c:pt idx="6">
                  <c:v>6.0248447204968886E-2</c:v>
                </c:pt>
                <c:pt idx="7">
                  <c:v>7.0289855072463756E-2</c:v>
                </c:pt>
                <c:pt idx="8">
                  <c:v>8.0331262939958584E-2</c:v>
                </c:pt>
                <c:pt idx="9">
                  <c:v>9.0372670807453384E-2</c:v>
                </c:pt>
                <c:pt idx="10">
                  <c:v>0.10041407867494812</c:v>
                </c:pt>
                <c:pt idx="11">
                  <c:v>0.11045548654244293</c:v>
                </c:pt>
                <c:pt idx="12">
                  <c:v>0.12049689440993792</c:v>
                </c:pt>
                <c:pt idx="13">
                  <c:v>0.13053830227743307</c:v>
                </c:pt>
                <c:pt idx="14">
                  <c:v>0.14057971014492751</c:v>
                </c:pt>
                <c:pt idx="15">
                  <c:v>0.15062111801242262</c:v>
                </c:pt>
                <c:pt idx="16">
                  <c:v>0.16066252587991717</c:v>
                </c:pt>
                <c:pt idx="17">
                  <c:v>0.17070393374741244</c:v>
                </c:pt>
                <c:pt idx="18">
                  <c:v>0.18074534161490718</c:v>
                </c:pt>
                <c:pt idx="19">
                  <c:v>0.19078674948240198</c:v>
                </c:pt>
                <c:pt idx="20">
                  <c:v>0.20082815734989648</c:v>
                </c:pt>
                <c:pt idx="21">
                  <c:v>0.21086956521739153</c:v>
                </c:pt>
                <c:pt idx="22">
                  <c:v>0.22091097308488611</c:v>
                </c:pt>
                <c:pt idx="23">
                  <c:v>0.23095238095238133</c:v>
                </c:pt>
                <c:pt idx="24">
                  <c:v>0.24099378881987604</c:v>
                </c:pt>
                <c:pt idx="25">
                  <c:v>0.25103519668737029</c:v>
                </c:pt>
                <c:pt idx="26">
                  <c:v>0.26107660455486603</c:v>
                </c:pt>
                <c:pt idx="27">
                  <c:v>0.27111801242236022</c:v>
                </c:pt>
                <c:pt idx="28">
                  <c:v>0.28115942028985563</c:v>
                </c:pt>
                <c:pt idx="29">
                  <c:v>0.29120082815734988</c:v>
                </c:pt>
                <c:pt idx="30">
                  <c:v>0.30124223602484523</c:v>
                </c:pt>
                <c:pt idx="31">
                  <c:v>0.31128364389233981</c:v>
                </c:pt>
                <c:pt idx="32">
                  <c:v>0.32132505175983533</c:v>
                </c:pt>
                <c:pt idx="33">
                  <c:v>0.33136645962732986</c:v>
                </c:pt>
                <c:pt idx="34">
                  <c:v>0.34140786749482488</c:v>
                </c:pt>
                <c:pt idx="35">
                  <c:v>0.3514492753623194</c:v>
                </c:pt>
                <c:pt idx="36">
                  <c:v>0.36149068322981492</c:v>
                </c:pt>
                <c:pt idx="37">
                  <c:v>0.371532091097309</c:v>
                </c:pt>
                <c:pt idx="38">
                  <c:v>0.38157349896480447</c:v>
                </c:pt>
                <c:pt idx="39">
                  <c:v>0.39161490683229905</c:v>
                </c:pt>
                <c:pt idx="40">
                  <c:v>0.40165631469979296</c:v>
                </c:pt>
                <c:pt idx="41">
                  <c:v>0.4116977225672877</c:v>
                </c:pt>
                <c:pt idx="42">
                  <c:v>0.42173913043478223</c:v>
                </c:pt>
                <c:pt idx="43">
                  <c:v>0.43178053830227803</c:v>
                </c:pt>
                <c:pt idx="44">
                  <c:v>0.44182194616977238</c:v>
                </c:pt>
                <c:pt idx="45">
                  <c:v>0.45186335403726702</c:v>
                </c:pt>
                <c:pt idx="46">
                  <c:v>0.46190476190476326</c:v>
                </c:pt>
                <c:pt idx="47">
                  <c:v>0.47194616977225773</c:v>
                </c:pt>
                <c:pt idx="48">
                  <c:v>0.4819875776397527</c:v>
                </c:pt>
                <c:pt idx="49">
                  <c:v>0.49202898550724777</c:v>
                </c:pt>
                <c:pt idx="50">
                  <c:v>0.50207039337474113</c:v>
                </c:pt>
                <c:pt idx="51">
                  <c:v>0.51211180124223477</c:v>
                </c:pt>
                <c:pt idx="52">
                  <c:v>0.52215320910973051</c:v>
                </c:pt>
                <c:pt idx="53">
                  <c:v>0.5321946169772257</c:v>
                </c:pt>
                <c:pt idx="54">
                  <c:v>0.54223602484471956</c:v>
                </c:pt>
                <c:pt idx="55">
                  <c:v>0.55227743271221519</c:v>
                </c:pt>
                <c:pt idx="56">
                  <c:v>0.56231884057971004</c:v>
                </c:pt>
                <c:pt idx="57">
                  <c:v>0.57236024844720457</c:v>
                </c:pt>
                <c:pt idx="58">
                  <c:v>0.58240165631470064</c:v>
                </c:pt>
                <c:pt idx="59">
                  <c:v>0.5924430641821945</c:v>
                </c:pt>
                <c:pt idx="60">
                  <c:v>0.6024844720496908</c:v>
                </c:pt>
                <c:pt idx="61">
                  <c:v>0.61252587991718521</c:v>
                </c:pt>
                <c:pt idx="62">
                  <c:v>0.62256728778467907</c:v>
                </c:pt>
                <c:pt idx="63">
                  <c:v>0.63260869565217615</c:v>
                </c:pt>
                <c:pt idx="64">
                  <c:v>0.64265010351966978</c:v>
                </c:pt>
                <c:pt idx="65">
                  <c:v>0.6526915113871653</c:v>
                </c:pt>
                <c:pt idx="66">
                  <c:v>0.6627329192546586</c:v>
                </c:pt>
                <c:pt idx="67">
                  <c:v>0.67277432712215424</c:v>
                </c:pt>
                <c:pt idx="68">
                  <c:v>0.68281573498964787</c:v>
                </c:pt>
                <c:pt idx="69">
                  <c:v>0.69285714285714251</c:v>
                </c:pt>
                <c:pt idx="70">
                  <c:v>0.70289855072463769</c:v>
                </c:pt>
                <c:pt idx="71">
                  <c:v>0.71293995859213344</c:v>
                </c:pt>
                <c:pt idx="72">
                  <c:v>0.72298136645962763</c:v>
                </c:pt>
                <c:pt idx="73">
                  <c:v>0.73302277432712204</c:v>
                </c:pt>
                <c:pt idx="74">
                  <c:v>0.7430641821946169</c:v>
                </c:pt>
                <c:pt idx="75">
                  <c:v>0.75310559006211175</c:v>
                </c:pt>
                <c:pt idx="76">
                  <c:v>0.76314699792960661</c:v>
                </c:pt>
                <c:pt idx="77">
                  <c:v>0.77318840579710135</c:v>
                </c:pt>
                <c:pt idx="78">
                  <c:v>0.78322981366459921</c:v>
                </c:pt>
                <c:pt idx="79">
                  <c:v>0.79327122153209162</c:v>
                </c:pt>
                <c:pt idx="80">
                  <c:v>0.80331262939958592</c:v>
                </c:pt>
                <c:pt idx="81">
                  <c:v>0.81335403726708155</c:v>
                </c:pt>
                <c:pt idx="82">
                  <c:v>0.82339544513457685</c:v>
                </c:pt>
                <c:pt idx="83">
                  <c:v>0.8334368530020706</c:v>
                </c:pt>
                <c:pt idx="84">
                  <c:v>0.84347826086956512</c:v>
                </c:pt>
                <c:pt idx="85">
                  <c:v>0.85351966873705876</c:v>
                </c:pt>
                <c:pt idx="86">
                  <c:v>0.86356107660455605</c:v>
                </c:pt>
                <c:pt idx="87">
                  <c:v>0.87360248447204969</c:v>
                </c:pt>
                <c:pt idx="88">
                  <c:v>0.88364389233954643</c:v>
                </c:pt>
                <c:pt idx="89">
                  <c:v>0.89368530020703918</c:v>
                </c:pt>
                <c:pt idx="90">
                  <c:v>0.90372670807453404</c:v>
                </c:pt>
                <c:pt idx="91">
                  <c:v>0.91376811594202856</c:v>
                </c:pt>
                <c:pt idx="92">
                  <c:v>0.92380952380952375</c:v>
                </c:pt>
                <c:pt idx="93">
                  <c:v>0.9338509316770186</c:v>
                </c:pt>
                <c:pt idx="94">
                  <c:v>0.94389233954451446</c:v>
                </c:pt>
                <c:pt idx="95">
                  <c:v>0.95393374741200809</c:v>
                </c:pt>
                <c:pt idx="96">
                  <c:v>0.9639751552795045</c:v>
                </c:pt>
                <c:pt idx="97">
                  <c:v>0.97401656314699758</c:v>
                </c:pt>
                <c:pt idx="98">
                  <c:v>0.98405797101449255</c:v>
                </c:pt>
                <c:pt idx="99">
                  <c:v>0.99409937888198741</c:v>
                </c:pt>
                <c:pt idx="100">
                  <c:v>1.0041407867494818</c:v>
                </c:pt>
                <c:pt idx="101">
                  <c:v>1.0141821946169793</c:v>
                </c:pt>
                <c:pt idx="102">
                  <c:v>1.0242236024844682</c:v>
                </c:pt>
                <c:pt idx="103">
                  <c:v>1.0342650103519668</c:v>
                </c:pt>
                <c:pt idx="104">
                  <c:v>1.0443064182194592</c:v>
                </c:pt>
                <c:pt idx="105">
                  <c:v>1.0543478260869592</c:v>
                </c:pt>
                <c:pt idx="106">
                  <c:v>1.0643892339544512</c:v>
                </c:pt>
                <c:pt idx="107">
                  <c:v>1.074430641821946</c:v>
                </c:pt>
                <c:pt idx="108">
                  <c:v>1.0844720496894409</c:v>
                </c:pt>
                <c:pt idx="109">
                  <c:v>1.0945134575569357</c:v>
                </c:pt>
                <c:pt idx="110">
                  <c:v>1.1045548654244304</c:v>
                </c:pt>
                <c:pt idx="111">
                  <c:v>1.1145962732919255</c:v>
                </c:pt>
                <c:pt idx="112">
                  <c:v>1.1246376811594199</c:v>
                </c:pt>
                <c:pt idx="113">
                  <c:v>1.1346790890269149</c:v>
                </c:pt>
                <c:pt idx="114">
                  <c:v>1.1447204968944098</c:v>
                </c:pt>
                <c:pt idx="115">
                  <c:v>1.1547619047619069</c:v>
                </c:pt>
                <c:pt idx="116">
                  <c:v>1.1648033126293975</c:v>
                </c:pt>
                <c:pt idx="117">
                  <c:v>1.1748447204968941</c:v>
                </c:pt>
                <c:pt idx="118">
                  <c:v>1.1848861283643901</c:v>
                </c:pt>
                <c:pt idx="119">
                  <c:v>1.1949275362318867</c:v>
                </c:pt>
                <c:pt idx="120">
                  <c:v>1.2049689440993778</c:v>
                </c:pt>
                <c:pt idx="121">
                  <c:v>1.215010351966874</c:v>
                </c:pt>
                <c:pt idx="122">
                  <c:v>1.2250517598343678</c:v>
                </c:pt>
                <c:pt idx="123">
                  <c:v>1.2350931677018631</c:v>
                </c:pt>
                <c:pt idx="124">
                  <c:v>1.2451345755693557</c:v>
                </c:pt>
                <c:pt idx="125">
                  <c:v>1.2551759834368541</c:v>
                </c:pt>
                <c:pt idx="126">
                  <c:v>1.2652173913043476</c:v>
                </c:pt>
                <c:pt idx="127">
                  <c:v>1.2752587991718425</c:v>
                </c:pt>
                <c:pt idx="128">
                  <c:v>1.2853002070393336</c:v>
                </c:pt>
                <c:pt idx="129">
                  <c:v>1.2953416149068322</c:v>
                </c:pt>
                <c:pt idx="130">
                  <c:v>1.3053830227743271</c:v>
                </c:pt>
                <c:pt idx="131">
                  <c:v>1.3154244306418217</c:v>
                </c:pt>
                <c:pt idx="132">
                  <c:v>1.3254658385093159</c:v>
                </c:pt>
                <c:pt idx="133">
                  <c:v>1.3355072463768121</c:v>
                </c:pt>
                <c:pt idx="134">
                  <c:v>1.3455486542443058</c:v>
                </c:pt>
                <c:pt idx="135">
                  <c:v>1.3555900621118011</c:v>
                </c:pt>
                <c:pt idx="136">
                  <c:v>1.3656314699792957</c:v>
                </c:pt>
                <c:pt idx="137">
                  <c:v>1.3756728778467928</c:v>
                </c:pt>
                <c:pt idx="138">
                  <c:v>1.3857142857142832</c:v>
                </c:pt>
                <c:pt idx="139">
                  <c:v>1.3957556935817803</c:v>
                </c:pt>
                <c:pt idx="140">
                  <c:v>1.4057971014492752</c:v>
                </c:pt>
                <c:pt idx="141">
                  <c:v>1.41583850931677</c:v>
                </c:pt>
                <c:pt idx="142">
                  <c:v>1.4258799171842611</c:v>
                </c:pt>
                <c:pt idx="143">
                  <c:v>1.4359213250517577</c:v>
                </c:pt>
                <c:pt idx="144">
                  <c:v>1.4459627329192521</c:v>
                </c:pt>
                <c:pt idx="145">
                  <c:v>1.4560041407867501</c:v>
                </c:pt>
                <c:pt idx="146">
                  <c:v>1.4660455486542441</c:v>
                </c:pt>
                <c:pt idx="147">
                  <c:v>1.4760869565217416</c:v>
                </c:pt>
                <c:pt idx="148">
                  <c:v>1.486128364389234</c:v>
                </c:pt>
                <c:pt idx="149">
                  <c:v>1.4961697722567284</c:v>
                </c:pt>
                <c:pt idx="150">
                  <c:v>1.5062111801242235</c:v>
                </c:pt>
                <c:pt idx="151">
                  <c:v>1.5162525879917217</c:v>
                </c:pt>
                <c:pt idx="152">
                  <c:v>1.526293995859213</c:v>
                </c:pt>
                <c:pt idx="153">
                  <c:v>1.5363354037267107</c:v>
                </c:pt>
                <c:pt idx="154">
                  <c:v>1.5463768115942027</c:v>
                </c:pt>
                <c:pt idx="155">
                  <c:v>1.556418219461698</c:v>
                </c:pt>
                <c:pt idx="156">
                  <c:v>1.5664596273291918</c:v>
                </c:pt>
                <c:pt idx="157">
                  <c:v>1.5765010351966871</c:v>
                </c:pt>
                <c:pt idx="158">
                  <c:v>1.5865424430641819</c:v>
                </c:pt>
                <c:pt idx="159">
                  <c:v>1.5965838509316781</c:v>
                </c:pt>
                <c:pt idx="160">
                  <c:v>1.6066252587991694</c:v>
                </c:pt>
                <c:pt idx="161">
                  <c:v>1.6166666666666665</c:v>
                </c:pt>
                <c:pt idx="162">
                  <c:v>1.6267080745341611</c:v>
                </c:pt>
                <c:pt idx="163">
                  <c:v>1.6367494824016562</c:v>
                </c:pt>
                <c:pt idx="164">
                  <c:v>1.6467908902691488</c:v>
                </c:pt>
                <c:pt idx="165">
                  <c:v>1.6568322981366457</c:v>
                </c:pt>
                <c:pt idx="166">
                  <c:v>1.6668737060041399</c:v>
                </c:pt>
                <c:pt idx="167">
                  <c:v>1.6769151138716383</c:v>
                </c:pt>
                <c:pt idx="168">
                  <c:v>1.6869565217391327</c:v>
                </c:pt>
                <c:pt idx="169">
                  <c:v>1.6969979296066293</c:v>
                </c:pt>
                <c:pt idx="170">
                  <c:v>1.7070393374741157</c:v>
                </c:pt>
                <c:pt idx="171">
                  <c:v>1.7170807453416148</c:v>
                </c:pt>
                <c:pt idx="172">
                  <c:v>1.7271221532091072</c:v>
                </c:pt>
                <c:pt idx="173">
                  <c:v>1.7371635610766045</c:v>
                </c:pt>
                <c:pt idx="174">
                  <c:v>1.7472049689440992</c:v>
                </c:pt>
                <c:pt idx="175">
                  <c:v>1.757246376811594</c:v>
                </c:pt>
                <c:pt idx="176">
                  <c:v>1.7672877846790889</c:v>
                </c:pt>
                <c:pt idx="177">
                  <c:v>1.7773291925465815</c:v>
                </c:pt>
                <c:pt idx="178">
                  <c:v>1.7873706004140761</c:v>
                </c:pt>
                <c:pt idx="179">
                  <c:v>1.7974120082815741</c:v>
                </c:pt>
                <c:pt idx="180">
                  <c:v>1.8074534161490678</c:v>
                </c:pt>
                <c:pt idx="181">
                  <c:v>1.8174948240165629</c:v>
                </c:pt>
                <c:pt idx="182">
                  <c:v>1.8275362318840578</c:v>
                </c:pt>
                <c:pt idx="183">
                  <c:v>1.8375776397515544</c:v>
                </c:pt>
                <c:pt idx="184">
                  <c:v>1.8476190476190455</c:v>
                </c:pt>
                <c:pt idx="185">
                  <c:v>1.8576604554865419</c:v>
                </c:pt>
                <c:pt idx="186">
                  <c:v>1.8677018633540372</c:v>
                </c:pt>
                <c:pt idx="187">
                  <c:v>1.8777432712215321</c:v>
                </c:pt>
                <c:pt idx="188">
                  <c:v>1.8877846790890258</c:v>
                </c:pt>
                <c:pt idx="189">
                  <c:v>1.897826086956522</c:v>
                </c:pt>
                <c:pt idx="190">
                  <c:v>1.9078674948240162</c:v>
                </c:pt>
                <c:pt idx="191">
                  <c:v>1.917908902691513</c:v>
                </c:pt>
                <c:pt idx="192">
                  <c:v>1.9279503105590059</c:v>
                </c:pt>
                <c:pt idx="193">
                  <c:v>1.9379917184265008</c:v>
                </c:pt>
                <c:pt idx="194">
                  <c:v>1.9480331262939983</c:v>
                </c:pt>
                <c:pt idx="195">
                  <c:v>1.9580745341614929</c:v>
                </c:pt>
                <c:pt idx="196">
                  <c:v>1.9681159420289873</c:v>
                </c:pt>
                <c:pt idx="197">
                  <c:v>1.9781573498964842</c:v>
                </c:pt>
                <c:pt idx="198">
                  <c:v>1.9881987577639748</c:v>
                </c:pt>
                <c:pt idx="199">
                  <c:v>1.9982401656314734</c:v>
                </c:pt>
                <c:pt idx="200">
                  <c:v>2.0082815734989645</c:v>
                </c:pt>
                <c:pt idx="201">
                  <c:v>2.0183229813664592</c:v>
                </c:pt>
                <c:pt idx="202">
                  <c:v>2.0283643892339542</c:v>
                </c:pt>
                <c:pt idx="203">
                  <c:v>2.0384057971014493</c:v>
                </c:pt>
                <c:pt idx="204">
                  <c:v>2.0484472049689435</c:v>
                </c:pt>
                <c:pt idx="205">
                  <c:v>2.0584886128364386</c:v>
                </c:pt>
                <c:pt idx="206">
                  <c:v>2.068530020703939</c:v>
                </c:pt>
                <c:pt idx="207">
                  <c:v>2.0785714285714292</c:v>
                </c:pt>
                <c:pt idx="208">
                  <c:v>2.0886128364389229</c:v>
                </c:pt>
                <c:pt idx="209">
                  <c:v>2.0986542443064202</c:v>
                </c:pt>
                <c:pt idx="210">
                  <c:v>2.1086956521739166</c:v>
                </c:pt>
                <c:pt idx="211">
                  <c:v>2.1187370600414139</c:v>
                </c:pt>
                <c:pt idx="212">
                  <c:v>2.1287784679089032</c:v>
                </c:pt>
                <c:pt idx="213">
                  <c:v>2.1388198757763992</c:v>
                </c:pt>
                <c:pt idx="214">
                  <c:v>2.1488612836438921</c:v>
                </c:pt>
                <c:pt idx="215">
                  <c:v>2.1589026915113871</c:v>
                </c:pt>
                <c:pt idx="216">
                  <c:v>2.1689440993788787</c:v>
                </c:pt>
                <c:pt idx="217">
                  <c:v>2.1789855072463813</c:v>
                </c:pt>
                <c:pt idx="218">
                  <c:v>2.1890269151138675</c:v>
                </c:pt>
                <c:pt idx="219">
                  <c:v>2.1990683229813661</c:v>
                </c:pt>
                <c:pt idx="220">
                  <c:v>2.2091097308488608</c:v>
                </c:pt>
                <c:pt idx="221">
                  <c:v>2.2191511387163603</c:v>
                </c:pt>
                <c:pt idx="222">
                  <c:v>2.2291925465838553</c:v>
                </c:pt>
                <c:pt idx="223">
                  <c:v>2.2392339544513451</c:v>
                </c:pt>
                <c:pt idx="224">
                  <c:v>2.2492753623188397</c:v>
                </c:pt>
                <c:pt idx="225">
                  <c:v>2.2593167701863419</c:v>
                </c:pt>
                <c:pt idx="226">
                  <c:v>2.2693581780538277</c:v>
                </c:pt>
                <c:pt idx="227">
                  <c:v>2.279399585921329</c:v>
                </c:pt>
                <c:pt idx="228">
                  <c:v>2.2894409937888147</c:v>
                </c:pt>
                <c:pt idx="229">
                  <c:v>2.2994824016563151</c:v>
                </c:pt>
                <c:pt idx="230">
                  <c:v>2.3095238095238053</c:v>
                </c:pt>
                <c:pt idx="231">
                  <c:v>2.3195652173913039</c:v>
                </c:pt>
                <c:pt idx="232">
                  <c:v>2.3296066252587924</c:v>
                </c:pt>
                <c:pt idx="233">
                  <c:v>2.3396480331262821</c:v>
                </c:pt>
                <c:pt idx="234">
                  <c:v>2.3496894409937839</c:v>
                </c:pt>
                <c:pt idx="235">
                  <c:v>2.3597308488612851</c:v>
                </c:pt>
                <c:pt idx="236">
                  <c:v>2.369772256728778</c:v>
                </c:pt>
                <c:pt idx="237">
                  <c:v>2.3798136645962686</c:v>
                </c:pt>
                <c:pt idx="238">
                  <c:v>2.3898550724637624</c:v>
                </c:pt>
                <c:pt idx="239">
                  <c:v>2.3998964803312566</c:v>
                </c:pt>
                <c:pt idx="240">
                  <c:v>2.4099378881987592</c:v>
                </c:pt>
                <c:pt idx="241">
                  <c:v>2.4199792960662525</c:v>
                </c:pt>
                <c:pt idx="242">
                  <c:v>2.4300207039337467</c:v>
                </c:pt>
                <c:pt idx="243">
                  <c:v>2.4400621118012387</c:v>
                </c:pt>
                <c:pt idx="244">
                  <c:v>2.4501035196687369</c:v>
                </c:pt>
                <c:pt idx="245">
                  <c:v>2.4601449275362319</c:v>
                </c:pt>
                <c:pt idx="246">
                  <c:v>2.4701863354037217</c:v>
                </c:pt>
                <c:pt idx="247">
                  <c:v>2.4802277432712212</c:v>
                </c:pt>
                <c:pt idx="248">
                  <c:v>2.4902691511387163</c:v>
                </c:pt>
                <c:pt idx="249">
                  <c:v>2.5003105590062149</c:v>
                </c:pt>
                <c:pt idx="250">
                  <c:v>2.5103519668737047</c:v>
                </c:pt>
                <c:pt idx="251">
                  <c:v>2.5203933747412006</c:v>
                </c:pt>
                <c:pt idx="252">
                  <c:v>2.5304347826086993</c:v>
                </c:pt>
                <c:pt idx="253">
                  <c:v>2.5404761904761877</c:v>
                </c:pt>
                <c:pt idx="254">
                  <c:v>2.550517598343685</c:v>
                </c:pt>
                <c:pt idx="255">
                  <c:v>2.56055900621118</c:v>
                </c:pt>
                <c:pt idx="256">
                  <c:v>2.5706004140786693</c:v>
                </c:pt>
                <c:pt idx="257">
                  <c:v>2.5806418219461693</c:v>
                </c:pt>
                <c:pt idx="258">
                  <c:v>2.5906832298136604</c:v>
                </c:pt>
                <c:pt idx="259">
                  <c:v>2.6007246376811612</c:v>
                </c:pt>
                <c:pt idx="260">
                  <c:v>2.6107660455486541</c:v>
                </c:pt>
                <c:pt idx="261">
                  <c:v>2.6208074534161487</c:v>
                </c:pt>
                <c:pt idx="262">
                  <c:v>2.6308488612836389</c:v>
                </c:pt>
                <c:pt idx="263">
                  <c:v>2.6408902691511402</c:v>
                </c:pt>
                <c:pt idx="264">
                  <c:v>2.6509316770186371</c:v>
                </c:pt>
                <c:pt idx="265">
                  <c:v>2.6609730848861282</c:v>
                </c:pt>
                <c:pt idx="266">
                  <c:v>2.6710144927536228</c:v>
                </c:pt>
                <c:pt idx="267">
                  <c:v>2.6810559006211179</c:v>
                </c:pt>
                <c:pt idx="268">
                  <c:v>2.6910973084886152</c:v>
                </c:pt>
                <c:pt idx="269">
                  <c:v>2.7011387163561116</c:v>
                </c:pt>
                <c:pt idx="270">
                  <c:v>2.7111801242235987</c:v>
                </c:pt>
                <c:pt idx="271">
                  <c:v>2.7212215320911017</c:v>
                </c:pt>
                <c:pt idx="272">
                  <c:v>2.7312629399585835</c:v>
                </c:pt>
                <c:pt idx="273">
                  <c:v>2.741304347826095</c:v>
                </c:pt>
                <c:pt idx="274">
                  <c:v>2.7513457556935808</c:v>
                </c:pt>
                <c:pt idx="275">
                  <c:v>2.7613871635610807</c:v>
                </c:pt>
                <c:pt idx="276">
                  <c:v>2.7714285714285709</c:v>
                </c:pt>
                <c:pt idx="277">
                  <c:v>2.781469979296066</c:v>
                </c:pt>
                <c:pt idx="278">
                  <c:v>2.7915113871635606</c:v>
                </c:pt>
                <c:pt idx="279">
                  <c:v>2.8015527950310553</c:v>
                </c:pt>
                <c:pt idx="280">
                  <c:v>2.8115942028985512</c:v>
                </c:pt>
                <c:pt idx="281">
                  <c:v>2.8216356107660427</c:v>
                </c:pt>
                <c:pt idx="282">
                  <c:v>2.8316770186335387</c:v>
                </c:pt>
                <c:pt idx="283">
                  <c:v>2.8417184265010347</c:v>
                </c:pt>
                <c:pt idx="284">
                  <c:v>2.8517598343685222</c:v>
                </c:pt>
                <c:pt idx="285">
                  <c:v>2.8618012422360284</c:v>
                </c:pt>
                <c:pt idx="286">
                  <c:v>2.8718426501035128</c:v>
                </c:pt>
                <c:pt idx="287">
                  <c:v>2.881884057971019</c:v>
                </c:pt>
                <c:pt idx="288">
                  <c:v>2.8919254658385043</c:v>
                </c:pt>
                <c:pt idx="289">
                  <c:v>2.9019668737060038</c:v>
                </c:pt>
                <c:pt idx="290">
                  <c:v>2.9120082815734967</c:v>
                </c:pt>
                <c:pt idx="291">
                  <c:v>2.9220496894409886</c:v>
                </c:pt>
                <c:pt idx="292">
                  <c:v>2.9320910973084877</c:v>
                </c:pt>
                <c:pt idx="293">
                  <c:v>2.9421325051759832</c:v>
                </c:pt>
                <c:pt idx="294">
                  <c:v>2.9521739130434734</c:v>
                </c:pt>
                <c:pt idx="295">
                  <c:v>2.9622153209109725</c:v>
                </c:pt>
                <c:pt idx="296">
                  <c:v>2.9722567287784667</c:v>
                </c:pt>
                <c:pt idx="297">
                  <c:v>2.9822981366459627</c:v>
                </c:pt>
                <c:pt idx="298">
                  <c:v>2.9923395445134582</c:v>
                </c:pt>
                <c:pt idx="299">
                  <c:v>3.0023809523809573</c:v>
                </c:pt>
                <c:pt idx="300">
                  <c:v>3.0124223602484426</c:v>
                </c:pt>
                <c:pt idx="301">
                  <c:v>3.0224637681159416</c:v>
                </c:pt>
                <c:pt idx="302">
                  <c:v>3.0325051759834363</c:v>
                </c:pt>
                <c:pt idx="303">
                  <c:v>3.0425465838509314</c:v>
                </c:pt>
                <c:pt idx="304">
                  <c:v>3.052587991718426</c:v>
                </c:pt>
                <c:pt idx="305">
                  <c:v>3.0626293995859197</c:v>
                </c:pt>
                <c:pt idx="306">
                  <c:v>3.0726708074534157</c:v>
                </c:pt>
                <c:pt idx="307">
                  <c:v>3.0827122153209112</c:v>
                </c:pt>
                <c:pt idx="308">
                  <c:v>3.0927536231883983</c:v>
                </c:pt>
                <c:pt idx="309">
                  <c:v>3.1027950310559</c:v>
                </c:pt>
                <c:pt idx="310">
                  <c:v>3.1128364389233947</c:v>
                </c:pt>
                <c:pt idx="311">
                  <c:v>3.1228778467908898</c:v>
                </c:pt>
                <c:pt idx="312">
                  <c:v>3.1329192546583848</c:v>
                </c:pt>
                <c:pt idx="313">
                  <c:v>3.1429606625258795</c:v>
                </c:pt>
                <c:pt idx="314">
                  <c:v>3.1530020703933741</c:v>
                </c:pt>
                <c:pt idx="315">
                  <c:v>3.1630434782608687</c:v>
                </c:pt>
                <c:pt idx="316">
                  <c:v>3.1730848861283651</c:v>
                </c:pt>
                <c:pt idx="317">
                  <c:v>3.1831262939958602</c:v>
                </c:pt>
                <c:pt idx="318">
                  <c:v>3.1931677018633611</c:v>
                </c:pt>
                <c:pt idx="319">
                  <c:v>3.2032091097308477</c:v>
                </c:pt>
                <c:pt idx="320">
                  <c:v>3.2132505175983441</c:v>
                </c:pt>
                <c:pt idx="321">
                  <c:v>3.2232919254658392</c:v>
                </c:pt>
                <c:pt idx="322">
                  <c:v>3.2333333333333352</c:v>
                </c:pt>
                <c:pt idx="323">
                  <c:v>3.2433747412008387</c:v>
                </c:pt>
                <c:pt idx="324">
                  <c:v>3.2534161490683222</c:v>
                </c:pt>
                <c:pt idx="325">
                  <c:v>3.2634575569358217</c:v>
                </c:pt>
                <c:pt idx="326">
                  <c:v>3.2734989648033141</c:v>
                </c:pt>
                <c:pt idx="327">
                  <c:v>3.2835403726708092</c:v>
                </c:pt>
                <c:pt idx="328">
                  <c:v>3.2935817805383087</c:v>
                </c:pt>
                <c:pt idx="329">
                  <c:v>3.3036231884057972</c:v>
                </c:pt>
                <c:pt idx="330">
                  <c:v>3.3136645962732865</c:v>
                </c:pt>
                <c:pt idx="331">
                  <c:v>3.3237060041407864</c:v>
                </c:pt>
                <c:pt idx="332">
                  <c:v>3.3337474120082762</c:v>
                </c:pt>
                <c:pt idx="333">
                  <c:v>3.3437888198757761</c:v>
                </c:pt>
                <c:pt idx="334">
                  <c:v>3.3538302277432708</c:v>
                </c:pt>
                <c:pt idx="335">
                  <c:v>3.3638716356107627</c:v>
                </c:pt>
                <c:pt idx="336">
                  <c:v>3.3739130434782587</c:v>
                </c:pt>
                <c:pt idx="337">
                  <c:v>3.3839544513457551</c:v>
                </c:pt>
                <c:pt idx="338">
                  <c:v>3.3939958592132462</c:v>
                </c:pt>
                <c:pt idx="339">
                  <c:v>3.4040372670807488</c:v>
                </c:pt>
                <c:pt idx="340">
                  <c:v>3.4140786749482324</c:v>
                </c:pt>
                <c:pt idx="341">
                  <c:v>3.4241200828157394</c:v>
                </c:pt>
                <c:pt idx="342">
                  <c:v>3.4341614906832247</c:v>
                </c:pt>
                <c:pt idx="343">
                  <c:v>3.4442028985507238</c:v>
                </c:pt>
                <c:pt idx="344">
                  <c:v>3.4542443064182167</c:v>
                </c:pt>
                <c:pt idx="345">
                  <c:v>3.464285714285714</c:v>
                </c:pt>
                <c:pt idx="346">
                  <c:v>3.4743271221532077</c:v>
                </c:pt>
                <c:pt idx="347">
                  <c:v>3.4843685300207028</c:v>
                </c:pt>
                <c:pt idx="348">
                  <c:v>3.4944099378881939</c:v>
                </c:pt>
                <c:pt idx="349">
                  <c:v>3.5044513457556952</c:v>
                </c:pt>
                <c:pt idx="350">
                  <c:v>3.5144927536231867</c:v>
                </c:pt>
                <c:pt idx="351">
                  <c:v>3.5245341614906875</c:v>
                </c:pt>
                <c:pt idx="352">
                  <c:v>3.5345755693581777</c:v>
                </c:pt>
                <c:pt idx="353">
                  <c:v>3.5446169772256741</c:v>
                </c:pt>
                <c:pt idx="354">
                  <c:v>3.5546583850931581</c:v>
                </c:pt>
                <c:pt idx="355">
                  <c:v>3.5646997929606652</c:v>
                </c:pt>
                <c:pt idx="356">
                  <c:v>3.5747412008281572</c:v>
                </c:pt>
                <c:pt idx="357">
                  <c:v>3.5847826086956562</c:v>
                </c:pt>
                <c:pt idx="358">
                  <c:v>3.5948240165631464</c:v>
                </c:pt>
                <c:pt idx="359">
                  <c:v>3.6048654244306366</c:v>
                </c:pt>
                <c:pt idx="360">
                  <c:v>3.6149068322981361</c:v>
                </c:pt>
                <c:pt idx="361">
                  <c:v>3.6249482401656312</c:v>
                </c:pt>
                <c:pt idx="362">
                  <c:v>3.6349896480331259</c:v>
                </c:pt>
                <c:pt idx="363">
                  <c:v>3.6450310559006249</c:v>
                </c:pt>
                <c:pt idx="364">
                  <c:v>3.6550724637681102</c:v>
                </c:pt>
                <c:pt idx="365">
                  <c:v>3.6651138716356155</c:v>
                </c:pt>
                <c:pt idx="366">
                  <c:v>3.6751552795031008</c:v>
                </c:pt>
                <c:pt idx="367">
                  <c:v>3.6851966873706012</c:v>
                </c:pt>
                <c:pt idx="368">
                  <c:v>3.6952380952380937</c:v>
                </c:pt>
                <c:pt idx="369">
                  <c:v>3.7052795031055887</c:v>
                </c:pt>
                <c:pt idx="370">
                  <c:v>3.7153209109730843</c:v>
                </c:pt>
                <c:pt idx="371">
                  <c:v>3.7253623188405802</c:v>
                </c:pt>
                <c:pt idx="372">
                  <c:v>3.7354037267080744</c:v>
                </c:pt>
                <c:pt idx="373">
                  <c:v>3.7454451345755628</c:v>
                </c:pt>
                <c:pt idx="374">
                  <c:v>3.7554865424430641</c:v>
                </c:pt>
                <c:pt idx="375">
                  <c:v>3.7655279503105636</c:v>
                </c:pt>
                <c:pt idx="376">
                  <c:v>3.7755693581780552</c:v>
                </c:pt>
                <c:pt idx="377">
                  <c:v>3.7856107660455529</c:v>
                </c:pt>
                <c:pt idx="378">
                  <c:v>3.7956521739130364</c:v>
                </c:pt>
                <c:pt idx="379">
                  <c:v>3.8056935817805382</c:v>
                </c:pt>
                <c:pt idx="380">
                  <c:v>3.8157349896480324</c:v>
                </c:pt>
                <c:pt idx="381">
                  <c:v>3.8257763975155274</c:v>
                </c:pt>
                <c:pt idx="382">
                  <c:v>3.8358178053830176</c:v>
                </c:pt>
                <c:pt idx="383">
                  <c:v>3.8458592132505167</c:v>
                </c:pt>
                <c:pt idx="384">
                  <c:v>3.8559006211180069</c:v>
                </c:pt>
                <c:pt idx="385">
                  <c:v>3.8659420289855069</c:v>
                </c:pt>
                <c:pt idx="386">
                  <c:v>3.8759834368529997</c:v>
                </c:pt>
                <c:pt idx="387">
                  <c:v>3.8860248447204992</c:v>
                </c:pt>
                <c:pt idx="388">
                  <c:v>3.8960662525879912</c:v>
                </c:pt>
                <c:pt idx="389">
                  <c:v>3.9061076604554859</c:v>
                </c:pt>
                <c:pt idx="390">
                  <c:v>3.9161490683229809</c:v>
                </c:pt>
                <c:pt idx="391">
                  <c:v>3.9261904761904782</c:v>
                </c:pt>
                <c:pt idx="392">
                  <c:v>3.9362318840579702</c:v>
                </c:pt>
                <c:pt idx="393">
                  <c:v>3.9462732919254653</c:v>
                </c:pt>
                <c:pt idx="394">
                  <c:v>3.9563146997929604</c:v>
                </c:pt>
                <c:pt idx="395">
                  <c:v>3.9663561076604545</c:v>
                </c:pt>
                <c:pt idx="396">
                  <c:v>3.9763975155279496</c:v>
                </c:pt>
                <c:pt idx="397">
                  <c:v>3.9864389233954398</c:v>
                </c:pt>
                <c:pt idx="398">
                  <c:v>3.9964803312629398</c:v>
                </c:pt>
                <c:pt idx="399">
                  <c:v>4.0065217391304344</c:v>
                </c:pt>
                <c:pt idx="400">
                  <c:v>4.016563146997929</c:v>
                </c:pt>
              </c:numCache>
            </c:numRef>
          </c:xVal>
          <c:yVal>
            <c:numRef>
              <c:f>'WAG followed by C12_ADCO and CO'!$N$4:$N$404</c:f>
              <c:numCache>
                <c:formatCode>General</c:formatCode>
                <c:ptCount val="401"/>
                <c:pt idx="0">
                  <c:v>0</c:v>
                </c:pt>
                <c:pt idx="1">
                  <c:v>0</c:v>
                </c:pt>
                <c:pt idx="2">
                  <c:v>2.8758760661670341E-2</c:v>
                </c:pt>
                <c:pt idx="3">
                  <c:v>1.598987092788086</c:v>
                </c:pt>
                <c:pt idx="4">
                  <c:v>1.6737598705083787</c:v>
                </c:pt>
                <c:pt idx="5">
                  <c:v>2.2029210666828409</c:v>
                </c:pt>
                <c:pt idx="6">
                  <c:v>2.4387429041084272</c:v>
                </c:pt>
                <c:pt idx="7">
                  <c:v>1.9498439728602841</c:v>
                </c:pt>
                <c:pt idx="8">
                  <c:v>3.2957539718257753</c:v>
                </c:pt>
                <c:pt idx="9">
                  <c:v>2.4444946562407512</c:v>
                </c:pt>
                <c:pt idx="10">
                  <c:v>2.0131132463159069</c:v>
                </c:pt>
                <c:pt idx="11">
                  <c:v>1.8808229472723066</c:v>
                </c:pt>
                <c:pt idx="12">
                  <c:v>1.5012073065384386</c:v>
                </c:pt>
                <c:pt idx="13">
                  <c:v>0.69021025587976059</c:v>
                </c:pt>
                <c:pt idx="14">
                  <c:v>1.8463124344783228</c:v>
                </c:pt>
                <c:pt idx="15">
                  <c:v>1.000804871025653</c:v>
                </c:pt>
                <c:pt idx="16">
                  <c:v>2.4157358955790778</c:v>
                </c:pt>
                <c:pt idx="17">
                  <c:v>2.7895997841806359</c:v>
                </c:pt>
                <c:pt idx="18">
                  <c:v>3.0254216216061884</c:v>
                </c:pt>
                <c:pt idx="19">
                  <c:v>2.720578758592664</c:v>
                </c:pt>
                <c:pt idx="20">
                  <c:v>2.6918199979309847</c:v>
                </c:pt>
                <c:pt idx="21">
                  <c:v>3.3992855102076978</c:v>
                </c:pt>
                <c:pt idx="22">
                  <c:v>3.8249151680002313</c:v>
                </c:pt>
                <c:pt idx="23">
                  <c:v>4.457607902556652</c:v>
                </c:pt>
                <c:pt idx="24">
                  <c:v>3.8881844414558491</c:v>
                </c:pt>
                <c:pt idx="25">
                  <c:v>3.3417679888843992</c:v>
                </c:pt>
                <c:pt idx="26">
                  <c:v>3.7904046552062436</c:v>
                </c:pt>
                <c:pt idx="27">
                  <c:v>4.1930273044694237</c:v>
                </c:pt>
                <c:pt idx="28">
                  <c:v>3.008166365209195</c:v>
                </c:pt>
                <c:pt idx="29">
                  <c:v>3.5373275613836559</c:v>
                </c:pt>
                <c:pt idx="30">
                  <c:v>3.0369251258708583</c:v>
                </c:pt>
                <c:pt idx="31">
                  <c:v>1.9440922207279661</c:v>
                </c:pt>
                <c:pt idx="32">
                  <c:v>1.3804205117594799</c:v>
                </c:pt>
                <c:pt idx="33">
                  <c:v>2.4617499126377447</c:v>
                </c:pt>
                <c:pt idx="34">
                  <c:v>2.1281482889625454</c:v>
                </c:pt>
                <c:pt idx="35">
                  <c:v>2.8758760661655987</c:v>
                </c:pt>
                <c:pt idx="36">
                  <c:v>3.3072574760904114</c:v>
                </c:pt>
                <c:pt idx="37">
                  <c:v>2.9046348268272348</c:v>
                </c:pt>
                <c:pt idx="38">
                  <c:v>4.3023105949837053</c:v>
                </c:pt>
                <c:pt idx="39">
                  <c:v>3.6466108518979801</c:v>
                </c:pt>
                <c:pt idx="40">
                  <c:v>3.9284467063821982</c:v>
                </c:pt>
                <c:pt idx="41">
                  <c:v>3.2382364505024399</c:v>
                </c:pt>
                <c:pt idx="42">
                  <c:v>3.128953159988153</c:v>
                </c:pt>
                <c:pt idx="43">
                  <c:v>3.5660863220453214</c:v>
                </c:pt>
                <c:pt idx="44">
                  <c:v>3.606348586971627</c:v>
                </c:pt>
                <c:pt idx="45">
                  <c:v>2.9276418353565834</c:v>
                </c:pt>
                <c:pt idx="46">
                  <c:v>2.8701243140332386</c:v>
                </c:pt>
                <c:pt idx="47">
                  <c:v>3.1462084163851425</c:v>
                </c:pt>
                <c:pt idx="48">
                  <c:v>3.2382364505024399</c:v>
                </c:pt>
                <c:pt idx="49">
                  <c:v>2.9564005960182063</c:v>
                </c:pt>
                <c:pt idx="50">
                  <c:v>3.1749671770468182</c:v>
                </c:pt>
                <c:pt idx="51">
                  <c:v>3.1634636727821412</c:v>
                </c:pt>
                <c:pt idx="52">
                  <c:v>4.0147229883671693</c:v>
                </c:pt>
                <c:pt idx="53">
                  <c:v>4.9062445688784546</c:v>
                </c:pt>
                <c:pt idx="54">
                  <c:v>4.9580103380694345</c:v>
                </c:pt>
                <c:pt idx="55">
                  <c:v>5.4929232863762465</c:v>
                </c:pt>
                <c:pt idx="56">
                  <c:v>4.7106849963791975</c:v>
                </c:pt>
                <c:pt idx="57">
                  <c:v>5.5676960640965456</c:v>
                </c:pt>
                <c:pt idx="58">
                  <c:v>5.3836399958619792</c:v>
                </c:pt>
                <c:pt idx="59">
                  <c:v>5.3778882437296085</c:v>
                </c:pt>
                <c:pt idx="60">
                  <c:v>4.9350033295401365</c:v>
                </c:pt>
                <c:pt idx="61">
                  <c:v>5.5331855513025481</c:v>
                </c:pt>
                <c:pt idx="62">
                  <c:v>5.1880804233626794</c:v>
                </c:pt>
                <c:pt idx="63">
                  <c:v>5.4584127735822694</c:v>
                </c:pt>
                <c:pt idx="64">
                  <c:v>5.2225909361566645</c:v>
                </c:pt>
                <c:pt idx="65">
                  <c:v>4.2390413215280534</c:v>
                </c:pt>
                <c:pt idx="66">
                  <c:v>4.0779922618227795</c:v>
                </c:pt>
                <c:pt idx="67">
                  <c:v>4.1815238002047472</c:v>
                </c:pt>
                <c:pt idx="68">
                  <c:v>3.7041283732212742</c:v>
                </c:pt>
                <c:pt idx="69">
                  <c:v>4.3713316205716897</c:v>
                </c:pt>
                <c:pt idx="70">
                  <c:v>4.5611394409386152</c:v>
                </c:pt>
                <c:pt idx="71">
                  <c:v>4.0894957660874507</c:v>
                </c:pt>
                <c:pt idx="72">
                  <c:v>3.4452995272663642</c:v>
                </c:pt>
                <c:pt idx="73">
                  <c:v>3.4798100400603516</c:v>
                </c:pt>
                <c:pt idx="74">
                  <c:v>4.1297580310137674</c:v>
                </c:pt>
                <c:pt idx="75">
                  <c:v>4.8889893124814607</c:v>
                </c:pt>
                <c:pt idx="76">
                  <c:v>4.5208771760122675</c:v>
                </c:pt>
                <c:pt idx="77">
                  <c:v>4.1125027746167655</c:v>
                </c:pt>
                <c:pt idx="78">
                  <c:v>4.1700202959400734</c:v>
                </c:pt>
                <c:pt idx="79">
                  <c:v>3.7041283732212742</c:v>
                </c:pt>
                <c:pt idx="80">
                  <c:v>3.8996879457205247</c:v>
                </c:pt>
                <c:pt idx="81">
                  <c:v>2.5537779467550386</c:v>
                </c:pt>
                <c:pt idx="82">
                  <c:v>3.1634636727821412</c:v>
                </c:pt>
                <c:pt idx="83">
                  <c:v>3.1519601685174652</c:v>
                </c:pt>
                <c:pt idx="84">
                  <c:v>4.3770833727039955</c:v>
                </c:pt>
                <c:pt idx="85">
                  <c:v>2.9506488438858893</c:v>
                </c:pt>
                <c:pt idx="86">
                  <c:v>4.2102825608664078</c:v>
                </c:pt>
                <c:pt idx="87">
                  <c:v>2.7723445277836372</c:v>
                </c:pt>
                <c:pt idx="88">
                  <c:v>3.9169432021175195</c:v>
                </c:pt>
                <c:pt idx="89">
                  <c:v>4.1412615352784412</c:v>
                </c:pt>
                <c:pt idx="90">
                  <c:v>3.8306669201325443</c:v>
                </c:pt>
                <c:pt idx="91">
                  <c:v>4.7394437570408838</c:v>
                </c:pt>
                <c:pt idx="92">
                  <c:v>4.1930273044694237</c:v>
                </c:pt>
                <c:pt idx="93">
                  <c:v>3.7616458945445728</c:v>
                </c:pt>
                <c:pt idx="94">
                  <c:v>4.6589192271882034</c:v>
                </c:pt>
                <c:pt idx="95">
                  <c:v>4.6071534579972306</c:v>
                </c:pt>
                <c:pt idx="96">
                  <c:v>3.7904046552062436</c:v>
                </c:pt>
                <c:pt idx="97">
                  <c:v>3.6466108518979801</c:v>
                </c:pt>
                <c:pt idx="98">
                  <c:v>3.4452995272663642</c:v>
                </c:pt>
                <c:pt idx="99">
                  <c:v>3.8134116637355553</c:v>
                </c:pt>
                <c:pt idx="100">
                  <c:v>2.2891973486678148</c:v>
                </c:pt>
                <c:pt idx="101">
                  <c:v>3.0369251258708583</c:v>
                </c:pt>
                <c:pt idx="102">
                  <c:v>4.7279402527761869</c:v>
                </c:pt>
                <c:pt idx="103">
                  <c:v>5.4008952522589615</c:v>
                </c:pt>
                <c:pt idx="104">
                  <c:v>6.1371195251973445</c:v>
                </c:pt>
                <c:pt idx="105">
                  <c:v>6.4822246531371883</c:v>
                </c:pt>
                <c:pt idx="106">
                  <c:v>5.8725389271101145</c:v>
                </c:pt>
                <c:pt idx="107">
                  <c:v>5.8035179015221443</c:v>
                </c:pt>
                <c:pt idx="108">
                  <c:v>6.712294738430427</c:v>
                </c:pt>
                <c:pt idx="109">
                  <c:v>7.2069454218109374</c:v>
                </c:pt>
                <c:pt idx="110">
                  <c:v>7.5002847805597925</c:v>
                </c:pt>
                <c:pt idx="111">
                  <c:v>8.4608273866591013</c:v>
                </c:pt>
                <c:pt idx="112">
                  <c:v>9.2085551638621439</c:v>
                </c:pt>
                <c:pt idx="113">
                  <c:v>7.9259144383523257</c:v>
                </c:pt>
                <c:pt idx="114">
                  <c:v>8.2767713184245189</c:v>
                </c:pt>
                <c:pt idx="115">
                  <c:v>7.4025049943101884</c:v>
                </c:pt>
                <c:pt idx="116">
                  <c:v>7.9546731990139641</c:v>
                </c:pt>
                <c:pt idx="117">
                  <c:v>8.0927152501899311</c:v>
                </c:pt>
                <c:pt idx="118">
                  <c:v>7.9201626862199674</c:v>
                </c:pt>
                <c:pt idx="119">
                  <c:v>6.7928192682830755</c:v>
                </c:pt>
                <c:pt idx="120">
                  <c:v>7.4255120028394908</c:v>
                </c:pt>
                <c:pt idx="121">
                  <c:v>6.7698122597537678</c:v>
                </c:pt>
                <c:pt idx="122">
                  <c:v>5.4123987565235998</c:v>
                </c:pt>
                <c:pt idx="123">
                  <c:v>6.0968572602709914</c:v>
                </c:pt>
                <c:pt idx="124">
                  <c:v>6.0508432432123804</c:v>
                </c:pt>
                <c:pt idx="125">
                  <c:v>7.0631516185026264</c:v>
                </c:pt>
                <c:pt idx="126">
                  <c:v>5.81502140578678</c:v>
                </c:pt>
                <c:pt idx="127">
                  <c:v>5.6079583290228445</c:v>
                </c:pt>
                <c:pt idx="128">
                  <c:v>5.4871715342439344</c:v>
                </c:pt>
                <c:pt idx="129">
                  <c:v>5.113307645642382</c:v>
                </c:pt>
                <c:pt idx="130">
                  <c:v>5.4814197821115895</c:v>
                </c:pt>
                <c:pt idx="131">
                  <c:v>5.2398461925536823</c:v>
                </c:pt>
                <c:pt idx="132">
                  <c:v>4.8889893124814607</c:v>
                </c:pt>
                <c:pt idx="133">
                  <c:v>5.7057381152724984</c:v>
                </c:pt>
                <c:pt idx="134">
                  <c:v>5.9243046963010606</c:v>
                </c:pt>
                <c:pt idx="135">
                  <c:v>2.7090752543279812</c:v>
                </c:pt>
                <c:pt idx="136">
                  <c:v>4.9177480731431409</c:v>
                </c:pt>
                <c:pt idx="137">
                  <c:v>4.135509783146083</c:v>
                </c:pt>
                <c:pt idx="138">
                  <c:v>4.8544787996874685</c:v>
                </c:pt>
                <c:pt idx="139">
                  <c:v>5.1305629020393804</c:v>
                </c:pt>
                <c:pt idx="140">
                  <c:v>4.2908070907190314</c:v>
                </c:pt>
                <c:pt idx="141">
                  <c:v>4.0952475182197769</c:v>
                </c:pt>
                <c:pt idx="142">
                  <c:v>5.3778882437296085</c:v>
                </c:pt>
                <c:pt idx="143">
                  <c:v>5.7057381152724984</c:v>
                </c:pt>
                <c:pt idx="144">
                  <c:v>4.8142165347611678</c:v>
                </c:pt>
                <c:pt idx="145">
                  <c:v>4.9465068338048024</c:v>
                </c:pt>
                <c:pt idx="146">
                  <c:v>4.6704227314528994</c:v>
                </c:pt>
                <c:pt idx="147">
                  <c:v>5.4296540129205937</c:v>
                </c:pt>
                <c:pt idx="148">
                  <c:v>5.0903006371130717</c:v>
                </c:pt>
                <c:pt idx="149">
                  <c:v>4.2275378172633946</c:v>
                </c:pt>
                <c:pt idx="150">
                  <c:v>4.5093736717476425</c:v>
                </c:pt>
                <c:pt idx="151">
                  <c:v>6.0623467474770045</c:v>
                </c:pt>
                <c:pt idx="152">
                  <c:v>6.4074518754168865</c:v>
                </c:pt>
                <c:pt idx="153">
                  <c:v>6.3441826019612355</c:v>
                </c:pt>
                <c:pt idx="154">
                  <c:v>7.7015961051914115</c:v>
                </c:pt>
                <c:pt idx="155">
                  <c:v>6.4707211488725624</c:v>
                </c:pt>
                <c:pt idx="156">
                  <c:v>7.7361066179853895</c:v>
                </c:pt>
                <c:pt idx="157">
                  <c:v>8.2940265748215207</c:v>
                </c:pt>
                <c:pt idx="158">
                  <c:v>6.499479909534192</c:v>
                </c:pt>
                <c:pt idx="159">
                  <c:v>7.4485190113688118</c:v>
                </c:pt>
                <c:pt idx="160">
                  <c:v>7.1264208919582845</c:v>
                </c:pt>
                <c:pt idx="161">
                  <c:v>7.7878723871763729</c:v>
                </c:pt>
                <c:pt idx="162">
                  <c:v>8.2480125577628485</c:v>
                </c:pt>
                <c:pt idx="163">
                  <c:v>7.1091656355612898</c:v>
                </c:pt>
                <c:pt idx="164">
                  <c:v>7.494533028427468</c:v>
                </c:pt>
                <c:pt idx="165">
                  <c:v>8.4033098653357996</c:v>
                </c:pt>
                <c:pt idx="166">
                  <c:v>8.449323882394399</c:v>
                </c:pt>
                <c:pt idx="167">
                  <c:v>7.0861586270319776</c:v>
                </c:pt>
                <c:pt idx="168">
                  <c:v>7.0113858493116386</c:v>
                </c:pt>
                <c:pt idx="169">
                  <c:v>8.0697082416605976</c:v>
                </c:pt>
                <c:pt idx="170">
                  <c:v>9.3120867022441267</c:v>
                </c:pt>
                <c:pt idx="171">
                  <c:v>7.7246031137207174</c:v>
                </c:pt>
                <c:pt idx="172">
                  <c:v>7.2069454218109374</c:v>
                </c:pt>
                <c:pt idx="173">
                  <c:v>7.3564909772515241</c:v>
                </c:pt>
                <c:pt idx="174">
                  <c:v>7.0343928578409862</c:v>
                </c:pt>
                <c:pt idx="175">
                  <c:v>7.6498303360004103</c:v>
                </c:pt>
                <c:pt idx="176">
                  <c:v>5.8035179015221443</c:v>
                </c:pt>
                <c:pt idx="177">
                  <c:v>7.2874699516635504</c:v>
                </c:pt>
                <c:pt idx="178">
                  <c:v>7.4887812762951498</c:v>
                </c:pt>
                <c:pt idx="179">
                  <c:v>6.3786931147552366</c:v>
                </c:pt>
                <c:pt idx="180">
                  <c:v>6.2579063199762945</c:v>
                </c:pt>
                <c:pt idx="181">
                  <c:v>7.494533028427468</c:v>
                </c:pt>
                <c:pt idx="182">
                  <c:v>5.6942346110078104</c:v>
                </c:pt>
                <c:pt idx="183">
                  <c:v>5.7344968759341723</c:v>
                </c:pt>
                <c:pt idx="184">
                  <c:v>5.8725389271101145</c:v>
                </c:pt>
                <c:pt idx="185">
                  <c:v>2.6918199979309847</c:v>
                </c:pt>
                <c:pt idx="186">
                  <c:v>4.5668911930709415</c:v>
                </c:pt>
                <c:pt idx="187">
                  <c:v>5.6539723460815061</c:v>
                </c:pt>
                <c:pt idx="188">
                  <c:v>6.65477721710712</c:v>
                </c:pt>
                <c:pt idx="189">
                  <c:v>6.6662807213718027</c:v>
                </c:pt>
                <c:pt idx="190">
                  <c:v>6.0853537560063664</c:v>
                </c:pt>
                <c:pt idx="191">
                  <c:v>5.4584127735822694</c:v>
                </c:pt>
                <c:pt idx="192">
                  <c:v>5.406647004391294</c:v>
                </c:pt>
                <c:pt idx="193">
                  <c:v>4.7509472613055417</c:v>
                </c:pt>
                <c:pt idx="194">
                  <c:v>5.4469092693175876</c:v>
                </c:pt>
                <c:pt idx="195">
                  <c:v>5.5561925598318682</c:v>
                </c:pt>
                <c:pt idx="196">
                  <c:v>6.1716300379913394</c:v>
                </c:pt>
                <c:pt idx="197">
                  <c:v>5.1593216627010472</c:v>
                </c:pt>
                <c:pt idx="198">
                  <c:v>6.2579063199762945</c:v>
                </c:pt>
                <c:pt idx="199">
                  <c:v>5.6769793546108334</c:v>
                </c:pt>
                <c:pt idx="200">
                  <c:v>2.8011032884452671</c:v>
                </c:pt>
                <c:pt idx="201">
                  <c:v>5.3203707224063095</c:v>
                </c:pt>
                <c:pt idx="202">
                  <c:v>6.9308613194590398</c:v>
                </c:pt>
                <c:pt idx="203">
                  <c:v>7.0861586270319776</c:v>
                </c:pt>
                <c:pt idx="204">
                  <c:v>8.5701106771733837</c:v>
                </c:pt>
                <c:pt idx="205">
                  <c:v>8.8461947795253071</c:v>
                </c:pt>
                <c:pt idx="206">
                  <c:v>8.0294459767343067</c:v>
                </c:pt>
                <c:pt idx="207">
                  <c:v>7.8626451648966684</c:v>
                </c:pt>
                <c:pt idx="208">
                  <c:v>7.7533618743823904</c:v>
                </c:pt>
                <c:pt idx="209">
                  <c:v>8.5356001643793942</c:v>
                </c:pt>
                <c:pt idx="210">
                  <c:v>9.5191497790080248</c:v>
                </c:pt>
                <c:pt idx="211">
                  <c:v>9.6801988387133164</c:v>
                </c:pt>
                <c:pt idx="212">
                  <c:v>9.110775377612498</c:v>
                </c:pt>
                <c:pt idx="213">
                  <c:v>9.4156182406261024</c:v>
                </c:pt>
                <c:pt idx="214">
                  <c:v>8.9439745657749317</c:v>
                </c:pt>
                <c:pt idx="215">
                  <c:v>10.04255922305015</c:v>
                </c:pt>
                <c:pt idx="216">
                  <c:v>8.1962467885718659</c:v>
                </c:pt>
                <c:pt idx="217">
                  <c:v>9.8642549069479095</c:v>
                </c:pt>
                <c:pt idx="218">
                  <c:v>8.5988694378350488</c:v>
                </c:pt>
                <c:pt idx="219">
                  <c:v>9.0877683690832018</c:v>
                </c:pt>
                <c:pt idx="220">
                  <c:v>7.7993758914410103</c:v>
                </c:pt>
                <c:pt idx="221">
                  <c:v>7.6843408487944007</c:v>
                </c:pt>
                <c:pt idx="222">
                  <c:v>8.322785335483168</c:v>
                </c:pt>
                <c:pt idx="223">
                  <c:v>8.4033098653357996</c:v>
                </c:pt>
                <c:pt idx="224">
                  <c:v>7.793624139308692</c:v>
                </c:pt>
                <c:pt idx="225">
                  <c:v>8.127225762983862</c:v>
                </c:pt>
                <c:pt idx="226">
                  <c:v>7.3737462336485171</c:v>
                </c:pt>
                <c:pt idx="227">
                  <c:v>7.1609314047522705</c:v>
                </c:pt>
                <c:pt idx="228">
                  <c:v>6.6260184564454407</c:v>
                </c:pt>
                <c:pt idx="229">
                  <c:v>6.3441826019612355</c:v>
                </c:pt>
                <c:pt idx="230">
                  <c:v>5.7632556365957859</c:v>
                </c:pt>
                <c:pt idx="231">
                  <c:v>6.1141125166679711</c:v>
                </c:pt>
                <c:pt idx="232">
                  <c:v>4.8889893124814607</c:v>
                </c:pt>
                <c:pt idx="233">
                  <c:v>5.4756680299792695</c:v>
                </c:pt>
                <c:pt idx="234">
                  <c:v>6.1428712773296645</c:v>
                </c:pt>
                <c:pt idx="235">
                  <c:v>5.6539723460815061</c:v>
                </c:pt>
                <c:pt idx="236">
                  <c:v>4.6589192271882034</c:v>
                </c:pt>
                <c:pt idx="237">
                  <c:v>5.2686049532153287</c:v>
                </c:pt>
                <c:pt idx="238">
                  <c:v>4.6646709793205696</c:v>
                </c:pt>
                <c:pt idx="239">
                  <c:v>3.2612434590317867</c:v>
                </c:pt>
                <c:pt idx="240">
                  <c:v>6.6375219607101315</c:v>
                </c:pt>
                <c:pt idx="241">
                  <c:v>6.5282386701958455</c:v>
                </c:pt>
                <c:pt idx="242">
                  <c:v>3.8594256807942142</c:v>
                </c:pt>
                <c:pt idx="243">
                  <c:v>3.8306669201325443</c:v>
                </c:pt>
                <c:pt idx="244">
                  <c:v>6.3614378583582196</c:v>
                </c:pt>
                <c:pt idx="245">
                  <c:v>7.8223828999703615</c:v>
                </c:pt>
                <c:pt idx="246">
                  <c:v>5.5331855513025481</c:v>
                </c:pt>
                <c:pt idx="247">
                  <c:v>4.5093736717476425</c:v>
                </c:pt>
                <c:pt idx="248">
                  <c:v>3.4165407666046925</c:v>
                </c:pt>
                <c:pt idx="249">
                  <c:v>5.6424688418168385</c:v>
                </c:pt>
                <c:pt idx="250">
                  <c:v>7.1091656355612898</c:v>
                </c:pt>
                <c:pt idx="251">
                  <c:v>3.9169432021175195</c:v>
                </c:pt>
                <c:pt idx="252">
                  <c:v>2.8413655533716131</c:v>
                </c:pt>
                <c:pt idx="253">
                  <c:v>6.6777842256364268</c:v>
                </c:pt>
                <c:pt idx="254">
                  <c:v>8.794429010334305</c:v>
                </c:pt>
                <c:pt idx="255">
                  <c:v>5.0212796115250953</c:v>
                </c:pt>
                <c:pt idx="256">
                  <c:v>4.7739542698348618</c:v>
                </c:pt>
                <c:pt idx="257">
                  <c:v>9.3811077278320987</c:v>
                </c:pt>
                <c:pt idx="258">
                  <c:v>11.221668410178044</c:v>
                </c:pt>
                <c:pt idx="259">
                  <c:v>9.7779786249629179</c:v>
                </c:pt>
                <c:pt idx="260">
                  <c:v>6.2003887986529724</c:v>
                </c:pt>
                <c:pt idx="261">
                  <c:v>4.3310693556453845</c:v>
                </c:pt>
                <c:pt idx="262">
                  <c:v>7.9604249511463054</c:v>
                </c:pt>
                <c:pt idx="263">
                  <c:v>13.666163066418768</c:v>
                </c:pt>
                <c:pt idx="264">
                  <c:v>14.534677638400749</c:v>
                </c:pt>
                <c:pt idx="265">
                  <c:v>11.083626359002126</c:v>
                </c:pt>
                <c:pt idx="266">
                  <c:v>12.268487298262322</c:v>
                </c:pt>
                <c:pt idx="267">
                  <c:v>10.209360034887771</c:v>
                </c:pt>
                <c:pt idx="268">
                  <c:v>10.709762470400548</c:v>
                </c:pt>
                <c:pt idx="269">
                  <c:v>4.2908070907190314</c:v>
                </c:pt>
                <c:pt idx="270">
                  <c:v>11.296441187898353</c:v>
                </c:pt>
                <c:pt idx="271">
                  <c:v>8.1674880279102027</c:v>
                </c:pt>
                <c:pt idx="272">
                  <c:v>8.3630476004095122</c:v>
                </c:pt>
                <c:pt idx="273">
                  <c:v>8.8116842667313158</c:v>
                </c:pt>
                <c:pt idx="274">
                  <c:v>9.1625411468034965</c:v>
                </c:pt>
                <c:pt idx="275">
                  <c:v>7.4370155071041761</c:v>
                </c:pt>
                <c:pt idx="276">
                  <c:v>7.5865610625447735</c:v>
                </c:pt>
                <c:pt idx="277">
                  <c:v>9.0302508477599037</c:v>
                </c:pt>
                <c:pt idx="278">
                  <c:v>6.5569974308575221</c:v>
                </c:pt>
                <c:pt idx="279">
                  <c:v>7.9489214468816414</c:v>
                </c:pt>
                <c:pt idx="280">
                  <c:v>6.65477721710712</c:v>
                </c:pt>
                <c:pt idx="281">
                  <c:v>4.3828351248363555</c:v>
                </c:pt>
                <c:pt idx="282">
                  <c:v>10.088573240108813</c:v>
                </c:pt>
                <c:pt idx="283">
                  <c:v>6.1256160209326715</c:v>
                </c:pt>
                <c:pt idx="284">
                  <c:v>2.6918199979309847</c:v>
                </c:pt>
                <c:pt idx="285">
                  <c:v>7.3219804644575355</c:v>
                </c:pt>
                <c:pt idx="286">
                  <c:v>4.1700202959400734</c:v>
                </c:pt>
                <c:pt idx="287">
                  <c:v>5.2916119617446489</c:v>
                </c:pt>
                <c:pt idx="288">
                  <c:v>3.1979741855761294</c:v>
                </c:pt>
                <c:pt idx="289">
                  <c:v>3.1807189291791347</c:v>
                </c:pt>
                <c:pt idx="290">
                  <c:v>4.1700202959400734</c:v>
                </c:pt>
                <c:pt idx="291">
                  <c:v>5.8380284143161418</c:v>
                </c:pt>
                <c:pt idx="292">
                  <c:v>7.1379243962229486</c:v>
                </c:pt>
                <c:pt idx="293">
                  <c:v>7.3910014900455119</c:v>
                </c:pt>
                <c:pt idx="294">
                  <c:v>6.9653718322530214</c:v>
                </c:pt>
                <c:pt idx="295">
                  <c:v>4.1240062788814278</c:v>
                </c:pt>
                <c:pt idx="296">
                  <c:v>3.4510512793986767</c:v>
                </c:pt>
                <c:pt idx="297">
                  <c:v>3.2382364505024399</c:v>
                </c:pt>
                <c:pt idx="298">
                  <c:v>5.6079583290228445</c:v>
                </c:pt>
                <c:pt idx="299">
                  <c:v>7.5405470454861412</c:v>
                </c:pt>
                <c:pt idx="300">
                  <c:v>8.1674880279102027</c:v>
                </c:pt>
                <c:pt idx="301">
                  <c:v>3.6581143561626166</c:v>
                </c:pt>
                <c:pt idx="302">
                  <c:v>7.8338864042349972</c:v>
                </c:pt>
                <c:pt idx="303">
                  <c:v>7.6153198232064234</c:v>
                </c:pt>
                <c:pt idx="304">
                  <c:v>4.9119963210108128</c:v>
                </c:pt>
                <c:pt idx="305">
                  <c:v>5.8437801664484388</c:v>
                </c:pt>
                <c:pt idx="306">
                  <c:v>6.315423841299606</c:v>
                </c:pt>
                <c:pt idx="307">
                  <c:v>8.0869634980575889</c:v>
                </c:pt>
                <c:pt idx="308">
                  <c:v>12.13044524708636</c:v>
                </c:pt>
                <c:pt idx="309">
                  <c:v>10.341650333931366</c:v>
                </c:pt>
                <c:pt idx="310">
                  <c:v>10.824797513047228</c:v>
                </c:pt>
                <c:pt idx="311">
                  <c:v>12.987456314803721</c:v>
                </c:pt>
                <c:pt idx="312">
                  <c:v>14.920045031266991</c:v>
                </c:pt>
                <c:pt idx="313">
                  <c:v>10.353153838196066</c:v>
                </c:pt>
                <c:pt idx="314">
                  <c:v>13.229029904361603</c:v>
                </c:pt>
                <c:pt idx="315">
                  <c:v>10.865059777973519</c:v>
                </c:pt>
                <c:pt idx="316">
                  <c:v>11.371213965618647</c:v>
                </c:pt>
                <c:pt idx="317">
                  <c:v>9.9907934538591672</c:v>
                </c:pt>
                <c:pt idx="318">
                  <c:v>10.347402086063724</c:v>
                </c:pt>
                <c:pt idx="319">
                  <c:v>10.980094820620154</c:v>
                </c:pt>
                <c:pt idx="320">
                  <c:v>9.7607233685659249</c:v>
                </c:pt>
                <c:pt idx="321">
                  <c:v>9.1050236254801931</c:v>
                </c:pt>
                <c:pt idx="322">
                  <c:v>9.133782386141867</c:v>
                </c:pt>
                <c:pt idx="323">
                  <c:v>6.6662807213718027</c:v>
                </c:pt>
                <c:pt idx="324">
                  <c:v>8.4723308909237947</c:v>
                </c:pt>
                <c:pt idx="325">
                  <c:v>6.7583087554890913</c:v>
                </c:pt>
                <c:pt idx="326">
                  <c:v>4.9695138423341154</c:v>
                </c:pt>
                <c:pt idx="327">
                  <c:v>4.4691114068212867</c:v>
                </c:pt>
                <c:pt idx="328">
                  <c:v>7.5290435412214638</c:v>
                </c:pt>
                <c:pt idx="329">
                  <c:v>8.4665791387914204</c:v>
                </c:pt>
                <c:pt idx="330">
                  <c:v>7.2472076867372426</c:v>
                </c:pt>
                <c:pt idx="331">
                  <c:v>5.63671708968453</c:v>
                </c:pt>
                <c:pt idx="332">
                  <c:v>3.5028170485896641</c:v>
                </c:pt>
                <c:pt idx="333">
                  <c:v>6.6145149521808042</c:v>
                </c:pt>
                <c:pt idx="334">
                  <c:v>8.253764309895173</c:v>
                </c:pt>
                <c:pt idx="335">
                  <c:v>4.9522585859371313</c:v>
                </c:pt>
                <c:pt idx="336">
                  <c:v>6.4649693967401936</c:v>
                </c:pt>
                <c:pt idx="337">
                  <c:v>4.6934297399822089</c:v>
                </c:pt>
                <c:pt idx="338">
                  <c:v>3.8191634158678727</c:v>
                </c:pt>
                <c:pt idx="339">
                  <c:v>5.0327831157897789</c:v>
                </c:pt>
                <c:pt idx="340">
                  <c:v>7.4485190113688118</c:v>
                </c:pt>
                <c:pt idx="341">
                  <c:v>4.7394437570408838</c:v>
                </c:pt>
                <c:pt idx="342">
                  <c:v>3.8881844414558491</c:v>
                </c:pt>
                <c:pt idx="343">
                  <c:v>5.113307645642382</c:v>
                </c:pt>
                <c:pt idx="344">
                  <c:v>6.315423841299606</c:v>
                </c:pt>
                <c:pt idx="345">
                  <c:v>6.7640605076213998</c:v>
                </c:pt>
                <c:pt idx="346">
                  <c:v>5.0730453807160814</c:v>
                </c:pt>
                <c:pt idx="347">
                  <c:v>2.8068550405776227</c:v>
                </c:pt>
                <c:pt idx="348">
                  <c:v>5.6769793546108334</c:v>
                </c:pt>
                <c:pt idx="349">
                  <c:v>6.775564011886086</c:v>
                </c:pt>
                <c:pt idx="350">
                  <c:v>6.1198642688003453</c:v>
                </c:pt>
                <c:pt idx="351">
                  <c:v>4.5323806802769449</c:v>
                </c:pt>
                <c:pt idx="352">
                  <c:v>6.7525570033567686</c:v>
                </c:pt>
                <c:pt idx="353">
                  <c:v>7.7648653786470083</c:v>
                </c:pt>
                <c:pt idx="354">
                  <c:v>6.8388332853417504</c:v>
                </c:pt>
                <c:pt idx="355">
                  <c:v>9.0072438392305489</c:v>
                </c:pt>
                <c:pt idx="356">
                  <c:v>5.3261224745386304</c:v>
                </c:pt>
                <c:pt idx="357">
                  <c:v>7.6038163189417478</c:v>
                </c:pt>
                <c:pt idx="358">
                  <c:v>8.7886772582019876</c:v>
                </c:pt>
                <c:pt idx="359">
                  <c:v>8.794429010334305</c:v>
                </c:pt>
                <c:pt idx="360">
                  <c:v>4.7106849963791975</c:v>
                </c:pt>
                <c:pt idx="361">
                  <c:v>12.866669520024756</c:v>
                </c:pt>
                <c:pt idx="362">
                  <c:v>11.739326102087821</c:v>
                </c:pt>
                <c:pt idx="363">
                  <c:v>4.5036219196152754</c:v>
                </c:pt>
                <c:pt idx="364">
                  <c:v>14.224083023254838</c:v>
                </c:pt>
                <c:pt idx="365">
                  <c:v>7.1379243962229486</c:v>
                </c:pt>
                <c:pt idx="366">
                  <c:v>7.2126971739432539</c:v>
                </c:pt>
                <c:pt idx="367">
                  <c:v>13.562631528036823</c:v>
                </c:pt>
                <c:pt idx="368">
                  <c:v>5.4699162778469237</c:v>
                </c:pt>
                <c:pt idx="369">
                  <c:v>12.745882725245769</c:v>
                </c:pt>
                <c:pt idx="370">
                  <c:v>9.8239926420215831</c:v>
                </c:pt>
                <c:pt idx="371">
                  <c:v>10.353153838196066</c:v>
                </c:pt>
                <c:pt idx="372">
                  <c:v>11.509256016794618</c:v>
                </c:pt>
                <c:pt idx="373">
                  <c:v>9.1682928989358157</c:v>
                </c:pt>
                <c:pt idx="374">
                  <c:v>8.8346912752606208</c:v>
                </c:pt>
                <c:pt idx="375">
                  <c:v>7.8108793957056903</c:v>
                </c:pt>
                <c:pt idx="376">
                  <c:v>9.731964607904299</c:v>
                </c:pt>
                <c:pt idx="377">
                  <c:v>7.7591136265147052</c:v>
                </c:pt>
                <c:pt idx="378">
                  <c:v>7.3047252080605345</c:v>
                </c:pt>
                <c:pt idx="379">
                  <c:v>8.4780826430560943</c:v>
                </c:pt>
                <c:pt idx="380">
                  <c:v>7.4715260198981746</c:v>
                </c:pt>
                <c:pt idx="381">
                  <c:v>7.1379243962229486</c:v>
                </c:pt>
                <c:pt idx="382">
                  <c:v>7.5117882848244779</c:v>
                </c:pt>
                <c:pt idx="383">
                  <c:v>6.2579063199762945</c:v>
                </c:pt>
                <c:pt idx="384">
                  <c:v>5.3721364915972885</c:v>
                </c:pt>
                <c:pt idx="385">
                  <c:v>7.2587111910019173</c:v>
                </c:pt>
                <c:pt idx="386">
                  <c:v>4.4346008940273434</c:v>
                </c:pt>
                <c:pt idx="387">
                  <c:v>7.4830295241628111</c:v>
                </c:pt>
                <c:pt idx="388">
                  <c:v>7.6785890966620896</c:v>
                </c:pt>
                <c:pt idx="389">
                  <c:v>7.9374179426169533</c:v>
                </c:pt>
                <c:pt idx="390">
                  <c:v>5.0155278593927699</c:v>
                </c:pt>
                <c:pt idx="391">
                  <c:v>5.8380284143161418</c:v>
                </c:pt>
                <c:pt idx="392">
                  <c:v>4.9119963210108128</c:v>
                </c:pt>
                <c:pt idx="393">
                  <c:v>4.5381324324092631</c:v>
                </c:pt>
                <c:pt idx="394">
                  <c:v>5.9012976877717591</c:v>
                </c:pt>
                <c:pt idx="395">
                  <c:v>4.135509783146083</c:v>
                </c:pt>
                <c:pt idx="396">
                  <c:v>4.8487270475551556</c:v>
                </c:pt>
                <c:pt idx="397">
                  <c:v>7.3219804644575355</c:v>
                </c:pt>
                <c:pt idx="398">
                  <c:v>6.1198642688003453</c:v>
                </c:pt>
                <c:pt idx="399">
                  <c:v>5.6424688418168385</c:v>
                </c:pt>
                <c:pt idx="400">
                  <c:v>6.01633273041839</c:v>
                </c:pt>
              </c:numCache>
            </c:numRef>
          </c:yVal>
          <c:smooth val="0"/>
        </c:ser>
        <c:dLbls>
          <c:showLegendKey val="0"/>
          <c:showVal val="0"/>
          <c:showCatName val="0"/>
          <c:showSerName val="0"/>
          <c:showPercent val="0"/>
          <c:showBubbleSize val="0"/>
        </c:dLbls>
        <c:axId val="88974080"/>
        <c:axId val="88976000"/>
      </c:scatterChart>
      <c:valAx>
        <c:axId val="88974080"/>
        <c:scaling>
          <c:orientation val="minMax"/>
          <c:max val="5"/>
          <c:min val="0"/>
        </c:scaling>
        <c:delete val="0"/>
        <c:axPos val="b"/>
        <c:title>
          <c:tx>
            <c:rich>
              <a:bodyPr/>
              <a:lstStyle/>
              <a:p>
                <a:pPr>
                  <a:defRPr/>
                </a:pPr>
                <a:r>
                  <a:rPr lang="en-US" dirty="0" smtClean="0"/>
                  <a:t>TPV</a:t>
                </a:r>
                <a:endParaRPr lang="en-US" dirty="0"/>
              </a:p>
            </c:rich>
          </c:tx>
          <c:layout/>
          <c:overlay val="0"/>
        </c:title>
        <c:numFmt formatCode="General" sourceLinked="1"/>
        <c:majorTickMark val="out"/>
        <c:minorTickMark val="none"/>
        <c:tickLblPos val="nextTo"/>
        <c:crossAx val="88976000"/>
        <c:crosses val="autoZero"/>
        <c:crossBetween val="midCat"/>
        <c:majorUnit val="1"/>
      </c:valAx>
      <c:valAx>
        <c:axId val="88976000"/>
        <c:scaling>
          <c:logBase val="10"/>
          <c:orientation val="minMax"/>
          <c:min val="1"/>
        </c:scaling>
        <c:delete val="0"/>
        <c:axPos val="l"/>
        <c:title>
          <c:tx>
            <c:rich>
              <a:bodyPr rot="-5400000" vert="horz"/>
              <a:lstStyle/>
              <a:p>
                <a:pPr>
                  <a:defRPr/>
                </a:pPr>
                <a:r>
                  <a:rPr lang="en-US"/>
                  <a:t>Apparent Viscosity / cp</a:t>
                </a:r>
              </a:p>
            </c:rich>
          </c:tx>
          <c:layout/>
          <c:overlay val="0"/>
        </c:title>
        <c:numFmt formatCode="General" sourceLinked="1"/>
        <c:majorTickMark val="out"/>
        <c:minorTickMark val="none"/>
        <c:tickLblPos val="nextTo"/>
        <c:crossAx val="88974080"/>
        <c:crosses val="autoZero"/>
        <c:crossBetween val="midCat"/>
      </c:valAx>
    </c:plotArea>
    <c:legend>
      <c:legendPos val="r"/>
      <c:layout>
        <c:manualLayout>
          <c:xMode val="edge"/>
          <c:yMode val="edge"/>
          <c:x val="0.11530118110236202"/>
          <c:y val="6.3868016497937774E-2"/>
          <c:w val="0.28692410323709627"/>
          <c:h val="0.20272280250682978"/>
        </c:manualLayout>
      </c:layout>
      <c:overlay val="0"/>
    </c:legend>
    <c:plotVisOnly val="1"/>
    <c:dispBlanksAs val="gap"/>
    <c:showDLblsOverMax val="0"/>
  </c:chart>
  <c:txPr>
    <a:bodyPr/>
    <a:lstStyle/>
    <a:p>
      <a:pPr>
        <a:defRPr sz="1400" b="1"/>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90779531184125"/>
          <c:y val="3.0272718977612537E-2"/>
          <c:w val="0.83371728980335957"/>
          <c:h val="0.73910597112860965"/>
        </c:manualLayout>
      </c:layout>
      <c:scatterChart>
        <c:scatterStyle val="lineMarker"/>
        <c:varyColors val="0"/>
        <c:ser>
          <c:idx val="1"/>
          <c:order val="0"/>
          <c:tx>
            <c:v>co-injection</c:v>
          </c:tx>
          <c:spPr>
            <a:ln w="28575">
              <a:noFill/>
            </a:ln>
          </c:spPr>
          <c:xVal>
            <c:numRef>
              <c:f>'WAG followed by C12_ADCO and CO'!$J$411:$J$1019</c:f>
              <c:numCache>
                <c:formatCode>General</c:formatCode>
                <c:ptCount val="609"/>
                <c:pt idx="0">
                  <c:v>0</c:v>
                </c:pt>
                <c:pt idx="1">
                  <c:v>1.0041407867494819E-2</c:v>
                </c:pt>
                <c:pt idx="2">
                  <c:v>2.0082815734989646E-2</c:v>
                </c:pt>
                <c:pt idx="3">
                  <c:v>3.0124223602484471E-2</c:v>
                </c:pt>
                <c:pt idx="4">
                  <c:v>4.0165631469979292E-2</c:v>
                </c:pt>
                <c:pt idx="5">
                  <c:v>5.0207039337474106E-2</c:v>
                </c:pt>
                <c:pt idx="6">
                  <c:v>6.0248447204968886E-2</c:v>
                </c:pt>
                <c:pt idx="7">
                  <c:v>7.0289855072463756E-2</c:v>
                </c:pt>
                <c:pt idx="8">
                  <c:v>8.0331262939958584E-2</c:v>
                </c:pt>
                <c:pt idx="9">
                  <c:v>9.0372670807453384E-2</c:v>
                </c:pt>
                <c:pt idx="10">
                  <c:v>0.10041407867494812</c:v>
                </c:pt>
                <c:pt idx="11">
                  <c:v>0.11045548654244293</c:v>
                </c:pt>
                <c:pt idx="12">
                  <c:v>0.12049689440993792</c:v>
                </c:pt>
                <c:pt idx="13">
                  <c:v>0.13053830227743307</c:v>
                </c:pt>
                <c:pt idx="14">
                  <c:v>0.14057971014492751</c:v>
                </c:pt>
                <c:pt idx="15">
                  <c:v>0.15062111801242262</c:v>
                </c:pt>
                <c:pt idx="16">
                  <c:v>0.16066252587991717</c:v>
                </c:pt>
                <c:pt idx="17">
                  <c:v>0.17070393374741244</c:v>
                </c:pt>
                <c:pt idx="18">
                  <c:v>0.18074534161490718</c:v>
                </c:pt>
                <c:pt idx="19">
                  <c:v>0.19078674948240198</c:v>
                </c:pt>
                <c:pt idx="20">
                  <c:v>0.20082815734989648</c:v>
                </c:pt>
                <c:pt idx="21">
                  <c:v>0.21086956521739153</c:v>
                </c:pt>
                <c:pt idx="22">
                  <c:v>0.22091097308488611</c:v>
                </c:pt>
                <c:pt idx="23">
                  <c:v>0.23095238095238133</c:v>
                </c:pt>
                <c:pt idx="24">
                  <c:v>0.24099378881987604</c:v>
                </c:pt>
                <c:pt idx="25">
                  <c:v>0.25103519668737029</c:v>
                </c:pt>
                <c:pt idx="26">
                  <c:v>0.26107660455486603</c:v>
                </c:pt>
                <c:pt idx="27">
                  <c:v>0.27111801242236022</c:v>
                </c:pt>
                <c:pt idx="28">
                  <c:v>0.28115942028985563</c:v>
                </c:pt>
                <c:pt idx="29">
                  <c:v>0.29120082815734988</c:v>
                </c:pt>
                <c:pt idx="30">
                  <c:v>0.30124223602484523</c:v>
                </c:pt>
                <c:pt idx="31">
                  <c:v>0.31128364389233981</c:v>
                </c:pt>
                <c:pt idx="32">
                  <c:v>0.32132505175983533</c:v>
                </c:pt>
                <c:pt idx="33">
                  <c:v>0.33136645962732986</c:v>
                </c:pt>
                <c:pt idx="34">
                  <c:v>0.34140786749482488</c:v>
                </c:pt>
                <c:pt idx="35">
                  <c:v>0.3514492753623194</c:v>
                </c:pt>
                <c:pt idx="36">
                  <c:v>0.36149068322981492</c:v>
                </c:pt>
                <c:pt idx="37">
                  <c:v>0.371532091097309</c:v>
                </c:pt>
                <c:pt idx="38">
                  <c:v>0.38157349896480447</c:v>
                </c:pt>
                <c:pt idx="39">
                  <c:v>0.39161490683229905</c:v>
                </c:pt>
                <c:pt idx="40">
                  <c:v>0.40165631469979296</c:v>
                </c:pt>
                <c:pt idx="41">
                  <c:v>0.4116977225672877</c:v>
                </c:pt>
                <c:pt idx="42">
                  <c:v>0.42173913043478223</c:v>
                </c:pt>
                <c:pt idx="43">
                  <c:v>0.43178053830227803</c:v>
                </c:pt>
                <c:pt idx="44">
                  <c:v>0.44182194616977238</c:v>
                </c:pt>
                <c:pt idx="45">
                  <c:v>0.45186335403726702</c:v>
                </c:pt>
                <c:pt idx="46">
                  <c:v>0.46190476190476326</c:v>
                </c:pt>
                <c:pt idx="47">
                  <c:v>0.47194616977225773</c:v>
                </c:pt>
                <c:pt idx="48">
                  <c:v>0.4819875776397527</c:v>
                </c:pt>
                <c:pt idx="49">
                  <c:v>0.49202898550724777</c:v>
                </c:pt>
                <c:pt idx="50">
                  <c:v>0.50207039337474113</c:v>
                </c:pt>
                <c:pt idx="51">
                  <c:v>0.51211180124223477</c:v>
                </c:pt>
                <c:pt idx="52">
                  <c:v>0.52215320910973051</c:v>
                </c:pt>
                <c:pt idx="53">
                  <c:v>0.5321946169772257</c:v>
                </c:pt>
                <c:pt idx="54">
                  <c:v>0.54223602484471956</c:v>
                </c:pt>
                <c:pt idx="55">
                  <c:v>0.55227743271221519</c:v>
                </c:pt>
                <c:pt idx="56">
                  <c:v>0.56231884057971004</c:v>
                </c:pt>
                <c:pt idx="57">
                  <c:v>0.57236024844720457</c:v>
                </c:pt>
                <c:pt idx="58">
                  <c:v>0.58240165631470064</c:v>
                </c:pt>
                <c:pt idx="59">
                  <c:v>0.5924430641821945</c:v>
                </c:pt>
                <c:pt idx="60">
                  <c:v>0.6024844720496908</c:v>
                </c:pt>
                <c:pt idx="61">
                  <c:v>0.61252587991718521</c:v>
                </c:pt>
                <c:pt idx="62">
                  <c:v>0.62256728778467907</c:v>
                </c:pt>
                <c:pt idx="63">
                  <c:v>0.63260869565217615</c:v>
                </c:pt>
                <c:pt idx="64">
                  <c:v>0.64265010351966978</c:v>
                </c:pt>
                <c:pt idx="65">
                  <c:v>0.6526915113871653</c:v>
                </c:pt>
                <c:pt idx="66">
                  <c:v>0.6627329192546586</c:v>
                </c:pt>
                <c:pt idx="67">
                  <c:v>0.67277432712215424</c:v>
                </c:pt>
                <c:pt idx="68">
                  <c:v>0.68281573498964787</c:v>
                </c:pt>
                <c:pt idx="69">
                  <c:v>0.69285714285714251</c:v>
                </c:pt>
                <c:pt idx="70">
                  <c:v>0.70289855072463769</c:v>
                </c:pt>
                <c:pt idx="71">
                  <c:v>0.71293995859213344</c:v>
                </c:pt>
                <c:pt idx="72">
                  <c:v>0.72298136645962763</c:v>
                </c:pt>
                <c:pt idx="73">
                  <c:v>0.73302277432712204</c:v>
                </c:pt>
                <c:pt idx="74">
                  <c:v>0.7430641821946169</c:v>
                </c:pt>
                <c:pt idx="75">
                  <c:v>0.75310559006211175</c:v>
                </c:pt>
                <c:pt idx="76">
                  <c:v>0.76314699792960661</c:v>
                </c:pt>
                <c:pt idx="77">
                  <c:v>0.77318840579710135</c:v>
                </c:pt>
                <c:pt idx="78">
                  <c:v>0.78322981366459921</c:v>
                </c:pt>
                <c:pt idx="79">
                  <c:v>0.79327122153209162</c:v>
                </c:pt>
                <c:pt idx="80">
                  <c:v>0.80331262939958592</c:v>
                </c:pt>
                <c:pt idx="81">
                  <c:v>0.81335403726708155</c:v>
                </c:pt>
                <c:pt idx="82">
                  <c:v>0.82339544513457685</c:v>
                </c:pt>
                <c:pt idx="83">
                  <c:v>0.8334368530020706</c:v>
                </c:pt>
                <c:pt idx="84">
                  <c:v>0.84347826086956512</c:v>
                </c:pt>
                <c:pt idx="85">
                  <c:v>0.85351966873705876</c:v>
                </c:pt>
                <c:pt idx="86">
                  <c:v>0.86356107660455605</c:v>
                </c:pt>
                <c:pt idx="87">
                  <c:v>0.87360248447204969</c:v>
                </c:pt>
                <c:pt idx="88">
                  <c:v>0.88364389233954643</c:v>
                </c:pt>
                <c:pt idx="89">
                  <c:v>0.89368530020703918</c:v>
                </c:pt>
                <c:pt idx="90">
                  <c:v>0.90372670807453404</c:v>
                </c:pt>
                <c:pt idx="91">
                  <c:v>0.91376811594202856</c:v>
                </c:pt>
                <c:pt idx="92">
                  <c:v>0.92380952380952375</c:v>
                </c:pt>
                <c:pt idx="93">
                  <c:v>0.9338509316770186</c:v>
                </c:pt>
                <c:pt idx="94">
                  <c:v>0.94389233954451446</c:v>
                </c:pt>
                <c:pt idx="95">
                  <c:v>0.95393374741200809</c:v>
                </c:pt>
                <c:pt idx="96">
                  <c:v>0.9639751552795045</c:v>
                </c:pt>
                <c:pt idx="97">
                  <c:v>0.97401656314699758</c:v>
                </c:pt>
                <c:pt idx="98">
                  <c:v>0.98405797101449255</c:v>
                </c:pt>
                <c:pt idx="99">
                  <c:v>0.99409937888198741</c:v>
                </c:pt>
                <c:pt idx="100">
                  <c:v>1.0041407867494818</c:v>
                </c:pt>
                <c:pt idx="101">
                  <c:v>1.0141821946169793</c:v>
                </c:pt>
                <c:pt idx="102">
                  <c:v>1.0242236024844682</c:v>
                </c:pt>
                <c:pt idx="103">
                  <c:v>1.0342650103519668</c:v>
                </c:pt>
                <c:pt idx="104">
                  <c:v>1.0443064182194592</c:v>
                </c:pt>
                <c:pt idx="105">
                  <c:v>1.0543478260869592</c:v>
                </c:pt>
                <c:pt idx="106">
                  <c:v>1.0643892339544512</c:v>
                </c:pt>
                <c:pt idx="107">
                  <c:v>1.074430641821946</c:v>
                </c:pt>
                <c:pt idx="108">
                  <c:v>1.0844720496894409</c:v>
                </c:pt>
                <c:pt idx="109">
                  <c:v>1.0945134575569357</c:v>
                </c:pt>
                <c:pt idx="110">
                  <c:v>1.1045548654244304</c:v>
                </c:pt>
                <c:pt idx="111">
                  <c:v>1.1145962732919255</c:v>
                </c:pt>
                <c:pt idx="112">
                  <c:v>1.1246376811594199</c:v>
                </c:pt>
                <c:pt idx="113">
                  <c:v>1.1346790890269149</c:v>
                </c:pt>
                <c:pt idx="114">
                  <c:v>1.1447204968944098</c:v>
                </c:pt>
                <c:pt idx="115">
                  <c:v>1.1547619047619069</c:v>
                </c:pt>
                <c:pt idx="116">
                  <c:v>1.1648033126293975</c:v>
                </c:pt>
                <c:pt idx="117">
                  <c:v>1.1748447204968941</c:v>
                </c:pt>
                <c:pt idx="118">
                  <c:v>1.1848861283643901</c:v>
                </c:pt>
                <c:pt idx="119">
                  <c:v>1.1949275362318867</c:v>
                </c:pt>
                <c:pt idx="120">
                  <c:v>1.2049689440993778</c:v>
                </c:pt>
                <c:pt idx="121">
                  <c:v>1.215010351966874</c:v>
                </c:pt>
                <c:pt idx="122">
                  <c:v>1.2250517598343678</c:v>
                </c:pt>
                <c:pt idx="123">
                  <c:v>1.2350931677018631</c:v>
                </c:pt>
                <c:pt idx="124">
                  <c:v>1.2451345755693557</c:v>
                </c:pt>
                <c:pt idx="125">
                  <c:v>1.2551759834368541</c:v>
                </c:pt>
                <c:pt idx="126">
                  <c:v>1.2652173913043476</c:v>
                </c:pt>
                <c:pt idx="127">
                  <c:v>1.2752587991718425</c:v>
                </c:pt>
                <c:pt idx="128">
                  <c:v>1.2853002070393336</c:v>
                </c:pt>
                <c:pt idx="129">
                  <c:v>1.2953416149068322</c:v>
                </c:pt>
                <c:pt idx="130">
                  <c:v>1.3053830227743271</c:v>
                </c:pt>
                <c:pt idx="131">
                  <c:v>1.3154244306418217</c:v>
                </c:pt>
                <c:pt idx="132">
                  <c:v>1.3254658385093159</c:v>
                </c:pt>
                <c:pt idx="133">
                  <c:v>1.3355072463768121</c:v>
                </c:pt>
                <c:pt idx="134">
                  <c:v>1.3455486542443058</c:v>
                </c:pt>
                <c:pt idx="135">
                  <c:v>1.3555900621118011</c:v>
                </c:pt>
                <c:pt idx="136">
                  <c:v>1.3656314699792957</c:v>
                </c:pt>
                <c:pt idx="137">
                  <c:v>1.3756728778467928</c:v>
                </c:pt>
                <c:pt idx="138">
                  <c:v>1.3857142857142832</c:v>
                </c:pt>
                <c:pt idx="139">
                  <c:v>1.3957556935817803</c:v>
                </c:pt>
                <c:pt idx="140">
                  <c:v>1.4057971014492752</c:v>
                </c:pt>
                <c:pt idx="141">
                  <c:v>1.41583850931677</c:v>
                </c:pt>
                <c:pt idx="142">
                  <c:v>1.4258799171842611</c:v>
                </c:pt>
                <c:pt idx="143">
                  <c:v>1.4359213250517577</c:v>
                </c:pt>
                <c:pt idx="144">
                  <c:v>1.4459627329192521</c:v>
                </c:pt>
                <c:pt idx="145">
                  <c:v>1.4560041407867501</c:v>
                </c:pt>
                <c:pt idx="146">
                  <c:v>1.4660455486542441</c:v>
                </c:pt>
                <c:pt idx="147">
                  <c:v>1.4760869565217416</c:v>
                </c:pt>
                <c:pt idx="148">
                  <c:v>1.486128364389234</c:v>
                </c:pt>
                <c:pt idx="149">
                  <c:v>1.4961697722567284</c:v>
                </c:pt>
                <c:pt idx="150">
                  <c:v>1.5062111801242235</c:v>
                </c:pt>
                <c:pt idx="151">
                  <c:v>1.5162525879917217</c:v>
                </c:pt>
                <c:pt idx="152">
                  <c:v>1.526293995859213</c:v>
                </c:pt>
                <c:pt idx="153">
                  <c:v>1.5363354037267107</c:v>
                </c:pt>
                <c:pt idx="154">
                  <c:v>1.5463768115942027</c:v>
                </c:pt>
                <c:pt idx="155">
                  <c:v>1.556418219461698</c:v>
                </c:pt>
                <c:pt idx="156">
                  <c:v>1.5664596273291918</c:v>
                </c:pt>
                <c:pt idx="157">
                  <c:v>1.5765010351966871</c:v>
                </c:pt>
                <c:pt idx="158">
                  <c:v>1.5865424430641819</c:v>
                </c:pt>
                <c:pt idx="159">
                  <c:v>1.5965838509316781</c:v>
                </c:pt>
                <c:pt idx="160">
                  <c:v>1.6066252587991694</c:v>
                </c:pt>
                <c:pt idx="161">
                  <c:v>1.6166666666666665</c:v>
                </c:pt>
                <c:pt idx="162">
                  <c:v>1.6267080745341611</c:v>
                </c:pt>
                <c:pt idx="163">
                  <c:v>1.6367494824016562</c:v>
                </c:pt>
                <c:pt idx="164">
                  <c:v>1.6467908902691488</c:v>
                </c:pt>
                <c:pt idx="165">
                  <c:v>1.6568322981366457</c:v>
                </c:pt>
                <c:pt idx="166">
                  <c:v>1.6668737060041399</c:v>
                </c:pt>
                <c:pt idx="167">
                  <c:v>1.6769151138716383</c:v>
                </c:pt>
                <c:pt idx="168">
                  <c:v>1.6869565217391327</c:v>
                </c:pt>
                <c:pt idx="169">
                  <c:v>1.6969979296066293</c:v>
                </c:pt>
                <c:pt idx="170">
                  <c:v>1.7070393374741157</c:v>
                </c:pt>
                <c:pt idx="171">
                  <c:v>1.7170807453416148</c:v>
                </c:pt>
                <c:pt idx="172">
                  <c:v>1.7271221532091072</c:v>
                </c:pt>
                <c:pt idx="173">
                  <c:v>1.7371635610766045</c:v>
                </c:pt>
                <c:pt idx="174">
                  <c:v>1.7472049689440992</c:v>
                </c:pt>
                <c:pt idx="175">
                  <c:v>1.757246376811594</c:v>
                </c:pt>
                <c:pt idx="176">
                  <c:v>1.7672877846790889</c:v>
                </c:pt>
                <c:pt idx="177">
                  <c:v>1.7773291925465815</c:v>
                </c:pt>
                <c:pt idx="178">
                  <c:v>1.7873706004140761</c:v>
                </c:pt>
                <c:pt idx="179">
                  <c:v>1.7974120082815741</c:v>
                </c:pt>
                <c:pt idx="180">
                  <c:v>1.8074534161490678</c:v>
                </c:pt>
                <c:pt idx="181">
                  <c:v>1.8174948240165629</c:v>
                </c:pt>
                <c:pt idx="182">
                  <c:v>1.8275362318840578</c:v>
                </c:pt>
                <c:pt idx="183">
                  <c:v>1.8375776397515544</c:v>
                </c:pt>
                <c:pt idx="184">
                  <c:v>1.8476190476190455</c:v>
                </c:pt>
                <c:pt idx="185">
                  <c:v>1.8576604554865419</c:v>
                </c:pt>
                <c:pt idx="186">
                  <c:v>1.8677018633540372</c:v>
                </c:pt>
                <c:pt idx="187">
                  <c:v>1.8777432712215321</c:v>
                </c:pt>
                <c:pt idx="188">
                  <c:v>1.8877846790890258</c:v>
                </c:pt>
                <c:pt idx="189">
                  <c:v>1.897826086956522</c:v>
                </c:pt>
                <c:pt idx="190">
                  <c:v>1.9078674948240162</c:v>
                </c:pt>
                <c:pt idx="191">
                  <c:v>1.917908902691513</c:v>
                </c:pt>
                <c:pt idx="192">
                  <c:v>1.9279503105590059</c:v>
                </c:pt>
                <c:pt idx="193">
                  <c:v>1.9379917184265008</c:v>
                </c:pt>
                <c:pt idx="194">
                  <c:v>1.9480331262939983</c:v>
                </c:pt>
                <c:pt idx="195">
                  <c:v>1.9580745341614929</c:v>
                </c:pt>
                <c:pt idx="196">
                  <c:v>1.9681159420289873</c:v>
                </c:pt>
                <c:pt idx="197">
                  <c:v>1.9781573498964842</c:v>
                </c:pt>
                <c:pt idx="198">
                  <c:v>1.9881987577639748</c:v>
                </c:pt>
                <c:pt idx="199">
                  <c:v>1.9982401656314734</c:v>
                </c:pt>
                <c:pt idx="200">
                  <c:v>2.0082815734989645</c:v>
                </c:pt>
                <c:pt idx="201">
                  <c:v>2.0183229813664592</c:v>
                </c:pt>
                <c:pt idx="202">
                  <c:v>2.0283643892339542</c:v>
                </c:pt>
                <c:pt idx="203">
                  <c:v>2.0384057971014493</c:v>
                </c:pt>
                <c:pt idx="204">
                  <c:v>2.0484472049689435</c:v>
                </c:pt>
                <c:pt idx="205">
                  <c:v>2.0584886128364386</c:v>
                </c:pt>
                <c:pt idx="206">
                  <c:v>2.068530020703939</c:v>
                </c:pt>
                <c:pt idx="207">
                  <c:v>2.0785714285714292</c:v>
                </c:pt>
                <c:pt idx="208">
                  <c:v>2.0886128364389229</c:v>
                </c:pt>
                <c:pt idx="209">
                  <c:v>2.0986542443064202</c:v>
                </c:pt>
                <c:pt idx="210">
                  <c:v>2.1086956521739166</c:v>
                </c:pt>
                <c:pt idx="211">
                  <c:v>2.1187370600414139</c:v>
                </c:pt>
                <c:pt idx="212">
                  <c:v>2.1287784679089032</c:v>
                </c:pt>
                <c:pt idx="213">
                  <c:v>2.1388198757763992</c:v>
                </c:pt>
                <c:pt idx="214">
                  <c:v>2.1488612836438921</c:v>
                </c:pt>
                <c:pt idx="215">
                  <c:v>2.1589026915113871</c:v>
                </c:pt>
                <c:pt idx="216">
                  <c:v>2.1689440993788787</c:v>
                </c:pt>
                <c:pt idx="217">
                  <c:v>2.1789855072463813</c:v>
                </c:pt>
                <c:pt idx="218">
                  <c:v>2.1890269151138675</c:v>
                </c:pt>
                <c:pt idx="219">
                  <c:v>2.1990683229813661</c:v>
                </c:pt>
                <c:pt idx="220">
                  <c:v>2.2091097308488608</c:v>
                </c:pt>
                <c:pt idx="221">
                  <c:v>2.2191511387163603</c:v>
                </c:pt>
                <c:pt idx="222">
                  <c:v>2.2291925465838553</c:v>
                </c:pt>
                <c:pt idx="223">
                  <c:v>2.2392339544513451</c:v>
                </c:pt>
                <c:pt idx="224">
                  <c:v>2.2492753623188397</c:v>
                </c:pt>
                <c:pt idx="225">
                  <c:v>2.2593167701863419</c:v>
                </c:pt>
                <c:pt idx="226">
                  <c:v>2.2693581780538277</c:v>
                </c:pt>
                <c:pt idx="227">
                  <c:v>2.279399585921329</c:v>
                </c:pt>
                <c:pt idx="228">
                  <c:v>2.2894409937888147</c:v>
                </c:pt>
                <c:pt idx="229">
                  <c:v>2.2994824016563151</c:v>
                </c:pt>
                <c:pt idx="230">
                  <c:v>2.3095238095238053</c:v>
                </c:pt>
                <c:pt idx="231">
                  <c:v>2.3195652173913039</c:v>
                </c:pt>
                <c:pt idx="232">
                  <c:v>2.3296066252587924</c:v>
                </c:pt>
                <c:pt idx="233">
                  <c:v>2.3396480331262821</c:v>
                </c:pt>
                <c:pt idx="234">
                  <c:v>2.3496894409937839</c:v>
                </c:pt>
                <c:pt idx="235">
                  <c:v>2.3597308488612851</c:v>
                </c:pt>
                <c:pt idx="236">
                  <c:v>2.369772256728778</c:v>
                </c:pt>
                <c:pt idx="237">
                  <c:v>2.3798136645962686</c:v>
                </c:pt>
                <c:pt idx="238">
                  <c:v>2.3898550724637624</c:v>
                </c:pt>
                <c:pt idx="239">
                  <c:v>2.3998964803312566</c:v>
                </c:pt>
                <c:pt idx="240">
                  <c:v>2.4099378881987592</c:v>
                </c:pt>
                <c:pt idx="241">
                  <c:v>2.4199792960662525</c:v>
                </c:pt>
                <c:pt idx="242">
                  <c:v>2.4300207039337467</c:v>
                </c:pt>
                <c:pt idx="243">
                  <c:v>2.4400621118012387</c:v>
                </c:pt>
                <c:pt idx="244">
                  <c:v>2.4501035196687369</c:v>
                </c:pt>
                <c:pt idx="245">
                  <c:v>2.4601449275362319</c:v>
                </c:pt>
                <c:pt idx="246">
                  <c:v>2.4701863354037217</c:v>
                </c:pt>
                <c:pt idx="247">
                  <c:v>2.4802277432712212</c:v>
                </c:pt>
                <c:pt idx="248">
                  <c:v>2.4902691511387163</c:v>
                </c:pt>
                <c:pt idx="249">
                  <c:v>2.5003105590062149</c:v>
                </c:pt>
                <c:pt idx="250">
                  <c:v>2.5103519668737047</c:v>
                </c:pt>
                <c:pt idx="251">
                  <c:v>2.5203933747412006</c:v>
                </c:pt>
                <c:pt idx="252">
                  <c:v>2.5304347826086993</c:v>
                </c:pt>
                <c:pt idx="253">
                  <c:v>2.5404761904761877</c:v>
                </c:pt>
                <c:pt idx="254">
                  <c:v>2.550517598343685</c:v>
                </c:pt>
                <c:pt idx="255">
                  <c:v>2.56055900621118</c:v>
                </c:pt>
                <c:pt idx="256">
                  <c:v>2.5706004140786693</c:v>
                </c:pt>
                <c:pt idx="257">
                  <c:v>2.5806418219461693</c:v>
                </c:pt>
                <c:pt idx="258">
                  <c:v>2.5906832298136604</c:v>
                </c:pt>
                <c:pt idx="259">
                  <c:v>2.6007246376811612</c:v>
                </c:pt>
                <c:pt idx="260">
                  <c:v>2.6107660455486541</c:v>
                </c:pt>
                <c:pt idx="261">
                  <c:v>2.6208074534161487</c:v>
                </c:pt>
                <c:pt idx="262">
                  <c:v>2.6308488612836389</c:v>
                </c:pt>
                <c:pt idx="263">
                  <c:v>2.6408902691511402</c:v>
                </c:pt>
                <c:pt idx="264">
                  <c:v>2.6509316770186371</c:v>
                </c:pt>
                <c:pt idx="265">
                  <c:v>2.6609730848861282</c:v>
                </c:pt>
                <c:pt idx="266">
                  <c:v>2.6710144927536228</c:v>
                </c:pt>
                <c:pt idx="267">
                  <c:v>2.6810559006211179</c:v>
                </c:pt>
                <c:pt idx="268">
                  <c:v>2.6910973084886152</c:v>
                </c:pt>
                <c:pt idx="269">
                  <c:v>2.7011387163561116</c:v>
                </c:pt>
                <c:pt idx="270">
                  <c:v>2.7111801242235987</c:v>
                </c:pt>
                <c:pt idx="271">
                  <c:v>2.7212215320911017</c:v>
                </c:pt>
                <c:pt idx="272">
                  <c:v>2.7312629399585835</c:v>
                </c:pt>
                <c:pt idx="273">
                  <c:v>2.741304347826095</c:v>
                </c:pt>
                <c:pt idx="274">
                  <c:v>2.7513457556935808</c:v>
                </c:pt>
                <c:pt idx="275">
                  <c:v>2.7613871635610807</c:v>
                </c:pt>
                <c:pt idx="276">
                  <c:v>2.7714285714285709</c:v>
                </c:pt>
                <c:pt idx="277">
                  <c:v>2.781469979296066</c:v>
                </c:pt>
                <c:pt idx="278">
                  <c:v>2.7915113871635606</c:v>
                </c:pt>
                <c:pt idx="279">
                  <c:v>2.8015527950310553</c:v>
                </c:pt>
                <c:pt idx="280">
                  <c:v>2.8115942028985512</c:v>
                </c:pt>
                <c:pt idx="281">
                  <c:v>2.8216356107660427</c:v>
                </c:pt>
                <c:pt idx="282">
                  <c:v>2.8316770186335387</c:v>
                </c:pt>
                <c:pt idx="283">
                  <c:v>2.8417184265010347</c:v>
                </c:pt>
                <c:pt idx="284">
                  <c:v>2.8517598343685222</c:v>
                </c:pt>
                <c:pt idx="285">
                  <c:v>2.8618012422360284</c:v>
                </c:pt>
                <c:pt idx="286">
                  <c:v>2.8718426501035128</c:v>
                </c:pt>
                <c:pt idx="287">
                  <c:v>2.881884057971019</c:v>
                </c:pt>
                <c:pt idx="288">
                  <c:v>2.8919254658385043</c:v>
                </c:pt>
                <c:pt idx="289">
                  <c:v>2.9019668737060038</c:v>
                </c:pt>
                <c:pt idx="290">
                  <c:v>2.9120082815734967</c:v>
                </c:pt>
                <c:pt idx="291">
                  <c:v>2.9220496894409886</c:v>
                </c:pt>
                <c:pt idx="292">
                  <c:v>2.9320910973084877</c:v>
                </c:pt>
                <c:pt idx="293">
                  <c:v>2.9421325051759832</c:v>
                </c:pt>
                <c:pt idx="294">
                  <c:v>2.9521739130434734</c:v>
                </c:pt>
                <c:pt idx="295">
                  <c:v>2.9622153209109725</c:v>
                </c:pt>
                <c:pt idx="296">
                  <c:v>2.9722567287784667</c:v>
                </c:pt>
                <c:pt idx="297">
                  <c:v>2.9822981366459627</c:v>
                </c:pt>
                <c:pt idx="298">
                  <c:v>2.9923395445134582</c:v>
                </c:pt>
                <c:pt idx="299">
                  <c:v>3.0023809523809573</c:v>
                </c:pt>
                <c:pt idx="300">
                  <c:v>3.0124223602484426</c:v>
                </c:pt>
                <c:pt idx="301">
                  <c:v>3.0224637681159416</c:v>
                </c:pt>
                <c:pt idx="302">
                  <c:v>3.0325051759834363</c:v>
                </c:pt>
                <c:pt idx="303">
                  <c:v>3.0425465838509314</c:v>
                </c:pt>
                <c:pt idx="304">
                  <c:v>3.052587991718426</c:v>
                </c:pt>
                <c:pt idx="305">
                  <c:v>3.0626293995859197</c:v>
                </c:pt>
                <c:pt idx="306">
                  <c:v>3.0726708074534157</c:v>
                </c:pt>
                <c:pt idx="307">
                  <c:v>3.0827122153209112</c:v>
                </c:pt>
                <c:pt idx="308">
                  <c:v>3.0927536231883983</c:v>
                </c:pt>
                <c:pt idx="309">
                  <c:v>3.1027950310559</c:v>
                </c:pt>
                <c:pt idx="310">
                  <c:v>3.1128364389233947</c:v>
                </c:pt>
                <c:pt idx="311">
                  <c:v>3.1228778467908898</c:v>
                </c:pt>
                <c:pt idx="312">
                  <c:v>3.1329192546583848</c:v>
                </c:pt>
                <c:pt idx="313">
                  <c:v>3.1429606625258795</c:v>
                </c:pt>
                <c:pt idx="314">
                  <c:v>3.1530020703933741</c:v>
                </c:pt>
                <c:pt idx="315">
                  <c:v>3.1630434782608687</c:v>
                </c:pt>
                <c:pt idx="316">
                  <c:v>3.1730848861283651</c:v>
                </c:pt>
                <c:pt idx="317">
                  <c:v>3.1831262939958602</c:v>
                </c:pt>
                <c:pt idx="318">
                  <c:v>3.1931677018633611</c:v>
                </c:pt>
                <c:pt idx="319">
                  <c:v>3.2032091097308477</c:v>
                </c:pt>
                <c:pt idx="320">
                  <c:v>3.2132505175983441</c:v>
                </c:pt>
                <c:pt idx="321">
                  <c:v>3.2232919254658392</c:v>
                </c:pt>
                <c:pt idx="322">
                  <c:v>3.2333333333333352</c:v>
                </c:pt>
                <c:pt idx="323">
                  <c:v>3.2433747412008387</c:v>
                </c:pt>
                <c:pt idx="324">
                  <c:v>3.2534161490683222</c:v>
                </c:pt>
                <c:pt idx="325">
                  <c:v>3.2634575569358217</c:v>
                </c:pt>
                <c:pt idx="326">
                  <c:v>3.2734989648033141</c:v>
                </c:pt>
                <c:pt idx="327">
                  <c:v>3.2835403726708092</c:v>
                </c:pt>
                <c:pt idx="328">
                  <c:v>3.2935817805383087</c:v>
                </c:pt>
                <c:pt idx="329">
                  <c:v>3.3036231884057972</c:v>
                </c:pt>
                <c:pt idx="330">
                  <c:v>3.3136645962732865</c:v>
                </c:pt>
                <c:pt idx="331">
                  <c:v>3.3237060041407864</c:v>
                </c:pt>
                <c:pt idx="332">
                  <c:v>3.3337474120082762</c:v>
                </c:pt>
                <c:pt idx="333">
                  <c:v>3.3437888198757761</c:v>
                </c:pt>
                <c:pt idx="334">
                  <c:v>3.3538302277432708</c:v>
                </c:pt>
                <c:pt idx="335">
                  <c:v>3.3638716356107627</c:v>
                </c:pt>
                <c:pt idx="336">
                  <c:v>3.3739130434782587</c:v>
                </c:pt>
                <c:pt idx="337">
                  <c:v>3.3839544513457551</c:v>
                </c:pt>
                <c:pt idx="338">
                  <c:v>3.3939958592132462</c:v>
                </c:pt>
                <c:pt idx="339">
                  <c:v>3.4040372670807488</c:v>
                </c:pt>
                <c:pt idx="340">
                  <c:v>3.4140786749482324</c:v>
                </c:pt>
                <c:pt idx="341">
                  <c:v>3.4241200828157394</c:v>
                </c:pt>
                <c:pt idx="342">
                  <c:v>3.4341614906832247</c:v>
                </c:pt>
                <c:pt idx="343">
                  <c:v>3.4442028985507238</c:v>
                </c:pt>
                <c:pt idx="344">
                  <c:v>3.4542443064182167</c:v>
                </c:pt>
                <c:pt idx="345">
                  <c:v>3.464285714285714</c:v>
                </c:pt>
                <c:pt idx="346">
                  <c:v>3.4743271221532077</c:v>
                </c:pt>
                <c:pt idx="347">
                  <c:v>3.4843685300207028</c:v>
                </c:pt>
                <c:pt idx="348">
                  <c:v>3.4944099378881939</c:v>
                </c:pt>
                <c:pt idx="349">
                  <c:v>3.5044513457556952</c:v>
                </c:pt>
                <c:pt idx="350">
                  <c:v>3.5144927536231867</c:v>
                </c:pt>
                <c:pt idx="351">
                  <c:v>3.5245341614906875</c:v>
                </c:pt>
                <c:pt idx="352">
                  <c:v>3.5345755693581777</c:v>
                </c:pt>
                <c:pt idx="353">
                  <c:v>3.5446169772256741</c:v>
                </c:pt>
                <c:pt idx="354">
                  <c:v>3.5546583850931581</c:v>
                </c:pt>
                <c:pt idx="355">
                  <c:v>3.5646997929606652</c:v>
                </c:pt>
                <c:pt idx="356">
                  <c:v>3.5747412008281572</c:v>
                </c:pt>
                <c:pt idx="357">
                  <c:v>3.5847826086956562</c:v>
                </c:pt>
                <c:pt idx="358">
                  <c:v>3.5948240165631464</c:v>
                </c:pt>
                <c:pt idx="359">
                  <c:v>3.6048654244306366</c:v>
                </c:pt>
                <c:pt idx="360">
                  <c:v>3.6149068322981361</c:v>
                </c:pt>
                <c:pt idx="361">
                  <c:v>3.6249482401656312</c:v>
                </c:pt>
                <c:pt idx="362">
                  <c:v>3.6349896480331259</c:v>
                </c:pt>
                <c:pt idx="363">
                  <c:v>3.6450310559006249</c:v>
                </c:pt>
                <c:pt idx="364">
                  <c:v>3.6550724637681102</c:v>
                </c:pt>
                <c:pt idx="365">
                  <c:v>3.6651138716356155</c:v>
                </c:pt>
                <c:pt idx="366">
                  <c:v>3.6751552795031008</c:v>
                </c:pt>
                <c:pt idx="367">
                  <c:v>3.6851966873706012</c:v>
                </c:pt>
                <c:pt idx="368">
                  <c:v>3.6952380952380937</c:v>
                </c:pt>
                <c:pt idx="369">
                  <c:v>3.7052795031055887</c:v>
                </c:pt>
                <c:pt idx="370">
                  <c:v>3.7153209109730843</c:v>
                </c:pt>
                <c:pt idx="371">
                  <c:v>3.7253623188405802</c:v>
                </c:pt>
                <c:pt idx="372">
                  <c:v>3.7354037267080744</c:v>
                </c:pt>
                <c:pt idx="373">
                  <c:v>3.7454451345755628</c:v>
                </c:pt>
                <c:pt idx="374">
                  <c:v>3.7554865424430641</c:v>
                </c:pt>
                <c:pt idx="375">
                  <c:v>3.7655279503105636</c:v>
                </c:pt>
                <c:pt idx="376">
                  <c:v>3.7755693581780552</c:v>
                </c:pt>
                <c:pt idx="377">
                  <c:v>3.7856107660455529</c:v>
                </c:pt>
                <c:pt idx="378">
                  <c:v>3.7956521739130364</c:v>
                </c:pt>
                <c:pt idx="379">
                  <c:v>3.8056935817805382</c:v>
                </c:pt>
                <c:pt idx="380">
                  <c:v>3.8157349896480324</c:v>
                </c:pt>
                <c:pt idx="381">
                  <c:v>3.8257763975155274</c:v>
                </c:pt>
                <c:pt idx="382">
                  <c:v>3.8358178053830176</c:v>
                </c:pt>
                <c:pt idx="383">
                  <c:v>3.8458592132505167</c:v>
                </c:pt>
                <c:pt idx="384">
                  <c:v>3.8559006211180069</c:v>
                </c:pt>
                <c:pt idx="385">
                  <c:v>3.8659420289855069</c:v>
                </c:pt>
                <c:pt idx="386">
                  <c:v>3.8759834368529997</c:v>
                </c:pt>
                <c:pt idx="387">
                  <c:v>3.8860248447204992</c:v>
                </c:pt>
                <c:pt idx="388">
                  <c:v>3.8960662525879912</c:v>
                </c:pt>
                <c:pt idx="389">
                  <c:v>3.9061076604554859</c:v>
                </c:pt>
                <c:pt idx="390">
                  <c:v>3.9161490683229809</c:v>
                </c:pt>
                <c:pt idx="391">
                  <c:v>3.9261904761904782</c:v>
                </c:pt>
                <c:pt idx="392">
                  <c:v>3.9362318840579702</c:v>
                </c:pt>
                <c:pt idx="393">
                  <c:v>3.9462732919254653</c:v>
                </c:pt>
                <c:pt idx="394">
                  <c:v>3.9563146997929604</c:v>
                </c:pt>
                <c:pt idx="395">
                  <c:v>3.9663561076604545</c:v>
                </c:pt>
                <c:pt idx="396">
                  <c:v>3.9763975155279496</c:v>
                </c:pt>
                <c:pt idx="397">
                  <c:v>3.9864389233954398</c:v>
                </c:pt>
                <c:pt idx="398">
                  <c:v>3.9964803312629398</c:v>
                </c:pt>
                <c:pt idx="399">
                  <c:v>4.0065217391304344</c:v>
                </c:pt>
                <c:pt idx="400">
                  <c:v>4.016563146997929</c:v>
                </c:pt>
                <c:pt idx="401">
                  <c:v>4.0266045548654148</c:v>
                </c:pt>
                <c:pt idx="402">
                  <c:v>4.0366459627329183</c:v>
                </c:pt>
                <c:pt idx="403">
                  <c:v>4.0466873706004085</c:v>
                </c:pt>
                <c:pt idx="404">
                  <c:v>4.0567287784679085</c:v>
                </c:pt>
                <c:pt idx="405">
                  <c:v>4.0667701863353996</c:v>
                </c:pt>
                <c:pt idx="406">
                  <c:v>4.0768115942029004</c:v>
                </c:pt>
                <c:pt idx="407">
                  <c:v>4.0868530020703933</c:v>
                </c:pt>
                <c:pt idx="408">
                  <c:v>4.096894409937887</c:v>
                </c:pt>
                <c:pt idx="409">
                  <c:v>4.1069358178053665</c:v>
                </c:pt>
                <c:pt idx="410">
                  <c:v>4.1169772256728772</c:v>
                </c:pt>
                <c:pt idx="411">
                  <c:v>4.1270186335403665</c:v>
                </c:pt>
                <c:pt idx="412">
                  <c:v>4.1370600414078673</c:v>
                </c:pt>
                <c:pt idx="413">
                  <c:v>4.1471014492753531</c:v>
                </c:pt>
                <c:pt idx="414">
                  <c:v>4.1571428571428459</c:v>
                </c:pt>
                <c:pt idx="415">
                  <c:v>4.1671842650103335</c:v>
                </c:pt>
                <c:pt idx="416">
                  <c:v>4.1772256728778459</c:v>
                </c:pt>
                <c:pt idx="417">
                  <c:v>4.1872670807453414</c:v>
                </c:pt>
                <c:pt idx="418">
                  <c:v>4.1973084886128404</c:v>
                </c:pt>
                <c:pt idx="419">
                  <c:v>4.2073498964803324</c:v>
                </c:pt>
                <c:pt idx="420">
                  <c:v>4.2173913043478324</c:v>
                </c:pt>
                <c:pt idx="421">
                  <c:v>4.2274327122153208</c:v>
                </c:pt>
                <c:pt idx="422">
                  <c:v>4.2374741200828154</c:v>
                </c:pt>
                <c:pt idx="423">
                  <c:v>4.247515527950295</c:v>
                </c:pt>
                <c:pt idx="424">
                  <c:v>4.2575569358178047</c:v>
                </c:pt>
                <c:pt idx="425">
                  <c:v>4.2675983436852887</c:v>
                </c:pt>
                <c:pt idx="426">
                  <c:v>4.2776397515527984</c:v>
                </c:pt>
                <c:pt idx="427">
                  <c:v>4.2876811594202895</c:v>
                </c:pt>
                <c:pt idx="428">
                  <c:v>4.2977225672877752</c:v>
                </c:pt>
                <c:pt idx="429">
                  <c:v>4.3077639751552796</c:v>
                </c:pt>
                <c:pt idx="430">
                  <c:v>4.3178053830227743</c:v>
                </c:pt>
                <c:pt idx="431">
                  <c:v>4.327846790890268</c:v>
                </c:pt>
                <c:pt idx="432">
                  <c:v>4.3378881987577635</c:v>
                </c:pt>
                <c:pt idx="433">
                  <c:v>4.3479296066252449</c:v>
                </c:pt>
                <c:pt idx="434">
                  <c:v>4.3579710144927475</c:v>
                </c:pt>
                <c:pt idx="435">
                  <c:v>4.3680124223602466</c:v>
                </c:pt>
                <c:pt idx="436">
                  <c:v>4.3780538302277385</c:v>
                </c:pt>
                <c:pt idx="437">
                  <c:v>4.3880952380952278</c:v>
                </c:pt>
                <c:pt idx="438">
                  <c:v>4.3981366459627305</c:v>
                </c:pt>
                <c:pt idx="439">
                  <c:v>4.4081780538302304</c:v>
                </c:pt>
                <c:pt idx="440">
                  <c:v>4.4182194616977224</c:v>
                </c:pt>
                <c:pt idx="441">
                  <c:v>4.428260869565209</c:v>
                </c:pt>
                <c:pt idx="442">
                  <c:v>4.4383022774327117</c:v>
                </c:pt>
                <c:pt idx="443">
                  <c:v>4.4483436853002214</c:v>
                </c:pt>
                <c:pt idx="444">
                  <c:v>4.4583850931677018</c:v>
                </c:pt>
                <c:pt idx="445">
                  <c:v>4.4684265010351965</c:v>
                </c:pt>
                <c:pt idx="446">
                  <c:v>4.4784679089026991</c:v>
                </c:pt>
                <c:pt idx="447">
                  <c:v>4.4885093167701884</c:v>
                </c:pt>
                <c:pt idx="448">
                  <c:v>4.4985507246376804</c:v>
                </c:pt>
                <c:pt idx="449">
                  <c:v>4.5085921325051794</c:v>
                </c:pt>
                <c:pt idx="450">
                  <c:v>4.5186335403726714</c:v>
                </c:pt>
                <c:pt idx="451">
                  <c:v>4.5286749482401651</c:v>
                </c:pt>
                <c:pt idx="452">
                  <c:v>4.5387163561076518</c:v>
                </c:pt>
                <c:pt idx="453">
                  <c:v>4.5487577639751544</c:v>
                </c:pt>
                <c:pt idx="454">
                  <c:v>4.558799171842657</c:v>
                </c:pt>
                <c:pt idx="455">
                  <c:v>4.5688405797101446</c:v>
                </c:pt>
                <c:pt idx="456">
                  <c:v>4.5788819875776392</c:v>
                </c:pt>
                <c:pt idx="457">
                  <c:v>4.5889233954451436</c:v>
                </c:pt>
                <c:pt idx="458">
                  <c:v>4.5989648033126294</c:v>
                </c:pt>
                <c:pt idx="459">
                  <c:v>4.6090062111801284</c:v>
                </c:pt>
                <c:pt idx="460">
                  <c:v>4.6190476190476186</c:v>
                </c:pt>
                <c:pt idx="461">
                  <c:v>4.6290890269151044</c:v>
                </c:pt>
                <c:pt idx="462">
                  <c:v>4.6391304347826114</c:v>
                </c:pt>
                <c:pt idx="463">
                  <c:v>4.6491718426501025</c:v>
                </c:pt>
                <c:pt idx="464">
                  <c:v>4.6592132505175945</c:v>
                </c:pt>
                <c:pt idx="465">
                  <c:v>4.6692546583850785</c:v>
                </c:pt>
                <c:pt idx="466">
                  <c:v>4.6792960662525873</c:v>
                </c:pt>
                <c:pt idx="467">
                  <c:v>4.6893374741200828</c:v>
                </c:pt>
                <c:pt idx="468">
                  <c:v>4.6993788819875784</c:v>
                </c:pt>
                <c:pt idx="469">
                  <c:v>4.7094202898550712</c:v>
                </c:pt>
                <c:pt idx="470">
                  <c:v>4.7194616977225783</c:v>
                </c:pt>
                <c:pt idx="471">
                  <c:v>4.729503105590072</c:v>
                </c:pt>
                <c:pt idx="472">
                  <c:v>4.739544513457556</c:v>
                </c:pt>
                <c:pt idx="473">
                  <c:v>4.7495859213250435</c:v>
                </c:pt>
                <c:pt idx="474">
                  <c:v>4.7596273291925524</c:v>
                </c:pt>
                <c:pt idx="475">
                  <c:v>4.7696687370600488</c:v>
                </c:pt>
                <c:pt idx="476">
                  <c:v>4.7797101449275434</c:v>
                </c:pt>
                <c:pt idx="477">
                  <c:v>4.7897515527950301</c:v>
                </c:pt>
                <c:pt idx="478">
                  <c:v>4.7997929606625345</c:v>
                </c:pt>
                <c:pt idx="479">
                  <c:v>4.8098343685300096</c:v>
                </c:pt>
                <c:pt idx="480">
                  <c:v>4.8198757763975051</c:v>
                </c:pt>
                <c:pt idx="481">
                  <c:v>4.8299171842650095</c:v>
                </c:pt>
                <c:pt idx="482">
                  <c:v>4.8399585921325103</c:v>
                </c:pt>
                <c:pt idx="483">
                  <c:v>4.8499999999999988</c:v>
                </c:pt>
                <c:pt idx="484">
                  <c:v>4.8600414078674854</c:v>
                </c:pt>
                <c:pt idx="485">
                  <c:v>4.8700828157349889</c:v>
                </c:pt>
                <c:pt idx="486">
                  <c:v>4.8801242236024756</c:v>
                </c:pt>
                <c:pt idx="487">
                  <c:v>4.8901656314699755</c:v>
                </c:pt>
                <c:pt idx="488">
                  <c:v>4.9002070393374737</c:v>
                </c:pt>
                <c:pt idx="489">
                  <c:v>4.9102484472049772</c:v>
                </c:pt>
                <c:pt idx="490">
                  <c:v>4.9202898550724639</c:v>
                </c:pt>
                <c:pt idx="491">
                  <c:v>4.9303312629399576</c:v>
                </c:pt>
                <c:pt idx="492">
                  <c:v>4.9403726708074505</c:v>
                </c:pt>
                <c:pt idx="493">
                  <c:v>4.9504140786749389</c:v>
                </c:pt>
                <c:pt idx="494">
                  <c:v>4.9604554865424415</c:v>
                </c:pt>
                <c:pt idx="495">
                  <c:v>4.9704968944099424</c:v>
                </c:pt>
                <c:pt idx="496">
                  <c:v>4.9805383022774325</c:v>
                </c:pt>
                <c:pt idx="497">
                  <c:v>4.9905797101449334</c:v>
                </c:pt>
                <c:pt idx="498">
                  <c:v>5.0006211180124298</c:v>
                </c:pt>
                <c:pt idx="499">
                  <c:v>5.0106625258799173</c:v>
                </c:pt>
                <c:pt idx="500">
                  <c:v>5.0207039337474075</c:v>
                </c:pt>
                <c:pt idx="501">
                  <c:v>5.0307453416149084</c:v>
                </c:pt>
                <c:pt idx="502">
                  <c:v>5.0407867494823995</c:v>
                </c:pt>
                <c:pt idx="503">
                  <c:v>5.0508281573498959</c:v>
                </c:pt>
                <c:pt idx="504">
                  <c:v>5.0608695652173905</c:v>
                </c:pt>
                <c:pt idx="505">
                  <c:v>5.1412008281573485</c:v>
                </c:pt>
                <c:pt idx="506">
                  <c:v>5.1512422360248484</c:v>
                </c:pt>
                <c:pt idx="507">
                  <c:v>5.1612836438923404</c:v>
                </c:pt>
                <c:pt idx="508">
                  <c:v>5.1713250517598333</c:v>
                </c:pt>
                <c:pt idx="509">
                  <c:v>5.1813664596273314</c:v>
                </c:pt>
                <c:pt idx="510">
                  <c:v>5.1914078674948225</c:v>
                </c:pt>
                <c:pt idx="511">
                  <c:v>5.2014492753623314</c:v>
                </c:pt>
                <c:pt idx="512">
                  <c:v>5.2114906832298242</c:v>
                </c:pt>
                <c:pt idx="513">
                  <c:v>5.2215320910973082</c:v>
                </c:pt>
                <c:pt idx="514">
                  <c:v>5.2315734989648188</c:v>
                </c:pt>
                <c:pt idx="515">
                  <c:v>5.2416149068322975</c:v>
                </c:pt>
                <c:pt idx="516">
                  <c:v>5.2516563146997921</c:v>
                </c:pt>
                <c:pt idx="517">
                  <c:v>5.2616977225672894</c:v>
                </c:pt>
                <c:pt idx="518">
                  <c:v>5.2717391304347929</c:v>
                </c:pt>
                <c:pt idx="519">
                  <c:v>5.2817805383022769</c:v>
                </c:pt>
                <c:pt idx="520">
                  <c:v>5.2918219461697715</c:v>
                </c:pt>
                <c:pt idx="521">
                  <c:v>5.3018633540372724</c:v>
                </c:pt>
                <c:pt idx="522">
                  <c:v>5.3119047619047608</c:v>
                </c:pt>
                <c:pt idx="523">
                  <c:v>5.3219461697722545</c:v>
                </c:pt>
                <c:pt idx="524">
                  <c:v>5.3319875776397376</c:v>
                </c:pt>
                <c:pt idx="525">
                  <c:v>5.3420289855072474</c:v>
                </c:pt>
                <c:pt idx="526">
                  <c:v>5.3520703933747411</c:v>
                </c:pt>
                <c:pt idx="527">
                  <c:v>5.362111801242226</c:v>
                </c:pt>
                <c:pt idx="528">
                  <c:v>5.3721532091097295</c:v>
                </c:pt>
                <c:pt idx="529">
                  <c:v>5.3821946169772126</c:v>
                </c:pt>
                <c:pt idx="530">
                  <c:v>5.3922360248447196</c:v>
                </c:pt>
                <c:pt idx="531">
                  <c:v>5.4022774327122232</c:v>
                </c:pt>
                <c:pt idx="532">
                  <c:v>5.4123188405797045</c:v>
                </c:pt>
                <c:pt idx="533">
                  <c:v>5.4223602484471964</c:v>
                </c:pt>
                <c:pt idx="534">
                  <c:v>5.4324016563146991</c:v>
                </c:pt>
                <c:pt idx="535">
                  <c:v>5.4424430641822035</c:v>
                </c:pt>
                <c:pt idx="536">
                  <c:v>5.4524844720496866</c:v>
                </c:pt>
                <c:pt idx="537">
                  <c:v>5.4625258799171714</c:v>
                </c:pt>
                <c:pt idx="538">
                  <c:v>5.4725672877846891</c:v>
                </c:pt>
                <c:pt idx="539">
                  <c:v>5.4826086956521918</c:v>
                </c:pt>
                <c:pt idx="540">
                  <c:v>5.4926501035196802</c:v>
                </c:pt>
                <c:pt idx="541">
                  <c:v>5.5026915113871633</c:v>
                </c:pt>
                <c:pt idx="542">
                  <c:v>5.5127329192546579</c:v>
                </c:pt>
                <c:pt idx="543">
                  <c:v>5.5227743271221446</c:v>
                </c:pt>
                <c:pt idx="544">
                  <c:v>5.5328157349896472</c:v>
                </c:pt>
                <c:pt idx="545">
                  <c:v>5.5428571428571418</c:v>
                </c:pt>
                <c:pt idx="546">
                  <c:v>5.5528985507246373</c:v>
                </c:pt>
                <c:pt idx="547">
                  <c:v>5.5629399585921275</c:v>
                </c:pt>
                <c:pt idx="548">
                  <c:v>5.5729813664596266</c:v>
                </c:pt>
                <c:pt idx="549">
                  <c:v>5.583022774327131</c:v>
                </c:pt>
                <c:pt idx="550">
                  <c:v>5.5930641821946336</c:v>
                </c:pt>
                <c:pt idx="551">
                  <c:v>5.6031055900621105</c:v>
                </c:pt>
                <c:pt idx="552">
                  <c:v>5.613146997929606</c:v>
                </c:pt>
                <c:pt idx="553">
                  <c:v>5.6231884057971007</c:v>
                </c:pt>
                <c:pt idx="554">
                  <c:v>5.6332298136646042</c:v>
                </c:pt>
                <c:pt idx="555">
                  <c:v>5.6432712215320908</c:v>
                </c:pt>
                <c:pt idx="556">
                  <c:v>5.6533126293995855</c:v>
                </c:pt>
                <c:pt idx="557">
                  <c:v>5.6633540372670677</c:v>
                </c:pt>
                <c:pt idx="558">
                  <c:v>5.6733954451345845</c:v>
                </c:pt>
                <c:pt idx="559">
                  <c:v>5.6834368530020685</c:v>
                </c:pt>
                <c:pt idx="560">
                  <c:v>5.693478260869564</c:v>
                </c:pt>
                <c:pt idx="561">
                  <c:v>5.7035196687370506</c:v>
                </c:pt>
                <c:pt idx="562">
                  <c:v>5.7135610766045541</c:v>
                </c:pt>
                <c:pt idx="563">
                  <c:v>5.7236024844720621</c:v>
                </c:pt>
                <c:pt idx="564">
                  <c:v>5.7336438923395576</c:v>
                </c:pt>
                <c:pt idx="565">
                  <c:v>5.7436853002070389</c:v>
                </c:pt>
                <c:pt idx="566">
                  <c:v>5.7537267080745416</c:v>
                </c:pt>
                <c:pt idx="567">
                  <c:v>5.7637681159420433</c:v>
                </c:pt>
                <c:pt idx="568">
                  <c:v>5.7738095238095317</c:v>
                </c:pt>
                <c:pt idx="569">
                  <c:v>5.7838509316770175</c:v>
                </c:pt>
                <c:pt idx="570">
                  <c:v>5.793892339544513</c:v>
                </c:pt>
                <c:pt idx="571">
                  <c:v>5.8039337474120076</c:v>
                </c:pt>
                <c:pt idx="572">
                  <c:v>5.8139751552795005</c:v>
                </c:pt>
                <c:pt idx="573">
                  <c:v>5.8240165631469747</c:v>
                </c:pt>
                <c:pt idx="574">
                  <c:v>5.8340579710144835</c:v>
                </c:pt>
                <c:pt idx="575">
                  <c:v>5.8440993788819782</c:v>
                </c:pt>
                <c:pt idx="576">
                  <c:v>5.8541407867494755</c:v>
                </c:pt>
                <c:pt idx="577">
                  <c:v>5.8641821946169745</c:v>
                </c:pt>
                <c:pt idx="578">
                  <c:v>5.8742236024844807</c:v>
                </c:pt>
                <c:pt idx="579">
                  <c:v>5.8842650103519674</c:v>
                </c:pt>
                <c:pt idx="580">
                  <c:v>5.8943064182194513</c:v>
                </c:pt>
                <c:pt idx="581">
                  <c:v>5.904347826086946</c:v>
                </c:pt>
                <c:pt idx="582">
                  <c:v>5.9143892339544495</c:v>
                </c:pt>
                <c:pt idx="583">
                  <c:v>5.9244306418219361</c:v>
                </c:pt>
                <c:pt idx="584">
                  <c:v>5.9344720496894405</c:v>
                </c:pt>
                <c:pt idx="585">
                  <c:v>5.9445134575569263</c:v>
                </c:pt>
                <c:pt idx="586">
                  <c:v>5.9545548654244245</c:v>
                </c:pt>
                <c:pt idx="587">
                  <c:v>5.9645962732919156</c:v>
                </c:pt>
                <c:pt idx="588">
                  <c:v>5.9746376811594279</c:v>
                </c:pt>
                <c:pt idx="589">
                  <c:v>5.9846790890269137</c:v>
                </c:pt>
                <c:pt idx="590">
                  <c:v>5.9947204968944092</c:v>
                </c:pt>
                <c:pt idx="591">
                  <c:v>6.0047619047619039</c:v>
                </c:pt>
                <c:pt idx="592">
                  <c:v>6.0148033126293985</c:v>
                </c:pt>
                <c:pt idx="593">
                  <c:v>6.0248447204968842</c:v>
                </c:pt>
                <c:pt idx="594">
                  <c:v>6.0348861283643886</c:v>
                </c:pt>
                <c:pt idx="595">
                  <c:v>6.0449275362318744</c:v>
                </c:pt>
                <c:pt idx="596">
                  <c:v>6.0549689440993779</c:v>
                </c:pt>
                <c:pt idx="597">
                  <c:v>6.0650103519668646</c:v>
                </c:pt>
                <c:pt idx="598">
                  <c:v>6.0750517598343734</c:v>
                </c:pt>
                <c:pt idx="599">
                  <c:v>6.0850931677018716</c:v>
                </c:pt>
                <c:pt idx="600">
                  <c:v>6.0951345755693458</c:v>
                </c:pt>
                <c:pt idx="601">
                  <c:v>6.1051759834368475</c:v>
                </c:pt>
                <c:pt idx="602">
                  <c:v>6.1152173913043484</c:v>
                </c:pt>
                <c:pt idx="603">
                  <c:v>6.1252587991718421</c:v>
                </c:pt>
                <c:pt idx="604">
                  <c:v>6.1353002070393368</c:v>
                </c:pt>
                <c:pt idx="605">
                  <c:v>6.1453416149068314</c:v>
                </c:pt>
                <c:pt idx="606">
                  <c:v>6.1553830227743314</c:v>
                </c:pt>
                <c:pt idx="607">
                  <c:v>6.1654244306418216</c:v>
                </c:pt>
                <c:pt idx="608">
                  <c:v>6.1754658385093082</c:v>
                </c:pt>
              </c:numCache>
            </c:numRef>
          </c:xVal>
          <c:yVal>
            <c:numRef>
              <c:f>'WAG followed by C12_ADCO and CO'!$M$411:$M$1019</c:f>
              <c:numCache>
                <c:formatCode>General</c:formatCode>
                <c:ptCount val="609"/>
                <c:pt idx="0">
                  <c:v>9.8621506073872993</c:v>
                </c:pt>
                <c:pt idx="1">
                  <c:v>11.031205918836688</c:v>
                </c:pt>
                <c:pt idx="2">
                  <c:v>11.124730343752653</c:v>
                </c:pt>
                <c:pt idx="3">
                  <c:v>11.578323804595017</c:v>
                </c:pt>
                <c:pt idx="4">
                  <c:v>11.433360945975268</c:v>
                </c:pt>
                <c:pt idx="5">
                  <c:v>10.554231351765354</c:v>
                </c:pt>
                <c:pt idx="6">
                  <c:v>10.657108219172882</c:v>
                </c:pt>
                <c:pt idx="7">
                  <c:v>9.6797779788011553</c:v>
                </c:pt>
                <c:pt idx="8">
                  <c:v>8.8567630395408106</c:v>
                </c:pt>
                <c:pt idx="9">
                  <c:v>7.5240399844884385</c:v>
                </c:pt>
                <c:pt idx="10">
                  <c:v>7.8794327991690762</c:v>
                </c:pt>
                <c:pt idx="11">
                  <c:v>10.600993564223309</c:v>
                </c:pt>
                <c:pt idx="12">
                  <c:v>11.367893848534132</c:v>
                </c:pt>
                <c:pt idx="13">
                  <c:v>11.685876893248384</c:v>
                </c:pt>
                <c:pt idx="14">
                  <c:v>11.52688537089125</c:v>
                </c:pt>
                <c:pt idx="15">
                  <c:v>12.321842982676849</c:v>
                </c:pt>
                <c:pt idx="16">
                  <c:v>12.434072292576007</c:v>
                </c:pt>
                <c:pt idx="17">
                  <c:v>9.2074796329755983</c:v>
                </c:pt>
                <c:pt idx="18">
                  <c:v>10.418620935637193</c:v>
                </c:pt>
                <c:pt idx="19">
                  <c:v>11.924364176784051</c:v>
                </c:pt>
                <c:pt idx="20">
                  <c:v>8.1179200827047389</c:v>
                </c:pt>
                <c:pt idx="21">
                  <c:v>9.6096346601142226</c:v>
                </c:pt>
                <c:pt idx="22">
                  <c:v>9.8761792711246823</c:v>
                </c:pt>
                <c:pt idx="23">
                  <c:v>11.24163587489759</c:v>
                </c:pt>
                <c:pt idx="24">
                  <c:v>9.1981271904840032</c:v>
                </c:pt>
                <c:pt idx="25">
                  <c:v>11.751343990689541</c:v>
                </c:pt>
                <c:pt idx="26">
                  <c:v>10.965738821395552</c:v>
                </c:pt>
                <c:pt idx="27">
                  <c:v>7.7625272680241295</c:v>
                </c:pt>
                <c:pt idx="28">
                  <c:v>7.3463435771481462</c:v>
                </c:pt>
                <c:pt idx="29">
                  <c:v>6.9675696562385205</c:v>
                </c:pt>
                <c:pt idx="30">
                  <c:v>6.7664921426692324</c:v>
                </c:pt>
                <c:pt idx="31">
                  <c:v>6.3690133367764066</c:v>
                </c:pt>
                <c:pt idx="32">
                  <c:v>6.6636152752616846</c:v>
                </c:pt>
                <c:pt idx="33">
                  <c:v>6.9208074437805553</c:v>
                </c:pt>
                <c:pt idx="34">
                  <c:v>6.6916726027364719</c:v>
                </c:pt>
                <c:pt idx="35">
                  <c:v>7.8841090204148525</c:v>
                </c:pt>
                <c:pt idx="36">
                  <c:v>11.040558361328292</c:v>
                </c:pt>
                <c:pt idx="37">
                  <c:v>13.084067045741858</c:v>
                </c:pt>
                <c:pt idx="38">
                  <c:v>9.8013597311919121</c:v>
                </c:pt>
                <c:pt idx="39">
                  <c:v>9.7358926337507299</c:v>
                </c:pt>
                <c:pt idx="40">
                  <c:v>9.3477662703495348</c:v>
                </c:pt>
                <c:pt idx="41">
                  <c:v>7.4164868958351153</c:v>
                </c:pt>
                <c:pt idx="42">
                  <c:v>7.0330367536797036</c:v>
                </c:pt>
                <c:pt idx="43">
                  <c:v>7.2808764797069667</c:v>
                </c:pt>
                <c:pt idx="44">
                  <c:v>7.0330367536797036</c:v>
                </c:pt>
                <c:pt idx="45">
                  <c:v>6.8740452313225875</c:v>
                </c:pt>
                <c:pt idx="46">
                  <c:v>6.8553403463393705</c:v>
                </c:pt>
                <c:pt idx="47">
                  <c:v>7.8420230292027062</c:v>
                </c:pt>
                <c:pt idx="48">
                  <c:v>8.7492099508874279</c:v>
                </c:pt>
                <c:pt idx="49">
                  <c:v>8.9175539157361534</c:v>
                </c:pt>
                <c:pt idx="50">
                  <c:v>8.8941728095071522</c:v>
                </c:pt>
                <c:pt idx="51">
                  <c:v>7.9495761178560338</c:v>
                </c:pt>
                <c:pt idx="52">
                  <c:v>8.0711578702467897</c:v>
                </c:pt>
                <c:pt idx="53">
                  <c:v>7.982309666576608</c:v>
                </c:pt>
                <c:pt idx="54">
                  <c:v>11.185521219948036</c:v>
                </c:pt>
                <c:pt idx="55">
                  <c:v>7.654974179370754</c:v>
                </c:pt>
                <c:pt idx="56">
                  <c:v>7.2949051434443586</c:v>
                </c:pt>
                <c:pt idx="57">
                  <c:v>8.6135995347593362</c:v>
                </c:pt>
                <c:pt idx="58">
                  <c:v>8.2862640475534679</c:v>
                </c:pt>
                <c:pt idx="59">
                  <c:v>7.8981376841522462</c:v>
                </c:pt>
                <c:pt idx="60">
                  <c:v>7.9589285603476405</c:v>
                </c:pt>
                <c:pt idx="61">
                  <c:v>9.5815773326394353</c:v>
                </c:pt>
                <c:pt idx="62">
                  <c:v>12.457453398804999</c:v>
                </c:pt>
                <c:pt idx="63">
                  <c:v>8.4359031274189888</c:v>
                </c:pt>
                <c:pt idx="64">
                  <c:v>8.0290718790346087</c:v>
                </c:pt>
                <c:pt idx="65">
                  <c:v>8.5013702248601639</c:v>
                </c:pt>
                <c:pt idx="66">
                  <c:v>8.1927396226375127</c:v>
                </c:pt>
                <c:pt idx="67">
                  <c:v>8.0805103127383706</c:v>
                </c:pt>
                <c:pt idx="68">
                  <c:v>8.3704360299778688</c:v>
                </c:pt>
                <c:pt idx="69">
                  <c:v>8.3423787025030389</c:v>
                </c:pt>
                <c:pt idx="70">
                  <c:v>10.42329715688302</c:v>
                </c:pt>
                <c:pt idx="71">
                  <c:v>12.23299477900672</c:v>
                </c:pt>
                <c:pt idx="72">
                  <c:v>9.3804998190701312</c:v>
                </c:pt>
                <c:pt idx="73">
                  <c:v>9.006402119406328</c:v>
                </c:pt>
                <c:pt idx="74">
                  <c:v>8.8894965882613963</c:v>
                </c:pt>
                <c:pt idx="75">
                  <c:v>9.095250323076451</c:v>
                </c:pt>
                <c:pt idx="76">
                  <c:v>11.63443845954462</c:v>
                </c:pt>
                <c:pt idx="77">
                  <c:v>12.415367407592791</c:v>
                </c:pt>
                <c:pt idx="78">
                  <c:v>11.162140113719024</c:v>
                </c:pt>
                <c:pt idx="79">
                  <c:v>9.2916516153999584</c:v>
                </c:pt>
                <c:pt idx="80">
                  <c:v>9.2495656241877739</c:v>
                </c:pt>
                <c:pt idx="81">
                  <c:v>9.2074796329755983</c:v>
                </c:pt>
                <c:pt idx="82">
                  <c:v>9.2308607392045889</c:v>
                </c:pt>
                <c:pt idx="83">
                  <c:v>9.0578405531100898</c:v>
                </c:pt>
                <c:pt idx="84">
                  <c:v>9.2074796329755983</c:v>
                </c:pt>
                <c:pt idx="85">
                  <c:v>8.3236738175198397</c:v>
                </c:pt>
                <c:pt idx="86">
                  <c:v>8.9035252519987598</c:v>
                </c:pt>
                <c:pt idx="87">
                  <c:v>8.7772672783622205</c:v>
                </c:pt>
                <c:pt idx="88">
                  <c:v>8.5294275523349565</c:v>
                </c:pt>
                <c:pt idx="89">
                  <c:v>10.54020268802795</c:v>
                </c:pt>
                <c:pt idx="90">
                  <c:v>13.299173223048548</c:v>
                </c:pt>
                <c:pt idx="91">
                  <c:v>12.083355699141167</c:v>
                </c:pt>
                <c:pt idx="92">
                  <c:v>10.699194210385082</c:v>
                </c:pt>
                <c:pt idx="93">
                  <c:v>15.408149004903304</c:v>
                </c:pt>
                <c:pt idx="94">
                  <c:v>11.550266477120266</c:v>
                </c:pt>
                <c:pt idx="95">
                  <c:v>11.676524450756753</c:v>
                </c:pt>
                <c:pt idx="96">
                  <c:v>12.027241044191566</c:v>
                </c:pt>
                <c:pt idx="97">
                  <c:v>12.027241044191566</c:v>
                </c:pt>
                <c:pt idx="98">
                  <c:v>15.800951589550316</c:v>
                </c:pt>
                <c:pt idx="99">
                  <c:v>15.085489738943316</c:v>
                </c:pt>
                <c:pt idx="100">
                  <c:v>16.53511832514053</c:v>
                </c:pt>
                <c:pt idx="101">
                  <c:v>12.794141328502413</c:v>
                </c:pt>
                <c:pt idx="102">
                  <c:v>11.629762238298786</c:v>
                </c:pt>
                <c:pt idx="103">
                  <c:v>12.681912018603272</c:v>
                </c:pt>
                <c:pt idx="104">
                  <c:v>16.27792615662166</c:v>
                </c:pt>
                <c:pt idx="105">
                  <c:v>11.957097725504624</c:v>
                </c:pt>
                <c:pt idx="106">
                  <c:v>11.812134866884938</c:v>
                </c:pt>
                <c:pt idx="107">
                  <c:v>16.787634272413573</c:v>
                </c:pt>
                <c:pt idx="108">
                  <c:v>12.794141328502413</c:v>
                </c:pt>
                <c:pt idx="109">
                  <c:v>12.98119017833432</c:v>
                </c:pt>
                <c:pt idx="110">
                  <c:v>16.128287076756152</c:v>
                </c:pt>
                <c:pt idx="111">
                  <c:v>16.820367821134187</c:v>
                </c:pt>
                <c:pt idx="112">
                  <c:v>11.166816334964855</c:v>
                </c:pt>
                <c:pt idx="113">
                  <c:v>17.966042026354629</c:v>
                </c:pt>
                <c:pt idx="114">
                  <c:v>5.2888062289971485</c:v>
                </c:pt>
                <c:pt idx="115">
                  <c:v>12.031917265437368</c:v>
                </c:pt>
                <c:pt idx="116">
                  <c:v>14.571105401905522</c:v>
                </c:pt>
                <c:pt idx="117">
                  <c:v>10.586964900485922</c:v>
                </c:pt>
                <c:pt idx="118">
                  <c:v>7.3556960196397201</c:v>
                </c:pt>
                <c:pt idx="119">
                  <c:v>9.6563968725721896</c:v>
                </c:pt>
                <c:pt idx="120">
                  <c:v>17.872517601438666</c:v>
                </c:pt>
                <c:pt idx="121">
                  <c:v>26.214896303941693</c:v>
                </c:pt>
                <c:pt idx="122">
                  <c:v>13.836938666315289</c:v>
                </c:pt>
                <c:pt idx="123">
                  <c:v>8.9315825794735506</c:v>
                </c:pt>
                <c:pt idx="124">
                  <c:v>4.8866512018585624</c:v>
                </c:pt>
                <c:pt idx="125">
                  <c:v>13.944491754968652</c:v>
                </c:pt>
                <c:pt idx="126">
                  <c:v>20.135808684404779</c:v>
                </c:pt>
                <c:pt idx="127">
                  <c:v>15.800951589550316</c:v>
                </c:pt>
                <c:pt idx="128">
                  <c:v>10.418620935637193</c:v>
                </c:pt>
                <c:pt idx="129">
                  <c:v>13.289820780556958</c:v>
                </c:pt>
                <c:pt idx="130">
                  <c:v>10.3250965107213</c:v>
                </c:pt>
                <c:pt idx="131">
                  <c:v>23.792613698618496</c:v>
                </c:pt>
                <c:pt idx="132">
                  <c:v>17.975394468846208</c:v>
                </c:pt>
                <c:pt idx="133">
                  <c:v>18.162443318678086</c:v>
                </c:pt>
                <c:pt idx="134">
                  <c:v>16.787634272413573</c:v>
                </c:pt>
                <c:pt idx="135">
                  <c:v>9.2682705091709909</c:v>
                </c:pt>
                <c:pt idx="136">
                  <c:v>9.2635942879251747</c:v>
                </c:pt>
                <c:pt idx="137">
                  <c:v>22.960246316866495</c:v>
                </c:pt>
                <c:pt idx="138">
                  <c:v>27.051939906939474</c:v>
                </c:pt>
                <c:pt idx="139">
                  <c:v>30.306589894014639</c:v>
                </c:pt>
                <c:pt idx="140">
                  <c:v>20.855946756257591</c:v>
                </c:pt>
                <c:pt idx="141">
                  <c:v>15.4689398810987</c:v>
                </c:pt>
                <c:pt idx="142">
                  <c:v>5.4010355388962932</c:v>
                </c:pt>
                <c:pt idx="143">
                  <c:v>18.868552726793574</c:v>
                </c:pt>
                <c:pt idx="144">
                  <c:v>8.8894965882613963</c:v>
                </c:pt>
                <c:pt idx="145">
                  <c:v>14.80491646419541</c:v>
                </c:pt>
                <c:pt idx="146">
                  <c:v>25.204832514849386</c:v>
                </c:pt>
                <c:pt idx="147">
                  <c:v>19.766387205986693</c:v>
                </c:pt>
                <c:pt idx="148">
                  <c:v>26.467412251214736</c:v>
                </c:pt>
                <c:pt idx="149">
                  <c:v>24.358436469360019</c:v>
                </c:pt>
                <c:pt idx="150">
                  <c:v>33.406924579978494</c:v>
                </c:pt>
                <c:pt idx="151">
                  <c:v>25.232889842324127</c:v>
                </c:pt>
                <c:pt idx="152">
                  <c:v>27.056616128185262</c:v>
                </c:pt>
                <c:pt idx="153">
                  <c:v>34.501160351495095</c:v>
                </c:pt>
                <c:pt idx="154">
                  <c:v>22.025002067706982</c:v>
                </c:pt>
                <c:pt idx="155">
                  <c:v>25.81274127680306</c:v>
                </c:pt>
                <c:pt idx="156">
                  <c:v>26.14475298525473</c:v>
                </c:pt>
                <c:pt idx="157">
                  <c:v>32.654052959405071</c:v>
                </c:pt>
                <c:pt idx="158">
                  <c:v>28.412720289466549</c:v>
                </c:pt>
                <c:pt idx="159">
                  <c:v>30.297237451523024</c:v>
                </c:pt>
                <c:pt idx="160">
                  <c:v>28.997247945191244</c:v>
                </c:pt>
                <c:pt idx="161">
                  <c:v>39.294287128437759</c:v>
                </c:pt>
                <c:pt idx="162">
                  <c:v>29.55371827344117</c:v>
                </c:pt>
                <c:pt idx="163">
                  <c:v>29.881053760647081</c:v>
                </c:pt>
                <c:pt idx="164">
                  <c:v>26.027847454109793</c:v>
                </c:pt>
                <c:pt idx="165">
                  <c:v>22.731111475822441</c:v>
                </c:pt>
                <c:pt idx="166">
                  <c:v>30.788240682331715</c:v>
                </c:pt>
                <c:pt idx="167">
                  <c:v>20.388324631677772</c:v>
                </c:pt>
                <c:pt idx="168">
                  <c:v>32.35477479967394</c:v>
                </c:pt>
                <c:pt idx="169">
                  <c:v>29.801557999468535</c:v>
                </c:pt>
                <c:pt idx="170">
                  <c:v>26.242953631416491</c:v>
                </c:pt>
                <c:pt idx="171">
                  <c:v>33.94001380199942</c:v>
                </c:pt>
                <c:pt idx="172">
                  <c:v>32.972036004119303</c:v>
                </c:pt>
                <c:pt idx="173">
                  <c:v>37.433151072610244</c:v>
                </c:pt>
                <c:pt idx="174">
                  <c:v>22.791902352017804</c:v>
                </c:pt>
                <c:pt idx="175">
                  <c:v>23.63362217626133</c:v>
                </c:pt>
                <c:pt idx="176">
                  <c:v>27.800135306267084</c:v>
                </c:pt>
                <c:pt idx="177">
                  <c:v>46.682716696798053</c:v>
                </c:pt>
                <c:pt idx="178">
                  <c:v>23.180028715419031</c:v>
                </c:pt>
                <c:pt idx="179">
                  <c:v>35.656186999207144</c:v>
                </c:pt>
                <c:pt idx="180">
                  <c:v>19.799120754707289</c:v>
                </c:pt>
                <c:pt idx="181">
                  <c:v>36.511935487188154</c:v>
                </c:pt>
                <c:pt idx="182">
                  <c:v>39.574860403185497</c:v>
                </c:pt>
                <c:pt idx="183">
                  <c:v>37.713724347358152</c:v>
                </c:pt>
                <c:pt idx="184">
                  <c:v>32.312688808461843</c:v>
                </c:pt>
                <c:pt idx="185">
                  <c:v>39.958310545341007</c:v>
                </c:pt>
                <c:pt idx="186">
                  <c:v>48.403566115251536</c:v>
                </c:pt>
                <c:pt idx="187">
                  <c:v>35.099716670957299</c:v>
                </c:pt>
                <c:pt idx="188">
                  <c:v>46.565811165653095</c:v>
                </c:pt>
                <c:pt idx="189">
                  <c:v>30.498314965092359</c:v>
                </c:pt>
                <c:pt idx="190">
                  <c:v>59.140170095603025</c:v>
                </c:pt>
                <c:pt idx="191">
                  <c:v>39.743204368034306</c:v>
                </c:pt>
                <c:pt idx="192">
                  <c:v>51.672244766064154</c:v>
                </c:pt>
                <c:pt idx="193">
                  <c:v>49.675498294108621</c:v>
                </c:pt>
                <c:pt idx="194">
                  <c:v>53.449208839467275</c:v>
                </c:pt>
                <c:pt idx="195">
                  <c:v>58.49017534243729</c:v>
                </c:pt>
                <c:pt idx="196">
                  <c:v>57.896295244220894</c:v>
                </c:pt>
                <c:pt idx="197">
                  <c:v>64.57861540446568</c:v>
                </c:pt>
                <c:pt idx="198">
                  <c:v>72.233589583836462</c:v>
                </c:pt>
                <c:pt idx="199">
                  <c:v>74.693281959126011</c:v>
                </c:pt>
                <c:pt idx="200">
                  <c:v>70.007708270836758</c:v>
                </c:pt>
                <c:pt idx="201">
                  <c:v>72.715240372153588</c:v>
                </c:pt>
                <c:pt idx="202">
                  <c:v>74.468823339327727</c:v>
                </c:pt>
                <c:pt idx="203">
                  <c:v>72.378552442455927</c:v>
                </c:pt>
                <c:pt idx="204">
                  <c:v>80.36086210903278</c:v>
                </c:pt>
                <c:pt idx="205">
                  <c:v>75.156227862459758</c:v>
                </c:pt>
                <c:pt idx="206">
                  <c:v>76.086795890373708</c:v>
                </c:pt>
                <c:pt idx="207">
                  <c:v>79.673457585900479</c:v>
                </c:pt>
                <c:pt idx="208">
                  <c:v>83.924142698330627</c:v>
                </c:pt>
                <c:pt idx="209">
                  <c:v>101.28227596273148</c:v>
                </c:pt>
                <c:pt idx="210">
                  <c:v>124.94863168771357</c:v>
                </c:pt>
                <c:pt idx="211">
                  <c:v>91.546383328980752</c:v>
                </c:pt>
                <c:pt idx="212">
                  <c:v>86.874838304428579</c:v>
                </c:pt>
                <c:pt idx="213">
                  <c:v>73.047252080605446</c:v>
                </c:pt>
                <c:pt idx="214">
                  <c:v>53.95424073401329</c:v>
                </c:pt>
                <c:pt idx="215">
                  <c:v>72.715240372153588</c:v>
                </c:pt>
                <c:pt idx="216">
                  <c:v>104.47613507361125</c:v>
                </c:pt>
                <c:pt idx="217">
                  <c:v>94.534488705045533</c:v>
                </c:pt>
                <c:pt idx="218">
                  <c:v>121.96520253289442</c:v>
                </c:pt>
                <c:pt idx="219">
                  <c:v>108.42286580506455</c:v>
                </c:pt>
                <c:pt idx="220">
                  <c:v>101.3290381751892</c:v>
                </c:pt>
                <c:pt idx="221">
                  <c:v>88.020512509649379</c:v>
                </c:pt>
                <c:pt idx="222">
                  <c:v>88.469429749246189</c:v>
                </c:pt>
                <c:pt idx="223">
                  <c:v>125.28999583865654</c:v>
                </c:pt>
                <c:pt idx="224">
                  <c:v>97.606766063534337</c:v>
                </c:pt>
                <c:pt idx="225">
                  <c:v>80.692873817483985</c:v>
                </c:pt>
                <c:pt idx="226">
                  <c:v>101.77795541478605</c:v>
                </c:pt>
                <c:pt idx="227">
                  <c:v>86.524121710994081</c:v>
                </c:pt>
                <c:pt idx="228">
                  <c:v>106.94517989139261</c:v>
                </c:pt>
                <c:pt idx="229">
                  <c:v>58.050610545332077</c:v>
                </c:pt>
                <c:pt idx="230">
                  <c:v>97.882663117036486</c:v>
                </c:pt>
                <c:pt idx="231">
                  <c:v>101.90888960966842</c:v>
                </c:pt>
                <c:pt idx="232">
                  <c:v>90.120135849012513</c:v>
                </c:pt>
                <c:pt idx="233">
                  <c:v>100.24883106741021</c:v>
                </c:pt>
                <c:pt idx="234">
                  <c:v>104.51354484357772</c:v>
                </c:pt>
                <c:pt idx="235">
                  <c:v>113.88936844140201</c:v>
                </c:pt>
                <c:pt idx="236">
                  <c:v>114.39440033594816</c:v>
                </c:pt>
                <c:pt idx="237">
                  <c:v>114.91813711547751</c:v>
                </c:pt>
                <c:pt idx="238">
                  <c:v>63.386178986787307</c:v>
                </c:pt>
                <c:pt idx="239">
                  <c:v>66.533275885209136</c:v>
                </c:pt>
                <c:pt idx="240">
                  <c:v>53.047053812328656</c:v>
                </c:pt>
                <c:pt idx="241">
                  <c:v>101.12328444037439</c:v>
                </c:pt>
                <c:pt idx="242">
                  <c:v>109.71817909015053</c:v>
                </c:pt>
                <c:pt idx="243">
                  <c:v>119.32781375026468</c:v>
                </c:pt>
                <c:pt idx="244">
                  <c:v>111.68219201338533</c:v>
                </c:pt>
                <c:pt idx="245">
                  <c:v>117.86415650033014</c:v>
                </c:pt>
                <c:pt idx="246">
                  <c:v>121.92779276292818</c:v>
                </c:pt>
                <c:pt idx="247">
                  <c:v>59.476858025300444</c:v>
                </c:pt>
                <c:pt idx="248">
                  <c:v>121.39937976215298</c:v>
                </c:pt>
                <c:pt idx="249">
                  <c:v>121.84829700174963</c:v>
                </c:pt>
                <c:pt idx="250">
                  <c:v>128.53529338324029</c:v>
                </c:pt>
                <c:pt idx="251">
                  <c:v>138.065432282176</c:v>
                </c:pt>
                <c:pt idx="252">
                  <c:v>150.51353323848915</c:v>
                </c:pt>
                <c:pt idx="253">
                  <c:v>149.56426032559239</c:v>
                </c:pt>
                <c:pt idx="254">
                  <c:v>157.24729183243801</c:v>
                </c:pt>
                <c:pt idx="255">
                  <c:v>159.02893212708707</c:v>
                </c:pt>
                <c:pt idx="256">
                  <c:v>155.58723329017977</c:v>
                </c:pt>
                <c:pt idx="257">
                  <c:v>153.96926073913372</c:v>
                </c:pt>
                <c:pt idx="258">
                  <c:v>148.94232289990123</c:v>
                </c:pt>
                <c:pt idx="259">
                  <c:v>145.20602212450845</c:v>
                </c:pt>
                <c:pt idx="260">
                  <c:v>139.50570842588155</c:v>
                </c:pt>
                <c:pt idx="261">
                  <c:v>131.80864825529892</c:v>
                </c:pt>
                <c:pt idx="262">
                  <c:v>130.91548999735133</c:v>
                </c:pt>
                <c:pt idx="263">
                  <c:v>136.62047991722497</c:v>
                </c:pt>
                <c:pt idx="264">
                  <c:v>133.6744605323716</c:v>
                </c:pt>
                <c:pt idx="265">
                  <c:v>135.85357963291364</c:v>
                </c:pt>
                <c:pt idx="266">
                  <c:v>137.27982711288178</c:v>
                </c:pt>
                <c:pt idx="267">
                  <c:v>141.39957803042964</c:v>
                </c:pt>
                <c:pt idx="268">
                  <c:v>142.20856430595234</c:v>
                </c:pt>
                <c:pt idx="269">
                  <c:v>139.88448234679146</c:v>
                </c:pt>
                <c:pt idx="270">
                  <c:v>144.04164303430503</c:v>
                </c:pt>
                <c:pt idx="271">
                  <c:v>145.66896802784268</c:v>
                </c:pt>
                <c:pt idx="272">
                  <c:v>148.31570925296441</c:v>
                </c:pt>
                <c:pt idx="273">
                  <c:v>147.99772620825021</c:v>
                </c:pt>
                <c:pt idx="274">
                  <c:v>151.50021592135229</c:v>
                </c:pt>
                <c:pt idx="275">
                  <c:v>159.88935683631388</c:v>
                </c:pt>
                <c:pt idx="276">
                  <c:v>160.5299991469879</c:v>
                </c:pt>
                <c:pt idx="277">
                  <c:v>162.27890589291619</c:v>
                </c:pt>
                <c:pt idx="278">
                  <c:v>162.20408635298372</c:v>
                </c:pt>
                <c:pt idx="279">
                  <c:v>160.68431444809949</c:v>
                </c:pt>
                <c:pt idx="280">
                  <c:v>161.75984533463262</c:v>
                </c:pt>
                <c:pt idx="281">
                  <c:v>164.33644324106717</c:v>
                </c:pt>
                <c:pt idx="282">
                  <c:v>162.96163419480212</c:v>
                </c:pt>
                <c:pt idx="283">
                  <c:v>166.3939805892181</c:v>
                </c:pt>
                <c:pt idx="284">
                  <c:v>167.70332253804119</c:v>
                </c:pt>
                <c:pt idx="285">
                  <c:v>170.22848201077224</c:v>
                </c:pt>
                <c:pt idx="286">
                  <c:v>169.82632698363446</c:v>
                </c:pt>
                <c:pt idx="287">
                  <c:v>171.30868911855146</c:v>
                </c:pt>
                <c:pt idx="288">
                  <c:v>174.94678924778208</c:v>
                </c:pt>
                <c:pt idx="289">
                  <c:v>178.47266006711345</c:v>
                </c:pt>
                <c:pt idx="290">
                  <c:v>181.9424162314956</c:v>
                </c:pt>
                <c:pt idx="291">
                  <c:v>182.8636318169176</c:v>
                </c:pt>
                <c:pt idx="292">
                  <c:v>187.282660894196</c:v>
                </c:pt>
                <c:pt idx="293">
                  <c:v>184.78088252769464</c:v>
                </c:pt>
                <c:pt idx="294">
                  <c:v>188.82581390530964</c:v>
                </c:pt>
                <c:pt idx="295">
                  <c:v>185.60389746695492</c:v>
                </c:pt>
                <c:pt idx="296">
                  <c:v>180.13271860937158</c:v>
                </c:pt>
                <c:pt idx="297">
                  <c:v>184.26649819065676</c:v>
                </c:pt>
                <c:pt idx="298">
                  <c:v>181.4280318944576</c:v>
                </c:pt>
                <c:pt idx="299">
                  <c:v>174.01622121986799</c:v>
                </c:pt>
                <c:pt idx="300">
                  <c:v>179.847469113378</c:v>
                </c:pt>
                <c:pt idx="301">
                  <c:v>183.16758619789434</c:v>
                </c:pt>
                <c:pt idx="302">
                  <c:v>197.79480625474935</c:v>
                </c:pt>
                <c:pt idx="303">
                  <c:v>202.75627699654075</c:v>
                </c:pt>
                <c:pt idx="304">
                  <c:v>201.8911760660682</c:v>
                </c:pt>
                <c:pt idx="305">
                  <c:v>189.80314414568124</c:v>
                </c:pt>
                <c:pt idx="306">
                  <c:v>194.73188133875195</c:v>
                </c:pt>
                <c:pt idx="307">
                  <c:v>198.10343685697234</c:v>
                </c:pt>
                <c:pt idx="308">
                  <c:v>189.761058154469</c:v>
                </c:pt>
                <c:pt idx="309">
                  <c:v>188.83984256904668</c:v>
                </c:pt>
                <c:pt idx="310">
                  <c:v>189.14379695002381</c:v>
                </c:pt>
                <c:pt idx="311">
                  <c:v>197.81351113973227</c:v>
                </c:pt>
                <c:pt idx="312">
                  <c:v>198.17825639690483</c:v>
                </c:pt>
                <c:pt idx="313">
                  <c:v>198.70199317643417</c:v>
                </c:pt>
                <c:pt idx="314">
                  <c:v>206.17927094846465</c:v>
                </c:pt>
                <c:pt idx="315">
                  <c:v>196.46675942094265</c:v>
                </c:pt>
                <c:pt idx="316">
                  <c:v>194.45130806400434</c:v>
                </c:pt>
                <c:pt idx="317">
                  <c:v>193.69843644343123</c:v>
                </c:pt>
                <c:pt idx="318">
                  <c:v>192.24413163598734</c:v>
                </c:pt>
                <c:pt idx="319">
                  <c:v>183.2564344015646</c:v>
                </c:pt>
                <c:pt idx="320">
                  <c:v>190.49990111130498</c:v>
                </c:pt>
                <c:pt idx="321">
                  <c:v>189.12976828628638</c:v>
                </c:pt>
                <c:pt idx="322">
                  <c:v>188.73696570163938</c:v>
                </c:pt>
                <c:pt idx="323">
                  <c:v>188.53588818807</c:v>
                </c:pt>
                <c:pt idx="324">
                  <c:v>186.02008115783104</c:v>
                </c:pt>
                <c:pt idx="325">
                  <c:v>193.77793220460919</c:v>
                </c:pt>
                <c:pt idx="326">
                  <c:v>202.10160602212906</c:v>
                </c:pt>
                <c:pt idx="327">
                  <c:v>194.26425921417169</c:v>
                </c:pt>
                <c:pt idx="328">
                  <c:v>197.065315740405</c:v>
                </c:pt>
                <c:pt idx="329">
                  <c:v>201.14298066674027</c:v>
                </c:pt>
                <c:pt idx="330">
                  <c:v>206.72638883422294</c:v>
                </c:pt>
                <c:pt idx="331">
                  <c:v>211.01448371661937</c:v>
                </c:pt>
                <c:pt idx="332">
                  <c:v>212.28173967423061</c:v>
                </c:pt>
                <c:pt idx="333">
                  <c:v>217.57522212447353</c:v>
                </c:pt>
                <c:pt idx="334">
                  <c:v>223.03237231831969</c:v>
                </c:pt>
                <c:pt idx="335">
                  <c:v>222.70036060986732</c:v>
                </c:pt>
                <c:pt idx="336">
                  <c:v>224.48200090451667</c:v>
                </c:pt>
                <c:pt idx="337">
                  <c:v>224.22480873599775</c:v>
                </c:pt>
                <c:pt idx="338">
                  <c:v>225.92695326946782</c:v>
                </c:pt>
                <c:pt idx="339">
                  <c:v>224.6877546393315</c:v>
                </c:pt>
                <c:pt idx="340">
                  <c:v>232.46898679233934</c:v>
                </c:pt>
                <c:pt idx="341">
                  <c:v>227.6197453604465</c:v>
                </c:pt>
                <c:pt idx="342">
                  <c:v>228.20894923741741</c:v>
                </c:pt>
                <c:pt idx="343">
                  <c:v>231.09885396732037</c:v>
                </c:pt>
                <c:pt idx="344">
                  <c:v>235.26069087608025</c:v>
                </c:pt>
                <c:pt idx="345">
                  <c:v>242.00380191252049</c:v>
                </c:pt>
                <c:pt idx="346">
                  <c:v>240.21280917537996</c:v>
                </c:pt>
                <c:pt idx="347">
                  <c:v>226.78737797869542</c:v>
                </c:pt>
                <c:pt idx="348">
                  <c:v>231.0100057636499</c:v>
                </c:pt>
                <c:pt idx="349">
                  <c:v>232.67941674839997</c:v>
                </c:pt>
                <c:pt idx="350">
                  <c:v>234.26465575072501</c:v>
                </c:pt>
                <c:pt idx="351">
                  <c:v>232.41287213738951</c:v>
                </c:pt>
                <c:pt idx="352">
                  <c:v>231.18302594974458</c:v>
                </c:pt>
                <c:pt idx="353">
                  <c:v>164.56090186086539</c:v>
                </c:pt>
                <c:pt idx="354">
                  <c:v>192.30492251218297</c:v>
                </c:pt>
                <c:pt idx="355">
                  <c:v>221.42375220976467</c:v>
                </c:pt>
                <c:pt idx="356">
                  <c:v>219.66081680009961</c:v>
                </c:pt>
                <c:pt idx="357">
                  <c:v>225.40789271118462</c:v>
                </c:pt>
                <c:pt idx="358">
                  <c:v>227.9517570688985</c:v>
                </c:pt>
                <c:pt idx="359">
                  <c:v>216.85040783137526</c:v>
                </c:pt>
                <c:pt idx="360">
                  <c:v>206.87602791408861</c:v>
                </c:pt>
                <c:pt idx="361">
                  <c:v>254.97563964836323</c:v>
                </c:pt>
                <c:pt idx="362">
                  <c:v>248.79367516141807</c:v>
                </c:pt>
                <c:pt idx="363">
                  <c:v>242.4199856033961</c:v>
                </c:pt>
                <c:pt idx="364">
                  <c:v>243.03257058659599</c:v>
                </c:pt>
                <c:pt idx="365">
                  <c:v>250.32747573004033</c:v>
                </c:pt>
                <c:pt idx="366">
                  <c:v>250.34150439377743</c:v>
                </c:pt>
                <c:pt idx="367">
                  <c:v>164.52349209089908</c:v>
                </c:pt>
                <c:pt idx="368">
                  <c:v>257.76734373210394</c:v>
                </c:pt>
                <c:pt idx="369">
                  <c:v>283.59878989389068</c:v>
                </c:pt>
                <c:pt idx="370">
                  <c:v>316.53809234928866</c:v>
                </c:pt>
                <c:pt idx="371">
                  <c:v>279.35278100270705</c:v>
                </c:pt>
                <c:pt idx="372">
                  <c:v>264.05218508645703</c:v>
                </c:pt>
                <c:pt idx="373">
                  <c:v>255.69110149897023</c:v>
                </c:pt>
                <c:pt idx="374">
                  <c:v>252.00623915728207</c:v>
                </c:pt>
                <c:pt idx="375">
                  <c:v>245.35665254575738</c:v>
                </c:pt>
                <c:pt idx="376">
                  <c:v>217.19644820356407</c:v>
                </c:pt>
                <c:pt idx="377">
                  <c:v>228.69527624698034</c:v>
                </c:pt>
                <c:pt idx="378">
                  <c:v>239.93223590063246</c:v>
                </c:pt>
                <c:pt idx="379">
                  <c:v>253.51198239842859</c:v>
                </c:pt>
                <c:pt idx="380">
                  <c:v>255.6957777202158</c:v>
                </c:pt>
                <c:pt idx="381">
                  <c:v>241.04050033588618</c:v>
                </c:pt>
                <c:pt idx="382">
                  <c:v>193.20743321262219</c:v>
                </c:pt>
                <c:pt idx="383">
                  <c:v>233.72689030745863</c:v>
                </c:pt>
                <c:pt idx="384">
                  <c:v>268.85466430589139</c:v>
                </c:pt>
                <c:pt idx="385">
                  <c:v>234.65745833537241</c:v>
                </c:pt>
                <c:pt idx="386">
                  <c:v>211.56627782362389</c:v>
                </c:pt>
                <c:pt idx="387">
                  <c:v>224.89350837414659</c:v>
                </c:pt>
                <c:pt idx="388">
                  <c:v>246.21240103373833</c:v>
                </c:pt>
                <c:pt idx="389">
                  <c:v>241.81207684144277</c:v>
                </c:pt>
                <c:pt idx="390">
                  <c:v>247.863107133505</c:v>
                </c:pt>
                <c:pt idx="391">
                  <c:v>239.02037275770161</c:v>
                </c:pt>
                <c:pt idx="392">
                  <c:v>257.74396262587572</c:v>
                </c:pt>
                <c:pt idx="393">
                  <c:v>272.45535466515469</c:v>
                </c:pt>
                <c:pt idx="394">
                  <c:v>255.02707808206725</c:v>
                </c:pt>
                <c:pt idx="395">
                  <c:v>275.48086981118593</c:v>
                </c:pt>
                <c:pt idx="396">
                  <c:v>273.01182499340484</c:v>
                </c:pt>
                <c:pt idx="397">
                  <c:v>270.62227593680211</c:v>
                </c:pt>
                <c:pt idx="398">
                  <c:v>269.15861868686778</c:v>
                </c:pt>
                <c:pt idx="399">
                  <c:v>273.94706924256423</c:v>
                </c:pt>
                <c:pt idx="400">
                  <c:v>270.67371437050599</c:v>
                </c:pt>
                <c:pt idx="401">
                  <c:v>281.80312093550424</c:v>
                </c:pt>
                <c:pt idx="402">
                  <c:v>298.48320211926455</c:v>
                </c:pt>
                <c:pt idx="403">
                  <c:v>284.28151819577693</c:v>
                </c:pt>
                <c:pt idx="404">
                  <c:v>264.89858113194646</c:v>
                </c:pt>
                <c:pt idx="405">
                  <c:v>266.62410677164519</c:v>
                </c:pt>
                <c:pt idx="406">
                  <c:v>246.57714629091063</c:v>
                </c:pt>
                <c:pt idx="407">
                  <c:v>258.24899452042172</c:v>
                </c:pt>
                <c:pt idx="408">
                  <c:v>276.79956420250033</c:v>
                </c:pt>
                <c:pt idx="409">
                  <c:v>283.87936316863852</c:v>
                </c:pt>
                <c:pt idx="410">
                  <c:v>241.78869573521379</c:v>
                </c:pt>
                <c:pt idx="411">
                  <c:v>247.54980031003649</c:v>
                </c:pt>
                <c:pt idx="412">
                  <c:v>193.23549054009669</c:v>
                </c:pt>
                <c:pt idx="413">
                  <c:v>470.64296350455237</c:v>
                </c:pt>
                <c:pt idx="414">
                  <c:v>313.18056549480701</c:v>
                </c:pt>
                <c:pt idx="415">
                  <c:v>297.77241648990326</c:v>
                </c:pt>
                <c:pt idx="416">
                  <c:v>280.14773861449208</c:v>
                </c:pt>
                <c:pt idx="417">
                  <c:v>281.50384277577331</c:v>
                </c:pt>
                <c:pt idx="418">
                  <c:v>276.54704825522765</c:v>
                </c:pt>
                <c:pt idx="419">
                  <c:v>288.57896552066518</c:v>
                </c:pt>
                <c:pt idx="420">
                  <c:v>289.98650811564966</c:v>
                </c:pt>
                <c:pt idx="421">
                  <c:v>284.53871036429507</c:v>
                </c:pt>
                <c:pt idx="422">
                  <c:v>250.46776236741445</c:v>
                </c:pt>
                <c:pt idx="423">
                  <c:v>238.58080796059664</c:v>
                </c:pt>
                <c:pt idx="424">
                  <c:v>223.19136384067647</c:v>
                </c:pt>
                <c:pt idx="425">
                  <c:v>226.31975585411487</c:v>
                </c:pt>
                <c:pt idx="426">
                  <c:v>227.03521770472216</c:v>
                </c:pt>
                <c:pt idx="427">
                  <c:v>224.45394357704188</c:v>
                </c:pt>
                <c:pt idx="428">
                  <c:v>225.15070054266587</c:v>
                </c:pt>
                <c:pt idx="429">
                  <c:v>225.99709658815524</c:v>
                </c:pt>
                <c:pt idx="430">
                  <c:v>232.01071711025091</c:v>
                </c:pt>
                <c:pt idx="431">
                  <c:v>227.54024959926832</c:v>
                </c:pt>
                <c:pt idx="432">
                  <c:v>237.24808490554418</c:v>
                </c:pt>
                <c:pt idx="433">
                  <c:v>229.91576999213353</c:v>
                </c:pt>
                <c:pt idx="434">
                  <c:v>242.72861620561946</c:v>
                </c:pt>
                <c:pt idx="435">
                  <c:v>243.90702395956021</c:v>
                </c:pt>
                <c:pt idx="436">
                  <c:v>244.69730535010004</c:v>
                </c:pt>
                <c:pt idx="437">
                  <c:v>261.59249271116698</c:v>
                </c:pt>
                <c:pt idx="438">
                  <c:v>257.58029488227186</c:v>
                </c:pt>
                <c:pt idx="439">
                  <c:v>259.11409545089396</c:v>
                </c:pt>
                <c:pt idx="440">
                  <c:v>263.01406396988926</c:v>
                </c:pt>
                <c:pt idx="441">
                  <c:v>248.61597875407801</c:v>
                </c:pt>
                <c:pt idx="442">
                  <c:v>270.24350201589255</c:v>
                </c:pt>
                <c:pt idx="443">
                  <c:v>309.16836766591234</c:v>
                </c:pt>
                <c:pt idx="444">
                  <c:v>275.44813626246446</c:v>
                </c:pt>
                <c:pt idx="445">
                  <c:v>292.99799459794394</c:v>
                </c:pt>
                <c:pt idx="446">
                  <c:v>273.83951615391095</c:v>
                </c:pt>
                <c:pt idx="447">
                  <c:v>288.72860460053067</c:v>
                </c:pt>
                <c:pt idx="448">
                  <c:v>286.83941121722825</c:v>
                </c:pt>
                <c:pt idx="449">
                  <c:v>281.43369945708514</c:v>
                </c:pt>
                <c:pt idx="450">
                  <c:v>225.36580671997243</c:v>
                </c:pt>
                <c:pt idx="451">
                  <c:v>295.02279839737429</c:v>
                </c:pt>
                <c:pt idx="452">
                  <c:v>308.43887715156728</c:v>
                </c:pt>
                <c:pt idx="453">
                  <c:v>278.26789767368138</c:v>
                </c:pt>
                <c:pt idx="454">
                  <c:v>276.23374143175926</c:v>
                </c:pt>
                <c:pt idx="455">
                  <c:v>288.05522874113569</c:v>
                </c:pt>
                <c:pt idx="456">
                  <c:v>291.52966112676455</c:v>
                </c:pt>
                <c:pt idx="457">
                  <c:v>276.98661305233207</c:v>
                </c:pt>
                <c:pt idx="458">
                  <c:v>280.74161871270826</c:v>
                </c:pt>
                <c:pt idx="459">
                  <c:v>251.38897795283688</c:v>
                </c:pt>
                <c:pt idx="460">
                  <c:v>259.69394688537301</c:v>
                </c:pt>
                <c:pt idx="461">
                  <c:v>256.72454639429156</c:v>
                </c:pt>
                <c:pt idx="462">
                  <c:v>247.39548500892542</c:v>
                </c:pt>
                <c:pt idx="463">
                  <c:v>269.17264735060485</c:v>
                </c:pt>
                <c:pt idx="464">
                  <c:v>257.60367598850149</c:v>
                </c:pt>
                <c:pt idx="465">
                  <c:v>263.41154277578164</c:v>
                </c:pt>
                <c:pt idx="466">
                  <c:v>261.01264127668799</c:v>
                </c:pt>
                <c:pt idx="467">
                  <c:v>254.3022637889683</c:v>
                </c:pt>
                <c:pt idx="468">
                  <c:v>248.62533119656999</c:v>
                </c:pt>
                <c:pt idx="469">
                  <c:v>261.30724321517334</c:v>
                </c:pt>
                <c:pt idx="470">
                  <c:v>244.74874378380372</c:v>
                </c:pt>
                <c:pt idx="471">
                  <c:v>262.48097474786829</c:v>
                </c:pt>
                <c:pt idx="472">
                  <c:v>257.17346363388913</c:v>
                </c:pt>
                <c:pt idx="473">
                  <c:v>267.98021093292624</c:v>
                </c:pt>
                <c:pt idx="474">
                  <c:v>263.77161181170857</c:v>
                </c:pt>
                <c:pt idx="475">
                  <c:v>260.88170708180564</c:v>
                </c:pt>
                <c:pt idx="476">
                  <c:v>263.41621899702693</c:v>
                </c:pt>
                <c:pt idx="477">
                  <c:v>257.25763561631248</c:v>
                </c:pt>
                <c:pt idx="478">
                  <c:v>276.96790816734955</c:v>
                </c:pt>
                <c:pt idx="479">
                  <c:v>255.94829366748937</c:v>
                </c:pt>
                <c:pt idx="480">
                  <c:v>303.88423765816094</c:v>
                </c:pt>
                <c:pt idx="481">
                  <c:v>314.17192439891573</c:v>
                </c:pt>
                <c:pt idx="482">
                  <c:v>296.72961915208987</c:v>
                </c:pt>
                <c:pt idx="483">
                  <c:v>308.16765631931241</c:v>
                </c:pt>
                <c:pt idx="484">
                  <c:v>278.58120449714914</c:v>
                </c:pt>
                <c:pt idx="485">
                  <c:v>272.67981328495381</c:v>
                </c:pt>
                <c:pt idx="486">
                  <c:v>248.85446603761463</c:v>
                </c:pt>
                <c:pt idx="487">
                  <c:v>242.28905140851415</c:v>
                </c:pt>
                <c:pt idx="488">
                  <c:v>240.76460328238412</c:v>
                </c:pt>
                <c:pt idx="489">
                  <c:v>256.34577247338188</c:v>
                </c:pt>
                <c:pt idx="490">
                  <c:v>254.02636673546641</c:v>
                </c:pt>
                <c:pt idx="491">
                  <c:v>264.49642610480714</c:v>
                </c:pt>
                <c:pt idx="492">
                  <c:v>262.01802884453429</c:v>
                </c:pt>
                <c:pt idx="493">
                  <c:v>262.18637280938316</c:v>
                </c:pt>
                <c:pt idx="494">
                  <c:v>262.44356497790199</c:v>
                </c:pt>
                <c:pt idx="495">
                  <c:v>278.3520696561057</c:v>
                </c:pt>
                <c:pt idx="496">
                  <c:v>253.77385078819279</c:v>
                </c:pt>
                <c:pt idx="497">
                  <c:v>246.22175347622996</c:v>
                </c:pt>
                <c:pt idx="498">
                  <c:v>259.67056577914406</c:v>
                </c:pt>
                <c:pt idx="499">
                  <c:v>269.41581085538633</c:v>
                </c:pt>
                <c:pt idx="500">
                  <c:v>289.21025538884783</c:v>
                </c:pt>
                <c:pt idx="501">
                  <c:v>277.56178826556589</c:v>
                </c:pt>
                <c:pt idx="502">
                  <c:v>271.0291071851866</c:v>
                </c:pt>
                <c:pt idx="503">
                  <c:v>287.21350891689156</c:v>
                </c:pt>
                <c:pt idx="504">
                  <c:v>278.26322145243529</c:v>
                </c:pt>
                <c:pt idx="505">
                  <c:v>282.4390870249328</c:v>
                </c:pt>
                <c:pt idx="506">
                  <c:v>281.28406037722084</c:v>
                </c:pt>
                <c:pt idx="507">
                  <c:v>271.6229872834034</c:v>
                </c:pt>
                <c:pt idx="508">
                  <c:v>281.14844996109269</c:v>
                </c:pt>
                <c:pt idx="509">
                  <c:v>260.23171232863888</c:v>
                </c:pt>
                <c:pt idx="510">
                  <c:v>266.08166510713266</c:v>
                </c:pt>
                <c:pt idx="511">
                  <c:v>280.05889041082202</c:v>
                </c:pt>
                <c:pt idx="512">
                  <c:v>275.43878381997365</c:v>
                </c:pt>
                <c:pt idx="513">
                  <c:v>267.56870346329629</c:v>
                </c:pt>
                <c:pt idx="514">
                  <c:v>268.76113988097376</c:v>
                </c:pt>
                <c:pt idx="515">
                  <c:v>281.15312618233872</c:v>
                </c:pt>
                <c:pt idx="516">
                  <c:v>281.63477697065565</c:v>
                </c:pt>
                <c:pt idx="517">
                  <c:v>281.1718310673217</c:v>
                </c:pt>
                <c:pt idx="518">
                  <c:v>281.11571641237163</c:v>
                </c:pt>
                <c:pt idx="519">
                  <c:v>288.81745280420085</c:v>
                </c:pt>
                <c:pt idx="520">
                  <c:v>286.91423075716119</c:v>
                </c:pt>
                <c:pt idx="521">
                  <c:v>288.32177335214624</c:v>
                </c:pt>
                <c:pt idx="522">
                  <c:v>289.82284037204738</c:v>
                </c:pt>
                <c:pt idx="523">
                  <c:v>295.20049480471471</c:v>
                </c:pt>
                <c:pt idx="524">
                  <c:v>287.10595582823896</c:v>
                </c:pt>
                <c:pt idx="525">
                  <c:v>292.26382786235371</c:v>
                </c:pt>
                <c:pt idx="526">
                  <c:v>314.41041168245141</c:v>
                </c:pt>
                <c:pt idx="527">
                  <c:v>302.10727358475873</c:v>
                </c:pt>
                <c:pt idx="528">
                  <c:v>297.47781455141813</c:v>
                </c:pt>
                <c:pt idx="529">
                  <c:v>303.72056991455793</c:v>
                </c:pt>
                <c:pt idx="530">
                  <c:v>294.10158281195231</c:v>
                </c:pt>
                <c:pt idx="531">
                  <c:v>309.9867063839269</c:v>
                </c:pt>
                <c:pt idx="532">
                  <c:v>306.50292155580775</c:v>
                </c:pt>
                <c:pt idx="533">
                  <c:v>304.79142457984562</c:v>
                </c:pt>
                <c:pt idx="534">
                  <c:v>301.09720979566549</c:v>
                </c:pt>
                <c:pt idx="535">
                  <c:v>287.52681574036069</c:v>
                </c:pt>
                <c:pt idx="536">
                  <c:v>295.63070715932798</c:v>
                </c:pt>
                <c:pt idx="537">
                  <c:v>295.06956060983305</c:v>
                </c:pt>
                <c:pt idx="538">
                  <c:v>301.93892961990895</c:v>
                </c:pt>
                <c:pt idx="539">
                  <c:v>290.86096148861429</c:v>
                </c:pt>
                <c:pt idx="540">
                  <c:v>283.86065828365537</c:v>
                </c:pt>
                <c:pt idx="541">
                  <c:v>294.19978345811393</c:v>
                </c:pt>
                <c:pt idx="542">
                  <c:v>298.28212460569529</c:v>
                </c:pt>
                <c:pt idx="543">
                  <c:v>295.75228891171878</c:v>
                </c:pt>
                <c:pt idx="544">
                  <c:v>294.18107857313066</c:v>
                </c:pt>
                <c:pt idx="545">
                  <c:v>298.28680082694132</c:v>
                </c:pt>
                <c:pt idx="546">
                  <c:v>292.07677901252163</c:v>
                </c:pt>
                <c:pt idx="547">
                  <c:v>284.66029211668678</c:v>
                </c:pt>
                <c:pt idx="548">
                  <c:v>275.12080077525951</c:v>
                </c:pt>
                <c:pt idx="549">
                  <c:v>285.96963406551009</c:v>
                </c:pt>
                <c:pt idx="550">
                  <c:v>292.47425781841463</c:v>
                </c:pt>
                <c:pt idx="551">
                  <c:v>298.3195343756617</c:v>
                </c:pt>
                <c:pt idx="552">
                  <c:v>320.88230188663539</c:v>
                </c:pt>
                <c:pt idx="553">
                  <c:v>310.95936040305276</c:v>
                </c:pt>
                <c:pt idx="554">
                  <c:v>299.39974148344157</c:v>
                </c:pt>
                <c:pt idx="555">
                  <c:v>308.58384001018754</c:v>
                </c:pt>
                <c:pt idx="556">
                  <c:v>302.18676934593634</c:v>
                </c:pt>
                <c:pt idx="557">
                  <c:v>292.06742657003031</c:v>
                </c:pt>
                <c:pt idx="558">
                  <c:v>290.90772370107186</c:v>
                </c:pt>
                <c:pt idx="559">
                  <c:v>282.49987790112823</c:v>
                </c:pt>
                <c:pt idx="560">
                  <c:v>272.32909669151832</c:v>
                </c:pt>
                <c:pt idx="561">
                  <c:v>277.2718625483264</c:v>
                </c:pt>
                <c:pt idx="562">
                  <c:v>279.66608782617465</c:v>
                </c:pt>
                <c:pt idx="563">
                  <c:v>284.03367846974965</c:v>
                </c:pt>
                <c:pt idx="564">
                  <c:v>310.66943468581417</c:v>
                </c:pt>
                <c:pt idx="565">
                  <c:v>301.45260261034707</c:v>
                </c:pt>
                <c:pt idx="566">
                  <c:v>309.55181780806765</c:v>
                </c:pt>
                <c:pt idx="567">
                  <c:v>303.77668456950755</c:v>
                </c:pt>
                <c:pt idx="568">
                  <c:v>303.04251783391737</c:v>
                </c:pt>
                <c:pt idx="569">
                  <c:v>296.82781979825199</c:v>
                </c:pt>
                <c:pt idx="570">
                  <c:v>298.24003861448318</c:v>
                </c:pt>
                <c:pt idx="571">
                  <c:v>307.2137071851688</c:v>
                </c:pt>
                <c:pt idx="572">
                  <c:v>291.46419402932241</c:v>
                </c:pt>
                <c:pt idx="573">
                  <c:v>270.94961142400797</c:v>
                </c:pt>
                <c:pt idx="574">
                  <c:v>283.5005892477289</c:v>
                </c:pt>
                <c:pt idx="575">
                  <c:v>287.99911408618527</c:v>
                </c:pt>
                <c:pt idx="576">
                  <c:v>290.1969380717112</c:v>
                </c:pt>
                <c:pt idx="577">
                  <c:v>302.06986381479243</c:v>
                </c:pt>
                <c:pt idx="578">
                  <c:v>286.3109982164533</c:v>
                </c:pt>
                <c:pt idx="579">
                  <c:v>297.07098330303427</c:v>
                </c:pt>
                <c:pt idx="580">
                  <c:v>305.04394052711876</c:v>
                </c:pt>
                <c:pt idx="581">
                  <c:v>296.95875399313411</c:v>
                </c:pt>
                <c:pt idx="582">
                  <c:v>295.19581858346902</c:v>
                </c:pt>
                <c:pt idx="583">
                  <c:v>321.96718521566049</c:v>
                </c:pt>
                <c:pt idx="584">
                  <c:v>302.00439671735035</c:v>
                </c:pt>
                <c:pt idx="585">
                  <c:v>287.93832320999019</c:v>
                </c:pt>
                <c:pt idx="586">
                  <c:v>283.66425699133202</c:v>
                </c:pt>
                <c:pt idx="587">
                  <c:v>284.6275585679661</c:v>
                </c:pt>
                <c:pt idx="588">
                  <c:v>290.74873217871527</c:v>
                </c:pt>
                <c:pt idx="589">
                  <c:v>287.7138645901926</c:v>
                </c:pt>
                <c:pt idx="590">
                  <c:v>260.41408495722527</c:v>
                </c:pt>
                <c:pt idx="591">
                  <c:v>279.89054644597223</c:v>
                </c:pt>
                <c:pt idx="592">
                  <c:v>290.72067485124029</c:v>
                </c:pt>
                <c:pt idx="593">
                  <c:v>284.14123155840321</c:v>
                </c:pt>
                <c:pt idx="594">
                  <c:v>301.1159146806487</c:v>
                </c:pt>
                <c:pt idx="595">
                  <c:v>279.03012173674637</c:v>
                </c:pt>
                <c:pt idx="596">
                  <c:v>384.84833230790161</c:v>
                </c:pt>
                <c:pt idx="597">
                  <c:v>324.12759943121893</c:v>
                </c:pt>
                <c:pt idx="598">
                  <c:v>320.84021589542385</c:v>
                </c:pt>
                <c:pt idx="599">
                  <c:v>311.30540077524182</c:v>
                </c:pt>
                <c:pt idx="600">
                  <c:v>300.3911003875495</c:v>
                </c:pt>
                <c:pt idx="601">
                  <c:v>294.2699267768009</c:v>
                </c:pt>
                <c:pt idx="602">
                  <c:v>289.91168857571751</c:v>
                </c:pt>
                <c:pt idx="603">
                  <c:v>279.47903897634245</c:v>
                </c:pt>
                <c:pt idx="604">
                  <c:v>287.55487306783601</c:v>
                </c:pt>
                <c:pt idx="605">
                  <c:v>284.89410317897659</c:v>
                </c:pt>
                <c:pt idx="606">
                  <c:v>284.74914032035764</c:v>
                </c:pt>
                <c:pt idx="607">
                  <c:v>271.6510446108777</c:v>
                </c:pt>
                <c:pt idx="608">
                  <c:v>314.11580974396668</c:v>
                </c:pt>
              </c:numCache>
            </c:numRef>
          </c:yVal>
          <c:smooth val="0"/>
        </c:ser>
        <c:ser>
          <c:idx val="0"/>
          <c:order val="1"/>
          <c:tx>
            <c:v>WAG</c:v>
          </c:tx>
          <c:spPr>
            <a:ln w="28575">
              <a:noFill/>
            </a:ln>
          </c:spPr>
          <c:xVal>
            <c:numRef>
              <c:f>'WAG followed by C12_ADCO and CO'!$J$4:$J$404</c:f>
              <c:numCache>
                <c:formatCode>General</c:formatCode>
                <c:ptCount val="401"/>
                <c:pt idx="0">
                  <c:v>0</c:v>
                </c:pt>
                <c:pt idx="1">
                  <c:v>1.0041407867494819E-2</c:v>
                </c:pt>
                <c:pt idx="2">
                  <c:v>2.0082815734989646E-2</c:v>
                </c:pt>
                <c:pt idx="3">
                  <c:v>3.0124223602484471E-2</c:v>
                </c:pt>
                <c:pt idx="4">
                  <c:v>4.0165631469979292E-2</c:v>
                </c:pt>
                <c:pt idx="5">
                  <c:v>5.0207039337474106E-2</c:v>
                </c:pt>
                <c:pt idx="6">
                  <c:v>6.0248447204968886E-2</c:v>
                </c:pt>
                <c:pt idx="7">
                  <c:v>7.0289855072463756E-2</c:v>
                </c:pt>
                <c:pt idx="8">
                  <c:v>8.0331262939958584E-2</c:v>
                </c:pt>
                <c:pt idx="9">
                  <c:v>9.0372670807453384E-2</c:v>
                </c:pt>
                <c:pt idx="10">
                  <c:v>0.10041407867494812</c:v>
                </c:pt>
                <c:pt idx="11">
                  <c:v>0.11045548654244293</c:v>
                </c:pt>
                <c:pt idx="12">
                  <c:v>0.12049689440993792</c:v>
                </c:pt>
                <c:pt idx="13">
                  <c:v>0.13053830227743307</c:v>
                </c:pt>
                <c:pt idx="14">
                  <c:v>0.14057971014492751</c:v>
                </c:pt>
                <c:pt idx="15">
                  <c:v>0.15062111801242262</c:v>
                </c:pt>
                <c:pt idx="16">
                  <c:v>0.16066252587991717</c:v>
                </c:pt>
                <c:pt idx="17">
                  <c:v>0.17070393374741244</c:v>
                </c:pt>
                <c:pt idx="18">
                  <c:v>0.18074534161490718</c:v>
                </c:pt>
                <c:pt idx="19">
                  <c:v>0.19078674948240198</c:v>
                </c:pt>
                <c:pt idx="20">
                  <c:v>0.20082815734989648</c:v>
                </c:pt>
                <c:pt idx="21">
                  <c:v>0.21086956521739153</c:v>
                </c:pt>
                <c:pt idx="22">
                  <c:v>0.22091097308488611</c:v>
                </c:pt>
                <c:pt idx="23">
                  <c:v>0.23095238095238133</c:v>
                </c:pt>
                <c:pt idx="24">
                  <c:v>0.24099378881987604</c:v>
                </c:pt>
                <c:pt idx="25">
                  <c:v>0.25103519668737029</c:v>
                </c:pt>
                <c:pt idx="26">
                  <c:v>0.26107660455486603</c:v>
                </c:pt>
                <c:pt idx="27">
                  <c:v>0.27111801242236022</c:v>
                </c:pt>
                <c:pt idx="28">
                  <c:v>0.28115942028985563</c:v>
                </c:pt>
                <c:pt idx="29">
                  <c:v>0.29120082815734988</c:v>
                </c:pt>
                <c:pt idx="30">
                  <c:v>0.30124223602484523</c:v>
                </c:pt>
                <c:pt idx="31">
                  <c:v>0.31128364389233981</c:v>
                </c:pt>
                <c:pt idx="32">
                  <c:v>0.32132505175983533</c:v>
                </c:pt>
                <c:pt idx="33">
                  <c:v>0.33136645962732986</c:v>
                </c:pt>
                <c:pt idx="34">
                  <c:v>0.34140786749482488</c:v>
                </c:pt>
                <c:pt idx="35">
                  <c:v>0.3514492753623194</c:v>
                </c:pt>
                <c:pt idx="36">
                  <c:v>0.36149068322981492</c:v>
                </c:pt>
                <c:pt idx="37">
                  <c:v>0.371532091097309</c:v>
                </c:pt>
                <c:pt idx="38">
                  <c:v>0.38157349896480447</c:v>
                </c:pt>
                <c:pt idx="39">
                  <c:v>0.39161490683229905</c:v>
                </c:pt>
                <c:pt idx="40">
                  <c:v>0.40165631469979296</c:v>
                </c:pt>
                <c:pt idx="41">
                  <c:v>0.4116977225672877</c:v>
                </c:pt>
                <c:pt idx="42">
                  <c:v>0.42173913043478223</c:v>
                </c:pt>
                <c:pt idx="43">
                  <c:v>0.43178053830227803</c:v>
                </c:pt>
                <c:pt idx="44">
                  <c:v>0.44182194616977238</c:v>
                </c:pt>
                <c:pt idx="45">
                  <c:v>0.45186335403726702</c:v>
                </c:pt>
                <c:pt idx="46">
                  <c:v>0.46190476190476326</c:v>
                </c:pt>
                <c:pt idx="47">
                  <c:v>0.47194616977225773</c:v>
                </c:pt>
                <c:pt idx="48">
                  <c:v>0.4819875776397527</c:v>
                </c:pt>
                <c:pt idx="49">
                  <c:v>0.49202898550724777</c:v>
                </c:pt>
                <c:pt idx="50">
                  <c:v>0.50207039337474113</c:v>
                </c:pt>
                <c:pt idx="51">
                  <c:v>0.51211180124223477</c:v>
                </c:pt>
                <c:pt idx="52">
                  <c:v>0.52215320910973051</c:v>
                </c:pt>
                <c:pt idx="53">
                  <c:v>0.5321946169772257</c:v>
                </c:pt>
                <c:pt idx="54">
                  <c:v>0.54223602484471956</c:v>
                </c:pt>
                <c:pt idx="55">
                  <c:v>0.55227743271221519</c:v>
                </c:pt>
                <c:pt idx="56">
                  <c:v>0.56231884057971004</c:v>
                </c:pt>
                <c:pt idx="57">
                  <c:v>0.57236024844720457</c:v>
                </c:pt>
                <c:pt idx="58">
                  <c:v>0.58240165631470064</c:v>
                </c:pt>
                <c:pt idx="59">
                  <c:v>0.5924430641821945</c:v>
                </c:pt>
                <c:pt idx="60">
                  <c:v>0.6024844720496908</c:v>
                </c:pt>
                <c:pt idx="61">
                  <c:v>0.61252587991718521</c:v>
                </c:pt>
                <c:pt idx="62">
                  <c:v>0.62256728778467907</c:v>
                </c:pt>
                <c:pt idx="63">
                  <c:v>0.63260869565217615</c:v>
                </c:pt>
                <c:pt idx="64">
                  <c:v>0.64265010351966978</c:v>
                </c:pt>
                <c:pt idx="65">
                  <c:v>0.6526915113871653</c:v>
                </c:pt>
                <c:pt idx="66">
                  <c:v>0.6627329192546586</c:v>
                </c:pt>
                <c:pt idx="67">
                  <c:v>0.67277432712215424</c:v>
                </c:pt>
                <c:pt idx="68">
                  <c:v>0.68281573498964787</c:v>
                </c:pt>
                <c:pt idx="69">
                  <c:v>0.69285714285714251</c:v>
                </c:pt>
                <c:pt idx="70">
                  <c:v>0.70289855072463769</c:v>
                </c:pt>
                <c:pt idx="71">
                  <c:v>0.71293995859213344</c:v>
                </c:pt>
                <c:pt idx="72">
                  <c:v>0.72298136645962763</c:v>
                </c:pt>
                <c:pt idx="73">
                  <c:v>0.73302277432712204</c:v>
                </c:pt>
                <c:pt idx="74">
                  <c:v>0.7430641821946169</c:v>
                </c:pt>
                <c:pt idx="75">
                  <c:v>0.75310559006211175</c:v>
                </c:pt>
                <c:pt idx="76">
                  <c:v>0.76314699792960661</c:v>
                </c:pt>
                <c:pt idx="77">
                  <c:v>0.77318840579710135</c:v>
                </c:pt>
                <c:pt idx="78">
                  <c:v>0.78322981366459921</c:v>
                </c:pt>
                <c:pt idx="79">
                  <c:v>0.79327122153209162</c:v>
                </c:pt>
                <c:pt idx="80">
                  <c:v>0.80331262939958592</c:v>
                </c:pt>
                <c:pt idx="81">
                  <c:v>0.81335403726708155</c:v>
                </c:pt>
                <c:pt idx="82">
                  <c:v>0.82339544513457685</c:v>
                </c:pt>
                <c:pt idx="83">
                  <c:v>0.8334368530020706</c:v>
                </c:pt>
                <c:pt idx="84">
                  <c:v>0.84347826086956512</c:v>
                </c:pt>
                <c:pt idx="85">
                  <c:v>0.85351966873705876</c:v>
                </c:pt>
                <c:pt idx="86">
                  <c:v>0.86356107660455605</c:v>
                </c:pt>
                <c:pt idx="87">
                  <c:v>0.87360248447204969</c:v>
                </c:pt>
                <c:pt idx="88">
                  <c:v>0.88364389233954643</c:v>
                </c:pt>
                <c:pt idx="89">
                  <c:v>0.89368530020703918</c:v>
                </c:pt>
                <c:pt idx="90">
                  <c:v>0.90372670807453404</c:v>
                </c:pt>
                <c:pt idx="91">
                  <c:v>0.91376811594202856</c:v>
                </c:pt>
                <c:pt idx="92">
                  <c:v>0.92380952380952375</c:v>
                </c:pt>
                <c:pt idx="93">
                  <c:v>0.9338509316770186</c:v>
                </c:pt>
                <c:pt idx="94">
                  <c:v>0.94389233954451446</c:v>
                </c:pt>
                <c:pt idx="95">
                  <c:v>0.95393374741200809</c:v>
                </c:pt>
                <c:pt idx="96">
                  <c:v>0.9639751552795045</c:v>
                </c:pt>
                <c:pt idx="97">
                  <c:v>0.97401656314699758</c:v>
                </c:pt>
                <c:pt idx="98">
                  <c:v>0.98405797101449255</c:v>
                </c:pt>
                <c:pt idx="99">
                  <c:v>0.99409937888198741</c:v>
                </c:pt>
                <c:pt idx="100">
                  <c:v>1.0041407867494818</c:v>
                </c:pt>
                <c:pt idx="101">
                  <c:v>1.0141821946169793</c:v>
                </c:pt>
                <c:pt idx="102">
                  <c:v>1.0242236024844682</c:v>
                </c:pt>
                <c:pt idx="103">
                  <c:v>1.0342650103519668</c:v>
                </c:pt>
                <c:pt idx="104">
                  <c:v>1.0443064182194592</c:v>
                </c:pt>
                <c:pt idx="105">
                  <c:v>1.0543478260869592</c:v>
                </c:pt>
                <c:pt idx="106">
                  <c:v>1.0643892339544512</c:v>
                </c:pt>
                <c:pt idx="107">
                  <c:v>1.074430641821946</c:v>
                </c:pt>
                <c:pt idx="108">
                  <c:v>1.0844720496894409</c:v>
                </c:pt>
                <c:pt idx="109">
                  <c:v>1.0945134575569357</c:v>
                </c:pt>
                <c:pt idx="110">
                  <c:v>1.1045548654244304</c:v>
                </c:pt>
                <c:pt idx="111">
                  <c:v>1.1145962732919255</c:v>
                </c:pt>
                <c:pt idx="112">
                  <c:v>1.1246376811594199</c:v>
                </c:pt>
                <c:pt idx="113">
                  <c:v>1.1346790890269149</c:v>
                </c:pt>
                <c:pt idx="114">
                  <c:v>1.1447204968944098</c:v>
                </c:pt>
                <c:pt idx="115">
                  <c:v>1.1547619047619069</c:v>
                </c:pt>
                <c:pt idx="116">
                  <c:v>1.1648033126293975</c:v>
                </c:pt>
                <c:pt idx="117">
                  <c:v>1.1748447204968941</c:v>
                </c:pt>
                <c:pt idx="118">
                  <c:v>1.1848861283643901</c:v>
                </c:pt>
                <c:pt idx="119">
                  <c:v>1.1949275362318867</c:v>
                </c:pt>
                <c:pt idx="120">
                  <c:v>1.2049689440993778</c:v>
                </c:pt>
                <c:pt idx="121">
                  <c:v>1.215010351966874</c:v>
                </c:pt>
                <c:pt idx="122">
                  <c:v>1.2250517598343678</c:v>
                </c:pt>
                <c:pt idx="123">
                  <c:v>1.2350931677018631</c:v>
                </c:pt>
                <c:pt idx="124">
                  <c:v>1.2451345755693557</c:v>
                </c:pt>
                <c:pt idx="125">
                  <c:v>1.2551759834368541</c:v>
                </c:pt>
                <c:pt idx="126">
                  <c:v>1.2652173913043476</c:v>
                </c:pt>
                <c:pt idx="127">
                  <c:v>1.2752587991718425</c:v>
                </c:pt>
                <c:pt idx="128">
                  <c:v>1.2853002070393336</c:v>
                </c:pt>
                <c:pt idx="129">
                  <c:v>1.2953416149068322</c:v>
                </c:pt>
                <c:pt idx="130">
                  <c:v>1.3053830227743271</c:v>
                </c:pt>
                <c:pt idx="131">
                  <c:v>1.3154244306418217</c:v>
                </c:pt>
                <c:pt idx="132">
                  <c:v>1.3254658385093159</c:v>
                </c:pt>
                <c:pt idx="133">
                  <c:v>1.3355072463768121</c:v>
                </c:pt>
                <c:pt idx="134">
                  <c:v>1.3455486542443058</c:v>
                </c:pt>
                <c:pt idx="135">
                  <c:v>1.3555900621118011</c:v>
                </c:pt>
                <c:pt idx="136">
                  <c:v>1.3656314699792957</c:v>
                </c:pt>
                <c:pt idx="137">
                  <c:v>1.3756728778467928</c:v>
                </c:pt>
                <c:pt idx="138">
                  <c:v>1.3857142857142832</c:v>
                </c:pt>
                <c:pt idx="139">
                  <c:v>1.3957556935817803</c:v>
                </c:pt>
                <c:pt idx="140">
                  <c:v>1.4057971014492752</c:v>
                </c:pt>
                <c:pt idx="141">
                  <c:v>1.41583850931677</c:v>
                </c:pt>
                <c:pt idx="142">
                  <c:v>1.4258799171842611</c:v>
                </c:pt>
                <c:pt idx="143">
                  <c:v>1.4359213250517577</c:v>
                </c:pt>
                <c:pt idx="144">
                  <c:v>1.4459627329192521</c:v>
                </c:pt>
                <c:pt idx="145">
                  <c:v>1.4560041407867501</c:v>
                </c:pt>
                <c:pt idx="146">
                  <c:v>1.4660455486542441</c:v>
                </c:pt>
                <c:pt idx="147">
                  <c:v>1.4760869565217416</c:v>
                </c:pt>
                <c:pt idx="148">
                  <c:v>1.486128364389234</c:v>
                </c:pt>
                <c:pt idx="149">
                  <c:v>1.4961697722567284</c:v>
                </c:pt>
                <c:pt idx="150">
                  <c:v>1.5062111801242235</c:v>
                </c:pt>
                <c:pt idx="151">
                  <c:v>1.5162525879917217</c:v>
                </c:pt>
                <c:pt idx="152">
                  <c:v>1.526293995859213</c:v>
                </c:pt>
                <c:pt idx="153">
                  <c:v>1.5363354037267107</c:v>
                </c:pt>
                <c:pt idx="154">
                  <c:v>1.5463768115942027</c:v>
                </c:pt>
                <c:pt idx="155">
                  <c:v>1.556418219461698</c:v>
                </c:pt>
                <c:pt idx="156">
                  <c:v>1.5664596273291918</c:v>
                </c:pt>
                <c:pt idx="157">
                  <c:v>1.5765010351966871</c:v>
                </c:pt>
                <c:pt idx="158">
                  <c:v>1.5865424430641819</c:v>
                </c:pt>
                <c:pt idx="159">
                  <c:v>1.5965838509316781</c:v>
                </c:pt>
                <c:pt idx="160">
                  <c:v>1.6066252587991694</c:v>
                </c:pt>
                <c:pt idx="161">
                  <c:v>1.6166666666666665</c:v>
                </c:pt>
                <c:pt idx="162">
                  <c:v>1.6267080745341611</c:v>
                </c:pt>
                <c:pt idx="163">
                  <c:v>1.6367494824016562</c:v>
                </c:pt>
                <c:pt idx="164">
                  <c:v>1.6467908902691488</c:v>
                </c:pt>
                <c:pt idx="165">
                  <c:v>1.6568322981366457</c:v>
                </c:pt>
                <c:pt idx="166">
                  <c:v>1.6668737060041399</c:v>
                </c:pt>
                <c:pt idx="167">
                  <c:v>1.6769151138716383</c:v>
                </c:pt>
                <c:pt idx="168">
                  <c:v>1.6869565217391327</c:v>
                </c:pt>
                <c:pt idx="169">
                  <c:v>1.6969979296066293</c:v>
                </c:pt>
                <c:pt idx="170">
                  <c:v>1.7070393374741157</c:v>
                </c:pt>
                <c:pt idx="171">
                  <c:v>1.7170807453416148</c:v>
                </c:pt>
                <c:pt idx="172">
                  <c:v>1.7271221532091072</c:v>
                </c:pt>
                <c:pt idx="173">
                  <c:v>1.7371635610766045</c:v>
                </c:pt>
                <c:pt idx="174">
                  <c:v>1.7472049689440992</c:v>
                </c:pt>
                <c:pt idx="175">
                  <c:v>1.757246376811594</c:v>
                </c:pt>
                <c:pt idx="176">
                  <c:v>1.7672877846790889</c:v>
                </c:pt>
                <c:pt idx="177">
                  <c:v>1.7773291925465815</c:v>
                </c:pt>
                <c:pt idx="178">
                  <c:v>1.7873706004140761</c:v>
                </c:pt>
                <c:pt idx="179">
                  <c:v>1.7974120082815741</c:v>
                </c:pt>
                <c:pt idx="180">
                  <c:v>1.8074534161490678</c:v>
                </c:pt>
                <c:pt idx="181">
                  <c:v>1.8174948240165629</c:v>
                </c:pt>
                <c:pt idx="182">
                  <c:v>1.8275362318840578</c:v>
                </c:pt>
                <c:pt idx="183">
                  <c:v>1.8375776397515544</c:v>
                </c:pt>
                <c:pt idx="184">
                  <c:v>1.8476190476190455</c:v>
                </c:pt>
                <c:pt idx="185">
                  <c:v>1.8576604554865419</c:v>
                </c:pt>
                <c:pt idx="186">
                  <c:v>1.8677018633540372</c:v>
                </c:pt>
                <c:pt idx="187">
                  <c:v>1.8777432712215321</c:v>
                </c:pt>
                <c:pt idx="188">
                  <c:v>1.8877846790890258</c:v>
                </c:pt>
                <c:pt idx="189">
                  <c:v>1.897826086956522</c:v>
                </c:pt>
                <c:pt idx="190">
                  <c:v>1.9078674948240162</c:v>
                </c:pt>
                <c:pt idx="191">
                  <c:v>1.917908902691513</c:v>
                </c:pt>
                <c:pt idx="192">
                  <c:v>1.9279503105590059</c:v>
                </c:pt>
                <c:pt idx="193">
                  <c:v>1.9379917184265008</c:v>
                </c:pt>
                <c:pt idx="194">
                  <c:v>1.9480331262939983</c:v>
                </c:pt>
                <c:pt idx="195">
                  <c:v>1.9580745341614929</c:v>
                </c:pt>
                <c:pt idx="196">
                  <c:v>1.9681159420289873</c:v>
                </c:pt>
                <c:pt idx="197">
                  <c:v>1.9781573498964842</c:v>
                </c:pt>
                <c:pt idx="198">
                  <c:v>1.9881987577639748</c:v>
                </c:pt>
                <c:pt idx="199">
                  <c:v>1.9982401656314734</c:v>
                </c:pt>
                <c:pt idx="200">
                  <c:v>2.0082815734989645</c:v>
                </c:pt>
                <c:pt idx="201">
                  <c:v>2.0183229813664592</c:v>
                </c:pt>
                <c:pt idx="202">
                  <c:v>2.0283643892339542</c:v>
                </c:pt>
                <c:pt idx="203">
                  <c:v>2.0384057971014493</c:v>
                </c:pt>
                <c:pt idx="204">
                  <c:v>2.0484472049689435</c:v>
                </c:pt>
                <c:pt idx="205">
                  <c:v>2.0584886128364386</c:v>
                </c:pt>
                <c:pt idx="206">
                  <c:v>2.068530020703939</c:v>
                </c:pt>
                <c:pt idx="207">
                  <c:v>2.0785714285714292</c:v>
                </c:pt>
                <c:pt idx="208">
                  <c:v>2.0886128364389229</c:v>
                </c:pt>
                <c:pt idx="209">
                  <c:v>2.0986542443064202</c:v>
                </c:pt>
                <c:pt idx="210">
                  <c:v>2.1086956521739166</c:v>
                </c:pt>
                <c:pt idx="211">
                  <c:v>2.1187370600414139</c:v>
                </c:pt>
                <c:pt idx="212">
                  <c:v>2.1287784679089032</c:v>
                </c:pt>
                <c:pt idx="213">
                  <c:v>2.1388198757763992</c:v>
                </c:pt>
                <c:pt idx="214">
                  <c:v>2.1488612836438921</c:v>
                </c:pt>
                <c:pt idx="215">
                  <c:v>2.1589026915113871</c:v>
                </c:pt>
                <c:pt idx="216">
                  <c:v>2.1689440993788787</c:v>
                </c:pt>
                <c:pt idx="217">
                  <c:v>2.1789855072463813</c:v>
                </c:pt>
                <c:pt idx="218">
                  <c:v>2.1890269151138675</c:v>
                </c:pt>
                <c:pt idx="219">
                  <c:v>2.1990683229813661</c:v>
                </c:pt>
                <c:pt idx="220">
                  <c:v>2.2091097308488608</c:v>
                </c:pt>
                <c:pt idx="221">
                  <c:v>2.2191511387163603</c:v>
                </c:pt>
                <c:pt idx="222">
                  <c:v>2.2291925465838553</c:v>
                </c:pt>
                <c:pt idx="223">
                  <c:v>2.2392339544513451</c:v>
                </c:pt>
                <c:pt idx="224">
                  <c:v>2.2492753623188397</c:v>
                </c:pt>
                <c:pt idx="225">
                  <c:v>2.2593167701863419</c:v>
                </c:pt>
                <c:pt idx="226">
                  <c:v>2.2693581780538277</c:v>
                </c:pt>
                <c:pt idx="227">
                  <c:v>2.279399585921329</c:v>
                </c:pt>
                <c:pt idx="228">
                  <c:v>2.2894409937888147</c:v>
                </c:pt>
                <c:pt idx="229">
                  <c:v>2.2994824016563151</c:v>
                </c:pt>
                <c:pt idx="230">
                  <c:v>2.3095238095238053</c:v>
                </c:pt>
                <c:pt idx="231">
                  <c:v>2.3195652173913039</c:v>
                </c:pt>
                <c:pt idx="232">
                  <c:v>2.3296066252587924</c:v>
                </c:pt>
                <c:pt idx="233">
                  <c:v>2.3396480331262821</c:v>
                </c:pt>
                <c:pt idx="234">
                  <c:v>2.3496894409937839</c:v>
                </c:pt>
                <c:pt idx="235">
                  <c:v>2.3597308488612851</c:v>
                </c:pt>
                <c:pt idx="236">
                  <c:v>2.369772256728778</c:v>
                </c:pt>
                <c:pt idx="237">
                  <c:v>2.3798136645962686</c:v>
                </c:pt>
                <c:pt idx="238">
                  <c:v>2.3898550724637624</c:v>
                </c:pt>
                <c:pt idx="239">
                  <c:v>2.3998964803312566</c:v>
                </c:pt>
                <c:pt idx="240">
                  <c:v>2.4099378881987592</c:v>
                </c:pt>
                <c:pt idx="241">
                  <c:v>2.4199792960662525</c:v>
                </c:pt>
                <c:pt idx="242">
                  <c:v>2.4300207039337467</c:v>
                </c:pt>
                <c:pt idx="243">
                  <c:v>2.4400621118012387</c:v>
                </c:pt>
                <c:pt idx="244">
                  <c:v>2.4501035196687369</c:v>
                </c:pt>
                <c:pt idx="245">
                  <c:v>2.4601449275362319</c:v>
                </c:pt>
                <c:pt idx="246">
                  <c:v>2.4701863354037217</c:v>
                </c:pt>
                <c:pt idx="247">
                  <c:v>2.4802277432712212</c:v>
                </c:pt>
                <c:pt idx="248">
                  <c:v>2.4902691511387163</c:v>
                </c:pt>
                <c:pt idx="249">
                  <c:v>2.5003105590062149</c:v>
                </c:pt>
                <c:pt idx="250">
                  <c:v>2.5103519668737047</c:v>
                </c:pt>
                <c:pt idx="251">
                  <c:v>2.5203933747412006</c:v>
                </c:pt>
                <c:pt idx="252">
                  <c:v>2.5304347826086993</c:v>
                </c:pt>
                <c:pt idx="253">
                  <c:v>2.5404761904761877</c:v>
                </c:pt>
                <c:pt idx="254">
                  <c:v>2.550517598343685</c:v>
                </c:pt>
                <c:pt idx="255">
                  <c:v>2.56055900621118</c:v>
                </c:pt>
                <c:pt idx="256">
                  <c:v>2.5706004140786693</c:v>
                </c:pt>
                <c:pt idx="257">
                  <c:v>2.5806418219461693</c:v>
                </c:pt>
                <c:pt idx="258">
                  <c:v>2.5906832298136604</c:v>
                </c:pt>
                <c:pt idx="259">
                  <c:v>2.6007246376811612</c:v>
                </c:pt>
                <c:pt idx="260">
                  <c:v>2.6107660455486541</c:v>
                </c:pt>
                <c:pt idx="261">
                  <c:v>2.6208074534161487</c:v>
                </c:pt>
                <c:pt idx="262">
                  <c:v>2.6308488612836389</c:v>
                </c:pt>
                <c:pt idx="263">
                  <c:v>2.6408902691511402</c:v>
                </c:pt>
                <c:pt idx="264">
                  <c:v>2.6509316770186371</c:v>
                </c:pt>
                <c:pt idx="265">
                  <c:v>2.6609730848861282</c:v>
                </c:pt>
                <c:pt idx="266">
                  <c:v>2.6710144927536228</c:v>
                </c:pt>
                <c:pt idx="267">
                  <c:v>2.6810559006211179</c:v>
                </c:pt>
                <c:pt idx="268">
                  <c:v>2.6910973084886152</c:v>
                </c:pt>
                <c:pt idx="269">
                  <c:v>2.7011387163561116</c:v>
                </c:pt>
                <c:pt idx="270">
                  <c:v>2.7111801242235987</c:v>
                </c:pt>
                <c:pt idx="271">
                  <c:v>2.7212215320911017</c:v>
                </c:pt>
                <c:pt idx="272">
                  <c:v>2.7312629399585835</c:v>
                </c:pt>
                <c:pt idx="273">
                  <c:v>2.741304347826095</c:v>
                </c:pt>
                <c:pt idx="274">
                  <c:v>2.7513457556935808</c:v>
                </c:pt>
                <c:pt idx="275">
                  <c:v>2.7613871635610807</c:v>
                </c:pt>
                <c:pt idx="276">
                  <c:v>2.7714285714285709</c:v>
                </c:pt>
                <c:pt idx="277">
                  <c:v>2.781469979296066</c:v>
                </c:pt>
                <c:pt idx="278">
                  <c:v>2.7915113871635606</c:v>
                </c:pt>
                <c:pt idx="279">
                  <c:v>2.8015527950310553</c:v>
                </c:pt>
                <c:pt idx="280">
                  <c:v>2.8115942028985512</c:v>
                </c:pt>
                <c:pt idx="281">
                  <c:v>2.8216356107660427</c:v>
                </c:pt>
                <c:pt idx="282">
                  <c:v>2.8316770186335387</c:v>
                </c:pt>
                <c:pt idx="283">
                  <c:v>2.8417184265010347</c:v>
                </c:pt>
                <c:pt idx="284">
                  <c:v>2.8517598343685222</c:v>
                </c:pt>
                <c:pt idx="285">
                  <c:v>2.8618012422360284</c:v>
                </c:pt>
                <c:pt idx="286">
                  <c:v>2.8718426501035128</c:v>
                </c:pt>
                <c:pt idx="287">
                  <c:v>2.881884057971019</c:v>
                </c:pt>
                <c:pt idx="288">
                  <c:v>2.8919254658385043</c:v>
                </c:pt>
                <c:pt idx="289">
                  <c:v>2.9019668737060038</c:v>
                </c:pt>
                <c:pt idx="290">
                  <c:v>2.9120082815734967</c:v>
                </c:pt>
                <c:pt idx="291">
                  <c:v>2.9220496894409886</c:v>
                </c:pt>
                <c:pt idx="292">
                  <c:v>2.9320910973084877</c:v>
                </c:pt>
                <c:pt idx="293">
                  <c:v>2.9421325051759832</c:v>
                </c:pt>
                <c:pt idx="294">
                  <c:v>2.9521739130434734</c:v>
                </c:pt>
                <c:pt idx="295">
                  <c:v>2.9622153209109725</c:v>
                </c:pt>
                <c:pt idx="296">
                  <c:v>2.9722567287784667</c:v>
                </c:pt>
                <c:pt idx="297">
                  <c:v>2.9822981366459627</c:v>
                </c:pt>
                <c:pt idx="298">
                  <c:v>2.9923395445134582</c:v>
                </c:pt>
                <c:pt idx="299">
                  <c:v>3.0023809523809573</c:v>
                </c:pt>
                <c:pt idx="300">
                  <c:v>3.0124223602484426</c:v>
                </c:pt>
                <c:pt idx="301">
                  <c:v>3.0224637681159416</c:v>
                </c:pt>
                <c:pt idx="302">
                  <c:v>3.0325051759834363</c:v>
                </c:pt>
                <c:pt idx="303">
                  <c:v>3.0425465838509314</c:v>
                </c:pt>
                <c:pt idx="304">
                  <c:v>3.052587991718426</c:v>
                </c:pt>
                <c:pt idx="305">
                  <c:v>3.0626293995859197</c:v>
                </c:pt>
                <c:pt idx="306">
                  <c:v>3.0726708074534157</c:v>
                </c:pt>
                <c:pt idx="307">
                  <c:v>3.0827122153209112</c:v>
                </c:pt>
                <c:pt idx="308">
                  <c:v>3.0927536231883983</c:v>
                </c:pt>
                <c:pt idx="309">
                  <c:v>3.1027950310559</c:v>
                </c:pt>
                <c:pt idx="310">
                  <c:v>3.1128364389233947</c:v>
                </c:pt>
                <c:pt idx="311">
                  <c:v>3.1228778467908898</c:v>
                </c:pt>
                <c:pt idx="312">
                  <c:v>3.1329192546583848</c:v>
                </c:pt>
                <c:pt idx="313">
                  <c:v>3.1429606625258795</c:v>
                </c:pt>
                <c:pt idx="314">
                  <c:v>3.1530020703933741</c:v>
                </c:pt>
                <c:pt idx="315">
                  <c:v>3.1630434782608687</c:v>
                </c:pt>
                <c:pt idx="316">
                  <c:v>3.1730848861283651</c:v>
                </c:pt>
                <c:pt idx="317">
                  <c:v>3.1831262939958602</c:v>
                </c:pt>
                <c:pt idx="318">
                  <c:v>3.1931677018633611</c:v>
                </c:pt>
                <c:pt idx="319">
                  <c:v>3.2032091097308477</c:v>
                </c:pt>
                <c:pt idx="320">
                  <c:v>3.2132505175983441</c:v>
                </c:pt>
                <c:pt idx="321">
                  <c:v>3.2232919254658392</c:v>
                </c:pt>
                <c:pt idx="322">
                  <c:v>3.2333333333333352</c:v>
                </c:pt>
                <c:pt idx="323">
                  <c:v>3.2433747412008387</c:v>
                </c:pt>
                <c:pt idx="324">
                  <c:v>3.2534161490683222</c:v>
                </c:pt>
                <c:pt idx="325">
                  <c:v>3.2634575569358217</c:v>
                </c:pt>
                <c:pt idx="326">
                  <c:v>3.2734989648033141</c:v>
                </c:pt>
                <c:pt idx="327">
                  <c:v>3.2835403726708092</c:v>
                </c:pt>
                <c:pt idx="328">
                  <c:v>3.2935817805383087</c:v>
                </c:pt>
                <c:pt idx="329">
                  <c:v>3.3036231884057972</c:v>
                </c:pt>
                <c:pt idx="330">
                  <c:v>3.3136645962732865</c:v>
                </c:pt>
                <c:pt idx="331">
                  <c:v>3.3237060041407864</c:v>
                </c:pt>
                <c:pt idx="332">
                  <c:v>3.3337474120082762</c:v>
                </c:pt>
                <c:pt idx="333">
                  <c:v>3.3437888198757761</c:v>
                </c:pt>
                <c:pt idx="334">
                  <c:v>3.3538302277432708</c:v>
                </c:pt>
                <c:pt idx="335">
                  <c:v>3.3638716356107627</c:v>
                </c:pt>
                <c:pt idx="336">
                  <c:v>3.3739130434782587</c:v>
                </c:pt>
                <c:pt idx="337">
                  <c:v>3.3839544513457551</c:v>
                </c:pt>
                <c:pt idx="338">
                  <c:v>3.3939958592132462</c:v>
                </c:pt>
                <c:pt idx="339">
                  <c:v>3.4040372670807488</c:v>
                </c:pt>
                <c:pt idx="340">
                  <c:v>3.4140786749482324</c:v>
                </c:pt>
                <c:pt idx="341">
                  <c:v>3.4241200828157394</c:v>
                </c:pt>
                <c:pt idx="342">
                  <c:v>3.4341614906832247</c:v>
                </c:pt>
                <c:pt idx="343">
                  <c:v>3.4442028985507238</c:v>
                </c:pt>
                <c:pt idx="344">
                  <c:v>3.4542443064182167</c:v>
                </c:pt>
                <c:pt idx="345">
                  <c:v>3.464285714285714</c:v>
                </c:pt>
                <c:pt idx="346">
                  <c:v>3.4743271221532077</c:v>
                </c:pt>
                <c:pt idx="347">
                  <c:v>3.4843685300207028</c:v>
                </c:pt>
                <c:pt idx="348">
                  <c:v>3.4944099378881939</c:v>
                </c:pt>
                <c:pt idx="349">
                  <c:v>3.5044513457556952</c:v>
                </c:pt>
                <c:pt idx="350">
                  <c:v>3.5144927536231867</c:v>
                </c:pt>
                <c:pt idx="351">
                  <c:v>3.5245341614906875</c:v>
                </c:pt>
                <c:pt idx="352">
                  <c:v>3.5345755693581777</c:v>
                </c:pt>
                <c:pt idx="353">
                  <c:v>3.5446169772256741</c:v>
                </c:pt>
                <c:pt idx="354">
                  <c:v>3.5546583850931581</c:v>
                </c:pt>
                <c:pt idx="355">
                  <c:v>3.5646997929606652</c:v>
                </c:pt>
                <c:pt idx="356">
                  <c:v>3.5747412008281572</c:v>
                </c:pt>
                <c:pt idx="357">
                  <c:v>3.5847826086956562</c:v>
                </c:pt>
                <c:pt idx="358">
                  <c:v>3.5948240165631464</c:v>
                </c:pt>
                <c:pt idx="359">
                  <c:v>3.6048654244306366</c:v>
                </c:pt>
                <c:pt idx="360">
                  <c:v>3.6149068322981361</c:v>
                </c:pt>
                <c:pt idx="361">
                  <c:v>3.6249482401656312</c:v>
                </c:pt>
                <c:pt idx="362">
                  <c:v>3.6349896480331259</c:v>
                </c:pt>
                <c:pt idx="363">
                  <c:v>3.6450310559006249</c:v>
                </c:pt>
                <c:pt idx="364">
                  <c:v>3.6550724637681102</c:v>
                </c:pt>
                <c:pt idx="365">
                  <c:v>3.6651138716356155</c:v>
                </c:pt>
                <c:pt idx="366">
                  <c:v>3.6751552795031008</c:v>
                </c:pt>
                <c:pt idx="367">
                  <c:v>3.6851966873706012</c:v>
                </c:pt>
                <c:pt idx="368">
                  <c:v>3.6952380952380937</c:v>
                </c:pt>
                <c:pt idx="369">
                  <c:v>3.7052795031055887</c:v>
                </c:pt>
                <c:pt idx="370">
                  <c:v>3.7153209109730843</c:v>
                </c:pt>
                <c:pt idx="371">
                  <c:v>3.7253623188405802</c:v>
                </c:pt>
                <c:pt idx="372">
                  <c:v>3.7354037267080744</c:v>
                </c:pt>
                <c:pt idx="373">
                  <c:v>3.7454451345755628</c:v>
                </c:pt>
                <c:pt idx="374">
                  <c:v>3.7554865424430641</c:v>
                </c:pt>
                <c:pt idx="375">
                  <c:v>3.7655279503105636</c:v>
                </c:pt>
                <c:pt idx="376">
                  <c:v>3.7755693581780552</c:v>
                </c:pt>
                <c:pt idx="377">
                  <c:v>3.7856107660455529</c:v>
                </c:pt>
                <c:pt idx="378">
                  <c:v>3.7956521739130364</c:v>
                </c:pt>
                <c:pt idx="379">
                  <c:v>3.8056935817805382</c:v>
                </c:pt>
                <c:pt idx="380">
                  <c:v>3.8157349896480324</c:v>
                </c:pt>
                <c:pt idx="381">
                  <c:v>3.8257763975155274</c:v>
                </c:pt>
                <c:pt idx="382">
                  <c:v>3.8358178053830176</c:v>
                </c:pt>
                <c:pt idx="383">
                  <c:v>3.8458592132505167</c:v>
                </c:pt>
                <c:pt idx="384">
                  <c:v>3.8559006211180069</c:v>
                </c:pt>
                <c:pt idx="385">
                  <c:v>3.8659420289855069</c:v>
                </c:pt>
                <c:pt idx="386">
                  <c:v>3.8759834368529997</c:v>
                </c:pt>
                <c:pt idx="387">
                  <c:v>3.8860248447204992</c:v>
                </c:pt>
                <c:pt idx="388">
                  <c:v>3.8960662525879912</c:v>
                </c:pt>
                <c:pt idx="389">
                  <c:v>3.9061076604554859</c:v>
                </c:pt>
                <c:pt idx="390">
                  <c:v>3.9161490683229809</c:v>
                </c:pt>
                <c:pt idx="391">
                  <c:v>3.9261904761904782</c:v>
                </c:pt>
                <c:pt idx="392">
                  <c:v>3.9362318840579702</c:v>
                </c:pt>
                <c:pt idx="393">
                  <c:v>3.9462732919254653</c:v>
                </c:pt>
                <c:pt idx="394">
                  <c:v>3.9563146997929604</c:v>
                </c:pt>
                <c:pt idx="395">
                  <c:v>3.9663561076604545</c:v>
                </c:pt>
                <c:pt idx="396">
                  <c:v>3.9763975155279496</c:v>
                </c:pt>
                <c:pt idx="397">
                  <c:v>3.9864389233954398</c:v>
                </c:pt>
                <c:pt idx="398">
                  <c:v>3.9964803312629398</c:v>
                </c:pt>
                <c:pt idx="399">
                  <c:v>4.0065217391304344</c:v>
                </c:pt>
                <c:pt idx="400">
                  <c:v>4.016563146997929</c:v>
                </c:pt>
              </c:numCache>
            </c:numRef>
          </c:xVal>
          <c:yVal>
            <c:numRef>
              <c:f>'WAG followed by C12_ADCO and CO'!$M$4:$M$404</c:f>
              <c:numCache>
                <c:formatCode>General</c:formatCode>
                <c:ptCount val="401"/>
                <c:pt idx="0">
                  <c:v>3.2359451020919807</c:v>
                </c:pt>
                <c:pt idx="1">
                  <c:v>2.8571711811823612</c:v>
                </c:pt>
                <c:pt idx="2">
                  <c:v>2.7496180925290279</c:v>
                </c:pt>
                <c:pt idx="3">
                  <c:v>2.2212050917538937</c:v>
                </c:pt>
                <c:pt idx="4">
                  <c:v>2.1183282243463575</c:v>
                </c:pt>
                <c:pt idx="5">
                  <c:v>2.2025002067706811</c:v>
                </c:pt>
                <c:pt idx="6">
                  <c:v>1.8751647195648438</c:v>
                </c:pt>
                <c:pt idx="7">
                  <c:v>1.30934194882335</c:v>
                </c:pt>
                <c:pt idx="8">
                  <c:v>1.2532272938737758</c:v>
                </c:pt>
                <c:pt idx="9">
                  <c:v>1.6787634272413681</c:v>
                </c:pt>
                <c:pt idx="10">
                  <c:v>2.1510617730669281</c:v>
                </c:pt>
                <c:pt idx="11">
                  <c:v>3.2452975445835892</c:v>
                </c:pt>
                <c:pt idx="12">
                  <c:v>3.4697561643818471</c:v>
                </c:pt>
                <c:pt idx="13">
                  <c:v>3.6801861204427571</c:v>
                </c:pt>
                <c:pt idx="14">
                  <c:v>3.998169165156984</c:v>
                </c:pt>
                <c:pt idx="15">
                  <c:v>4.1197509175477345</c:v>
                </c:pt>
                <c:pt idx="16">
                  <c:v>4.4190290772787888</c:v>
                </c:pt>
                <c:pt idx="17">
                  <c:v>4.2506851124300704</c:v>
                </c:pt>
                <c:pt idx="18">
                  <c:v>4.4377339622619703</c:v>
                </c:pt>
                <c:pt idx="19">
                  <c:v>4.4237052985245784</c:v>
                </c:pt>
                <c:pt idx="20">
                  <c:v>4.6247828120938665</c:v>
                </c:pt>
                <c:pt idx="21">
                  <c:v>4.4611150684909617</c:v>
                </c:pt>
                <c:pt idx="22">
                  <c:v>4.6294590333396917</c:v>
                </c:pt>
                <c:pt idx="23">
                  <c:v>4.8445652106463735</c:v>
                </c:pt>
                <c:pt idx="24">
                  <c:v>4.7790981132052091</c:v>
                </c:pt>
                <c:pt idx="25">
                  <c:v>4.5219059446863286</c:v>
                </c:pt>
                <c:pt idx="26">
                  <c:v>4.7229834582556265</c:v>
                </c:pt>
                <c:pt idx="27">
                  <c:v>4.5499632721611194</c:v>
                </c:pt>
                <c:pt idx="28">
                  <c:v>4.7557170069762345</c:v>
                </c:pt>
                <c:pt idx="29">
                  <c:v>4.6107541483564667</c:v>
                </c:pt>
                <c:pt idx="30">
                  <c:v>4.4237052985245784</c:v>
                </c:pt>
                <c:pt idx="31">
                  <c:v>4.5452870509153307</c:v>
                </c:pt>
                <c:pt idx="32">
                  <c:v>4.8585938743837751</c:v>
                </c:pt>
                <c:pt idx="33">
                  <c:v>4.6294590333396917</c:v>
                </c:pt>
                <c:pt idx="34">
                  <c:v>4.6341352545854617</c:v>
                </c:pt>
                <c:pt idx="35">
                  <c:v>4.5078772809489376</c:v>
                </c:pt>
                <c:pt idx="36">
                  <c:v>4.8585938743837751</c:v>
                </c:pt>
                <c:pt idx="37">
                  <c:v>4.8398889894005634</c:v>
                </c:pt>
                <c:pt idx="38">
                  <c:v>4.9848518480203072</c:v>
                </c:pt>
                <c:pt idx="39">
                  <c:v>4.6808974670434456</c:v>
                </c:pt>
                <c:pt idx="40">
                  <c:v>4.947442078053923</c:v>
                </c:pt>
                <c:pt idx="41">
                  <c:v>6.7244061514570372</c:v>
                </c:pt>
                <c:pt idx="42">
                  <c:v>7.6596504006165569</c:v>
                </c:pt>
                <c:pt idx="43">
                  <c:v>7.9308712328728301</c:v>
                </c:pt>
                <c:pt idx="44">
                  <c:v>7.9308712328728301</c:v>
                </c:pt>
                <c:pt idx="45">
                  <c:v>8.0618054277551483</c:v>
                </c:pt>
                <c:pt idx="46">
                  <c:v>8.0664816490009859</c:v>
                </c:pt>
                <c:pt idx="47">
                  <c:v>7.6315930731417714</c:v>
                </c:pt>
                <c:pt idx="48">
                  <c:v>7.6409455156333781</c:v>
                </c:pt>
                <c:pt idx="49">
                  <c:v>7.7297937193035375</c:v>
                </c:pt>
                <c:pt idx="50">
                  <c:v>8.2161207288664659</c:v>
                </c:pt>
                <c:pt idx="51">
                  <c:v>3.0956584647180372</c:v>
                </c:pt>
                <c:pt idx="52">
                  <c:v>4.3582382010834291</c:v>
                </c:pt>
                <c:pt idx="53">
                  <c:v>5.0783762729362465</c:v>
                </c:pt>
                <c:pt idx="54">
                  <c:v>5.48988374256645</c:v>
                </c:pt>
                <c:pt idx="55">
                  <c:v>5.3870068751588978</c:v>
                </c:pt>
                <c:pt idx="56">
                  <c:v>4.4237052985245784</c:v>
                </c:pt>
                <c:pt idx="57">
                  <c:v>5.494559963812236</c:v>
                </c:pt>
                <c:pt idx="58">
                  <c:v>7.1733233910536214</c:v>
                </c:pt>
                <c:pt idx="59">
                  <c:v>7.3416673559023424</c:v>
                </c:pt>
                <c:pt idx="60">
                  <c:v>7.7578510467783035</c:v>
                </c:pt>
                <c:pt idx="61">
                  <c:v>8.3844646937152181</c:v>
                </c:pt>
                <c:pt idx="62">
                  <c:v>8.978344791931498</c:v>
                </c:pt>
                <c:pt idx="63">
                  <c:v>9.0297832256352706</c:v>
                </c:pt>
                <c:pt idx="64">
                  <c:v>8.9082014732445298</c:v>
                </c:pt>
                <c:pt idx="65">
                  <c:v>7.7531748255325263</c:v>
                </c:pt>
                <c:pt idx="66">
                  <c:v>7.6736790643539514</c:v>
                </c:pt>
                <c:pt idx="67">
                  <c:v>6.883397673814172</c:v>
                </c:pt>
                <c:pt idx="68">
                  <c:v>8.0945389764757554</c:v>
                </c:pt>
                <c:pt idx="69">
                  <c:v>7.5146875419968273</c:v>
                </c:pt>
                <c:pt idx="70">
                  <c:v>7.1172087361040308</c:v>
                </c:pt>
                <c:pt idx="71">
                  <c:v>6.9441885500095131</c:v>
                </c:pt>
                <c:pt idx="72">
                  <c:v>6.948864771255308</c:v>
                </c:pt>
                <c:pt idx="73">
                  <c:v>6.8787214525683424</c:v>
                </c:pt>
                <c:pt idx="74">
                  <c:v>6.7384348151944398</c:v>
                </c:pt>
                <c:pt idx="75">
                  <c:v>6.5467097441167184</c:v>
                </c:pt>
                <c:pt idx="76">
                  <c:v>6.574767071591503</c:v>
                </c:pt>
                <c:pt idx="77">
                  <c:v>6.6682914965074715</c:v>
                </c:pt>
                <c:pt idx="78">
                  <c:v>6.0276491858332042</c:v>
                </c:pt>
                <c:pt idx="79">
                  <c:v>6.4391566554633934</c:v>
                </c:pt>
                <c:pt idx="80">
                  <c:v>6.1164973895033414</c:v>
                </c:pt>
                <c:pt idx="81">
                  <c:v>5.5740557249908109</c:v>
                </c:pt>
                <c:pt idx="82">
                  <c:v>5.1438433703774296</c:v>
                </c:pt>
                <c:pt idx="83">
                  <c:v>5.8312478935096941</c:v>
                </c:pt>
                <c:pt idx="84">
                  <c:v>5.7096661411189364</c:v>
                </c:pt>
                <c:pt idx="85">
                  <c:v>5.9481534246546337</c:v>
                </c:pt>
                <c:pt idx="86">
                  <c:v>5.7891619022974998</c:v>
                </c:pt>
                <c:pt idx="87">
                  <c:v>5.5272935125328431</c:v>
                </c:pt>
                <c:pt idx="88">
                  <c:v>5.5085886275496305</c:v>
                </c:pt>
                <c:pt idx="89">
                  <c:v>5.5413221762702394</c:v>
                </c:pt>
                <c:pt idx="90">
                  <c:v>5.3215397777177245</c:v>
                </c:pt>
                <c:pt idx="91">
                  <c:v>4.7837743344510288</c:v>
                </c:pt>
                <c:pt idx="92">
                  <c:v>5.2513964590307634</c:v>
                </c:pt>
                <c:pt idx="93">
                  <c:v>5.6956374773815295</c:v>
                </c:pt>
                <c:pt idx="94">
                  <c:v>5.6208179374487637</c:v>
                </c:pt>
                <c:pt idx="95">
                  <c:v>5.7938381235432894</c:v>
                </c:pt>
                <c:pt idx="96">
                  <c:v>5.8125430085264895</c:v>
                </c:pt>
                <c:pt idx="97">
                  <c:v>5.7190185836105334</c:v>
                </c:pt>
                <c:pt idx="98">
                  <c:v>5.7283710261021401</c:v>
                </c:pt>
                <c:pt idx="99">
                  <c:v>5.4103879813878804</c:v>
                </c:pt>
                <c:pt idx="100">
                  <c:v>4.5359346084237249</c:v>
                </c:pt>
                <c:pt idx="101">
                  <c:v>4.8211841044173775</c:v>
                </c:pt>
                <c:pt idx="102">
                  <c:v>5.0643476091988555</c:v>
                </c:pt>
                <c:pt idx="103">
                  <c:v>5.4477977513542779</c:v>
                </c:pt>
                <c:pt idx="104">
                  <c:v>5.0222616179866773</c:v>
                </c:pt>
                <c:pt idx="105">
                  <c:v>5.5647032824992015</c:v>
                </c:pt>
                <c:pt idx="106">
                  <c:v>5.7844856810517085</c:v>
                </c:pt>
                <c:pt idx="107">
                  <c:v>5.9855631946210277</c:v>
                </c:pt>
                <c:pt idx="108">
                  <c:v>6.2193742569108785</c:v>
                </c:pt>
                <c:pt idx="109">
                  <c:v>7.5006588782594346</c:v>
                </c:pt>
                <c:pt idx="110">
                  <c:v>8.9456112432109069</c:v>
                </c:pt>
                <c:pt idx="111">
                  <c:v>9.1840985267465971</c:v>
                </c:pt>
                <c:pt idx="112">
                  <c:v>9.7545975187339309</c:v>
                </c:pt>
                <c:pt idx="113">
                  <c:v>9.9930848022696281</c:v>
                </c:pt>
                <c:pt idx="114">
                  <c:v>9.2682705091709519</c:v>
                </c:pt>
                <c:pt idx="115">
                  <c:v>9.146688756780236</c:v>
                </c:pt>
                <c:pt idx="116">
                  <c:v>8.6930952959378569</c:v>
                </c:pt>
                <c:pt idx="117">
                  <c:v>8.2020920651290847</c:v>
                </c:pt>
                <c:pt idx="118">
                  <c:v>8.1179200827047069</c:v>
                </c:pt>
                <c:pt idx="119">
                  <c:v>7.566125975700623</c:v>
                </c:pt>
                <c:pt idx="120">
                  <c:v>7.4398680020640988</c:v>
                </c:pt>
                <c:pt idx="121">
                  <c:v>6.9675696562385205</c:v>
                </c:pt>
                <c:pt idx="122">
                  <c:v>7.3089338071817433</c:v>
                </c:pt>
                <c:pt idx="123">
                  <c:v>6.8413116826019804</c:v>
                </c:pt>
                <c:pt idx="124">
                  <c:v>6.8272830188645868</c:v>
                </c:pt>
                <c:pt idx="125">
                  <c:v>6.7758445851608098</c:v>
                </c:pt>
                <c:pt idx="126">
                  <c:v>7.2107331610199985</c:v>
                </c:pt>
                <c:pt idx="127">
                  <c:v>6.995626983713322</c:v>
                </c:pt>
                <c:pt idx="128">
                  <c:v>6.7898732488981928</c:v>
                </c:pt>
                <c:pt idx="129">
                  <c:v>6.8880738950599474</c:v>
                </c:pt>
                <c:pt idx="130">
                  <c:v>6.948864771255308</c:v>
                </c:pt>
                <c:pt idx="131">
                  <c:v>6.9815983199759151</c:v>
                </c:pt>
                <c:pt idx="132">
                  <c:v>7.0283605324338838</c:v>
                </c:pt>
                <c:pt idx="133">
                  <c:v>6.2708126906146813</c:v>
                </c:pt>
                <c:pt idx="134">
                  <c:v>5.578731946236589</c:v>
                </c:pt>
                <c:pt idx="135">
                  <c:v>5.3542733264383351</c:v>
                </c:pt>
                <c:pt idx="136">
                  <c:v>5.0129091754951025</c:v>
                </c:pt>
                <c:pt idx="137">
                  <c:v>4.7697456707136334</c:v>
                </c:pt>
                <c:pt idx="138">
                  <c:v>5.3028348927345466</c:v>
                </c:pt>
                <c:pt idx="139">
                  <c:v>5.1672244766063837</c:v>
                </c:pt>
                <c:pt idx="140">
                  <c:v>4.5172297234405434</c:v>
                </c:pt>
                <c:pt idx="141">
                  <c:v>5.1204622641484265</c:v>
                </c:pt>
                <c:pt idx="142">
                  <c:v>5.6021130524655849</c:v>
                </c:pt>
                <c:pt idx="143">
                  <c:v>5.7611045748227045</c:v>
                </c:pt>
                <c:pt idx="144">
                  <c:v>5.1578720341148294</c:v>
                </c:pt>
                <c:pt idx="145">
                  <c:v>5.8686576634760748</c:v>
                </c:pt>
                <c:pt idx="146">
                  <c:v>5.2420440165391868</c:v>
                </c:pt>
                <c:pt idx="147">
                  <c:v>5.4010355388962932</c:v>
                </c:pt>
                <c:pt idx="148">
                  <c:v>5.2326915740475801</c:v>
                </c:pt>
                <c:pt idx="149">
                  <c:v>5.3262159989635478</c:v>
                </c:pt>
                <c:pt idx="150">
                  <c:v>1.987394029463992</c:v>
                </c:pt>
                <c:pt idx="151">
                  <c:v>2.6841509950878475</c:v>
                </c:pt>
                <c:pt idx="152">
                  <c:v>4.5499632721611194</c:v>
                </c:pt>
                <c:pt idx="153">
                  <c:v>5.4103879813878804</c:v>
                </c:pt>
                <c:pt idx="154">
                  <c:v>5.494559963812236</c:v>
                </c:pt>
                <c:pt idx="155">
                  <c:v>5.0456427242156892</c:v>
                </c:pt>
                <c:pt idx="156">
                  <c:v>6.2567840268772645</c:v>
                </c:pt>
                <c:pt idx="157">
                  <c:v>5.6816088136441492</c:v>
                </c:pt>
                <c:pt idx="158">
                  <c:v>6.1959931506819075</c:v>
                </c:pt>
                <c:pt idx="159">
                  <c:v>6.4485090979549708</c:v>
                </c:pt>
                <c:pt idx="160">
                  <c:v>7.1172087361040308</c:v>
                </c:pt>
                <c:pt idx="161">
                  <c:v>8.0524529852635762</c:v>
                </c:pt>
                <c:pt idx="162">
                  <c:v>9.0438118893726589</c:v>
                </c:pt>
                <c:pt idx="163">
                  <c:v>9.6563968725721558</c:v>
                </c:pt>
                <c:pt idx="164">
                  <c:v>9.7545975187339309</c:v>
                </c:pt>
                <c:pt idx="165">
                  <c:v>9.5488437839187963</c:v>
                </c:pt>
                <c:pt idx="166">
                  <c:v>8.5528086585639418</c:v>
                </c:pt>
                <c:pt idx="167">
                  <c:v>8.4499317911563789</c:v>
                </c:pt>
                <c:pt idx="168">
                  <c:v>7.9448998966102149</c:v>
                </c:pt>
                <c:pt idx="169">
                  <c:v>7.7017363918287414</c:v>
                </c:pt>
                <c:pt idx="170">
                  <c:v>8.6323044197424625</c:v>
                </c:pt>
                <c:pt idx="171">
                  <c:v>7.5754784181922004</c:v>
                </c:pt>
                <c:pt idx="172">
                  <c:v>7.8139657017278852</c:v>
                </c:pt>
                <c:pt idx="173">
                  <c:v>7.5614497544548138</c:v>
                </c:pt>
                <c:pt idx="174">
                  <c:v>7.8513754716942801</c:v>
                </c:pt>
                <c:pt idx="175">
                  <c:v>8.1927396226375127</c:v>
                </c:pt>
                <c:pt idx="176">
                  <c:v>7.0377129749254799</c:v>
                </c:pt>
                <c:pt idx="177">
                  <c:v>7.8981376841522462</c:v>
                </c:pt>
                <c:pt idx="178">
                  <c:v>6.3923944430053865</c:v>
                </c:pt>
                <c:pt idx="179">
                  <c:v>7.9402236753644413</c:v>
                </c:pt>
                <c:pt idx="180">
                  <c:v>7.3510197983939394</c:v>
                </c:pt>
                <c:pt idx="181">
                  <c:v>6.1071449470117196</c:v>
                </c:pt>
                <c:pt idx="182">
                  <c:v>5.6301703799403846</c:v>
                </c:pt>
                <c:pt idx="183">
                  <c:v>5.7564283535769274</c:v>
                </c:pt>
                <c:pt idx="184">
                  <c:v>6.6308817265410775</c:v>
                </c:pt>
                <c:pt idx="185">
                  <c:v>6.471890204183973</c:v>
                </c:pt>
                <c:pt idx="186">
                  <c:v>5.7330472473479261</c:v>
                </c:pt>
                <c:pt idx="187">
                  <c:v>5.2326915740475801</c:v>
                </c:pt>
                <c:pt idx="188">
                  <c:v>4.2974473248880374</c:v>
                </c:pt>
                <c:pt idx="189">
                  <c:v>4.0870173688271647</c:v>
                </c:pt>
                <c:pt idx="190">
                  <c:v>2.1931477642791082</c:v>
                </c:pt>
                <c:pt idx="191">
                  <c:v>1.599267666062794</c:v>
                </c:pt>
                <c:pt idx="192">
                  <c:v>2.988105376064718</c:v>
                </c:pt>
                <c:pt idx="193">
                  <c:v>2.6467412251214872</c:v>
                </c:pt>
                <c:pt idx="194">
                  <c:v>5.943477203408837</c:v>
                </c:pt>
                <c:pt idx="195">
                  <c:v>5.0690238304446824</c:v>
                </c:pt>
                <c:pt idx="196">
                  <c:v>3.4650799431360637</c:v>
                </c:pt>
                <c:pt idx="197">
                  <c:v>2.0201275781846051</c:v>
                </c:pt>
                <c:pt idx="198">
                  <c:v>6.658939054015856</c:v>
                </c:pt>
                <c:pt idx="199">
                  <c:v>4.283418661150642</c:v>
                </c:pt>
                <c:pt idx="200">
                  <c:v>6.1352022744865176</c:v>
                </c:pt>
                <c:pt idx="201">
                  <c:v>4.0870173688271647</c:v>
                </c:pt>
                <c:pt idx="202">
                  <c:v>2.9834291548188978</c:v>
                </c:pt>
                <c:pt idx="203">
                  <c:v>8.2301493926038685</c:v>
                </c:pt>
                <c:pt idx="204">
                  <c:v>5.1578720341148294</c:v>
                </c:pt>
                <c:pt idx="205">
                  <c:v>4.7837743344510288</c:v>
                </c:pt>
                <c:pt idx="206">
                  <c:v>8.3189975962740217</c:v>
                </c:pt>
                <c:pt idx="207">
                  <c:v>6.0697351770453665</c:v>
                </c:pt>
                <c:pt idx="208">
                  <c:v>6.9582172137469165</c:v>
                </c:pt>
                <c:pt idx="209">
                  <c:v>8.6182757560050689</c:v>
                </c:pt>
                <c:pt idx="210">
                  <c:v>11.531561592137033</c:v>
                </c:pt>
                <c:pt idx="211">
                  <c:v>10.063228120956545</c:v>
                </c:pt>
                <c:pt idx="212">
                  <c:v>10.128695218397716</c:v>
                </c:pt>
                <c:pt idx="213">
                  <c:v>9.7686261824712979</c:v>
                </c:pt>
                <c:pt idx="214">
                  <c:v>9.1420125355344162</c:v>
                </c:pt>
                <c:pt idx="215">
                  <c:v>8.7725910571164007</c:v>
                </c:pt>
                <c:pt idx="216">
                  <c:v>8.9128776944903354</c:v>
                </c:pt>
                <c:pt idx="217">
                  <c:v>5.6488752649235652</c:v>
                </c:pt>
                <c:pt idx="218">
                  <c:v>9.3851760403158941</c:v>
                </c:pt>
                <c:pt idx="219">
                  <c:v>6.7805208064066207</c:v>
                </c:pt>
                <c:pt idx="220">
                  <c:v>8.5200751098433507</c:v>
                </c:pt>
                <c:pt idx="221">
                  <c:v>8.2956164900450524</c:v>
                </c:pt>
                <c:pt idx="222">
                  <c:v>7.1359136210872016</c:v>
                </c:pt>
                <c:pt idx="223">
                  <c:v>7.3136100284275365</c:v>
                </c:pt>
                <c:pt idx="224">
                  <c:v>7.6315930731417714</c:v>
                </c:pt>
                <c:pt idx="225">
                  <c:v>7.2247618247573895</c:v>
                </c:pt>
                <c:pt idx="226">
                  <c:v>7.1920282760367682</c:v>
                </c:pt>
                <c:pt idx="227">
                  <c:v>7.3697246833771137</c:v>
                </c:pt>
                <c:pt idx="228">
                  <c:v>4.4470864047535814</c:v>
                </c:pt>
                <c:pt idx="229">
                  <c:v>2.0341562419219996</c:v>
                </c:pt>
                <c:pt idx="230">
                  <c:v>2.3194057379156443</c:v>
                </c:pt>
                <c:pt idx="231">
                  <c:v>1.6086201085543999</c:v>
                </c:pt>
                <c:pt idx="232">
                  <c:v>7.0938276298750615</c:v>
                </c:pt>
                <c:pt idx="233">
                  <c:v>5.2560726802765814</c:v>
                </c:pt>
                <c:pt idx="234">
                  <c:v>2.5298356939765188</c:v>
                </c:pt>
                <c:pt idx="235">
                  <c:v>1.0100637890922997</c:v>
                </c:pt>
                <c:pt idx="236">
                  <c:v>7.4538966658014774</c:v>
                </c:pt>
                <c:pt idx="237">
                  <c:v>5.9668583096377956</c:v>
                </c:pt>
                <c:pt idx="238">
                  <c:v>7.8373468079568855</c:v>
                </c:pt>
                <c:pt idx="239">
                  <c:v>5.2560726802765814</c:v>
                </c:pt>
                <c:pt idx="240">
                  <c:v>4.7744218919594141</c:v>
                </c:pt>
                <c:pt idx="241">
                  <c:v>3.5211945980856432</c:v>
                </c:pt>
                <c:pt idx="242">
                  <c:v>4.9287371930707424</c:v>
                </c:pt>
                <c:pt idx="243">
                  <c:v>5.0690238304446824</c:v>
                </c:pt>
                <c:pt idx="244">
                  <c:v>4.6201065908480761</c:v>
                </c:pt>
                <c:pt idx="245">
                  <c:v>5.8499527784928613</c:v>
                </c:pt>
                <c:pt idx="246">
                  <c:v>4.6528401395686565</c:v>
                </c:pt>
                <c:pt idx="247">
                  <c:v>4.6575163608144656</c:v>
                </c:pt>
                <c:pt idx="248">
                  <c:v>4.7650694494678074</c:v>
                </c:pt>
                <c:pt idx="249">
                  <c:v>4.6668688033060475</c:v>
                </c:pt>
                <c:pt idx="250">
                  <c:v>4.5359346084237249</c:v>
                </c:pt>
                <c:pt idx="251">
                  <c:v>2.9647242698357212</c:v>
                </c:pt>
                <c:pt idx="252">
                  <c:v>3.6801861204427571</c:v>
                </c:pt>
                <c:pt idx="253">
                  <c:v>4.7463645644846393</c:v>
                </c:pt>
                <c:pt idx="254">
                  <c:v>4.0823411475813494</c:v>
                </c:pt>
                <c:pt idx="255">
                  <c:v>4.2600375549216754</c:v>
                </c:pt>
                <c:pt idx="256">
                  <c:v>2.1276806668379349</c:v>
                </c:pt>
                <c:pt idx="257">
                  <c:v>1.7535829671741219</c:v>
                </c:pt>
                <c:pt idx="258">
                  <c:v>8.8988490307529524</c:v>
                </c:pt>
                <c:pt idx="259">
                  <c:v>8.5107226673517413</c:v>
                </c:pt>
                <c:pt idx="260">
                  <c:v>10.016465908498599</c:v>
                </c:pt>
                <c:pt idx="261">
                  <c:v>6.0136205220957955</c:v>
                </c:pt>
                <c:pt idx="262">
                  <c:v>3.530547040577245</c:v>
                </c:pt>
                <c:pt idx="263">
                  <c:v>7.7578510467783035</c:v>
                </c:pt>
                <c:pt idx="264">
                  <c:v>5.2373677952933884</c:v>
                </c:pt>
                <c:pt idx="265">
                  <c:v>10.890919281462752</c:v>
                </c:pt>
                <c:pt idx="266">
                  <c:v>10.78804241405521</c:v>
                </c:pt>
                <c:pt idx="267">
                  <c:v>10.544878909273711</c:v>
                </c:pt>
                <c:pt idx="268">
                  <c:v>3.806444094079287</c:v>
                </c:pt>
                <c:pt idx="269">
                  <c:v>4.1852180149889202</c:v>
                </c:pt>
                <c:pt idx="270">
                  <c:v>6.0697351770453665</c:v>
                </c:pt>
                <c:pt idx="271">
                  <c:v>11.512856707153819</c:v>
                </c:pt>
                <c:pt idx="272">
                  <c:v>9.8761792711246823</c:v>
                </c:pt>
                <c:pt idx="273">
                  <c:v>10.783366192809392</c:v>
                </c:pt>
                <c:pt idx="274">
                  <c:v>5.6769325923983516</c:v>
                </c:pt>
                <c:pt idx="275">
                  <c:v>4.1618369087599056</c:v>
                </c:pt>
                <c:pt idx="276">
                  <c:v>2.4643685965353712</c:v>
                </c:pt>
                <c:pt idx="277">
                  <c:v>0.40215502713859175</c:v>
                </c:pt>
                <c:pt idx="278">
                  <c:v>6.2708126906146813</c:v>
                </c:pt>
                <c:pt idx="279">
                  <c:v>0.96330157663433358</c:v>
                </c:pt>
                <c:pt idx="280">
                  <c:v>3.0488962522600835</c:v>
                </c:pt>
                <c:pt idx="281">
                  <c:v>4.7370121219930192</c:v>
                </c:pt>
                <c:pt idx="282">
                  <c:v>6.0697351770453665</c:v>
                </c:pt>
                <c:pt idx="283">
                  <c:v>5.9668583096377956</c:v>
                </c:pt>
                <c:pt idx="284">
                  <c:v>5.3823306539130877</c:v>
                </c:pt>
                <c:pt idx="285">
                  <c:v>4.989528069266103</c:v>
                </c:pt>
                <c:pt idx="286">
                  <c:v>5.5740557249908109</c:v>
                </c:pt>
                <c:pt idx="287">
                  <c:v>3.0535724735058598</c:v>
                </c:pt>
                <c:pt idx="288">
                  <c:v>3.4884610493650641</c:v>
                </c:pt>
                <c:pt idx="289">
                  <c:v>3.6614812354595752</c:v>
                </c:pt>
                <c:pt idx="290">
                  <c:v>4.8165078831715942</c:v>
                </c:pt>
                <c:pt idx="291">
                  <c:v>3.6287476867389672</c:v>
                </c:pt>
                <c:pt idx="292">
                  <c:v>3.3060884207789418</c:v>
                </c:pt>
                <c:pt idx="293">
                  <c:v>2.7309132075458482</c:v>
                </c:pt>
                <c:pt idx="294">
                  <c:v>1.0802071077792681</c:v>
                </c:pt>
                <c:pt idx="295">
                  <c:v>3.2827073145499481</c:v>
                </c:pt>
                <c:pt idx="296">
                  <c:v>2.9039333936403602</c:v>
                </c:pt>
                <c:pt idx="297">
                  <c:v>3.0208389247852874</c:v>
                </c:pt>
                <c:pt idx="298">
                  <c:v>2.3708441716193995</c:v>
                </c:pt>
                <c:pt idx="299">
                  <c:v>3.8298252003082927</c:v>
                </c:pt>
                <c:pt idx="300">
                  <c:v>3.820472757816689</c:v>
                </c:pt>
                <c:pt idx="301">
                  <c:v>2.0107751356929922</c:v>
                </c:pt>
                <c:pt idx="302">
                  <c:v>3.5586043680520358</c:v>
                </c:pt>
                <c:pt idx="303">
                  <c:v>4.2553613336758573</c:v>
                </c:pt>
                <c:pt idx="304">
                  <c:v>4.4517626259993808</c:v>
                </c:pt>
                <c:pt idx="305">
                  <c:v>4.8398889894005634</c:v>
                </c:pt>
                <c:pt idx="306">
                  <c:v>5.7798094598058931</c:v>
                </c:pt>
                <c:pt idx="307">
                  <c:v>6.5794432928372988</c:v>
                </c:pt>
                <c:pt idx="308">
                  <c:v>6.7244061514570372</c:v>
                </c:pt>
                <c:pt idx="309">
                  <c:v>7.0283605324338838</c:v>
                </c:pt>
                <c:pt idx="310">
                  <c:v>8.6369806409882823</c:v>
                </c:pt>
                <c:pt idx="311">
                  <c:v>9.2589180666793389</c:v>
                </c:pt>
                <c:pt idx="312">
                  <c:v>9.6376919875889691</c:v>
                </c:pt>
                <c:pt idx="313">
                  <c:v>8.6884190746920371</c:v>
                </c:pt>
                <c:pt idx="314">
                  <c:v>8.5668373223013248</c:v>
                </c:pt>
                <c:pt idx="315">
                  <c:v>7.9448998966102149</c:v>
                </c:pt>
                <c:pt idx="316">
                  <c:v>7.1967044972826084</c:v>
                </c:pt>
                <c:pt idx="317">
                  <c:v>7.0470654174170635</c:v>
                </c:pt>
                <c:pt idx="318">
                  <c:v>7.2200856035115715</c:v>
                </c:pt>
                <c:pt idx="319">
                  <c:v>7.4913064357678465</c:v>
                </c:pt>
                <c:pt idx="320">
                  <c:v>7.8560516929400714</c:v>
                </c:pt>
                <c:pt idx="321">
                  <c:v>7.8841090204148525</c:v>
                </c:pt>
                <c:pt idx="322">
                  <c:v>7.1452660635788172</c:v>
                </c:pt>
                <c:pt idx="323">
                  <c:v>7.6923839493371649</c:v>
                </c:pt>
                <c:pt idx="324">
                  <c:v>7.1125325148582332</c:v>
                </c:pt>
                <c:pt idx="325">
                  <c:v>8.0664816490009859</c:v>
                </c:pt>
                <c:pt idx="326">
                  <c:v>7.9869858878223958</c:v>
                </c:pt>
                <c:pt idx="327">
                  <c:v>7.8420230292026734</c:v>
                </c:pt>
                <c:pt idx="328">
                  <c:v>6.6215292840494717</c:v>
                </c:pt>
                <c:pt idx="329">
                  <c:v>7.4632491082930583</c:v>
                </c:pt>
                <c:pt idx="330">
                  <c:v>7.6596504006165569</c:v>
                </c:pt>
                <c:pt idx="331">
                  <c:v>8.7258288446584125</c:v>
                </c:pt>
                <c:pt idx="332">
                  <c:v>8.5528086585639418</c:v>
                </c:pt>
                <c:pt idx="333">
                  <c:v>4.6621925820602659</c:v>
                </c:pt>
                <c:pt idx="334">
                  <c:v>4.900679865595956</c:v>
                </c:pt>
                <c:pt idx="335">
                  <c:v>4.7416883432388479</c:v>
                </c:pt>
                <c:pt idx="336">
                  <c:v>4.4611150684909617</c:v>
                </c:pt>
                <c:pt idx="337">
                  <c:v>4.3816193073123983</c:v>
                </c:pt>
                <c:pt idx="338">
                  <c:v>4.030902713877591</c:v>
                </c:pt>
                <c:pt idx="339">
                  <c:v>4.1618369087599056</c:v>
                </c:pt>
                <c:pt idx="340">
                  <c:v>3.9747880589280182</c:v>
                </c:pt>
                <c:pt idx="341">
                  <c:v>3.5773092530352142</c:v>
                </c:pt>
                <c:pt idx="342">
                  <c:v>3.6848623416885404</c:v>
                </c:pt>
                <c:pt idx="343">
                  <c:v>3.8391776427998683</c:v>
                </c:pt>
                <c:pt idx="344">
                  <c:v>6.6495866115242555</c:v>
                </c:pt>
                <c:pt idx="345">
                  <c:v>6.8927501163057254</c:v>
                </c:pt>
                <c:pt idx="346">
                  <c:v>4.5406108296695065</c:v>
                </c:pt>
                <c:pt idx="347">
                  <c:v>5.4618264150916778</c:v>
                </c:pt>
                <c:pt idx="348">
                  <c:v>4.2226277849552813</c:v>
                </c:pt>
                <c:pt idx="349">
                  <c:v>4.3021235461338545</c:v>
                </c:pt>
                <c:pt idx="350">
                  <c:v>6.0650589557995485</c:v>
                </c:pt>
                <c:pt idx="351">
                  <c:v>2.1183282243463575</c:v>
                </c:pt>
                <c:pt idx="352">
                  <c:v>3.5819854742809993</c:v>
                </c:pt>
                <c:pt idx="353">
                  <c:v>3.4370226156612773</c:v>
                </c:pt>
                <c:pt idx="354">
                  <c:v>3.7456532178839352</c:v>
                </c:pt>
                <c:pt idx="355">
                  <c:v>3.6193952442474</c:v>
                </c:pt>
                <c:pt idx="356">
                  <c:v>3.3762317394659158</c:v>
                </c:pt>
                <c:pt idx="357">
                  <c:v>4.2647137761674454</c:v>
                </c:pt>
                <c:pt idx="358">
                  <c:v>5.1251384853942179</c:v>
                </c:pt>
                <c:pt idx="359">
                  <c:v>6.0510302920621584</c:v>
                </c:pt>
                <c:pt idx="360">
                  <c:v>6.471890204183973</c:v>
                </c:pt>
                <c:pt idx="361">
                  <c:v>7.9682810028392135</c:v>
                </c:pt>
                <c:pt idx="362">
                  <c:v>8.4966940036143548</c:v>
                </c:pt>
                <c:pt idx="363">
                  <c:v>8.286264047553443</c:v>
                </c:pt>
                <c:pt idx="364">
                  <c:v>8.0010145515597895</c:v>
                </c:pt>
                <c:pt idx="365">
                  <c:v>8.0618054277551483</c:v>
                </c:pt>
                <c:pt idx="366">
                  <c:v>7.7672034892699182</c:v>
                </c:pt>
                <c:pt idx="367">
                  <c:v>7.5474210907174095</c:v>
                </c:pt>
                <c:pt idx="368">
                  <c:v>7.1359136210872016</c:v>
                </c:pt>
                <c:pt idx="369">
                  <c:v>6.7571397001776186</c:v>
                </c:pt>
                <c:pt idx="370">
                  <c:v>6.7057012664738318</c:v>
                </c:pt>
                <c:pt idx="371">
                  <c:v>7.8420230292026734</c:v>
                </c:pt>
                <c:pt idx="372">
                  <c:v>7.0751227448918534</c:v>
                </c:pt>
                <c:pt idx="373">
                  <c:v>8.5013702248601319</c:v>
                </c:pt>
                <c:pt idx="374">
                  <c:v>6.691672602736439</c:v>
                </c:pt>
                <c:pt idx="375">
                  <c:v>6.0603827345537633</c:v>
                </c:pt>
                <c:pt idx="376">
                  <c:v>5.9575058671462022</c:v>
                </c:pt>
                <c:pt idx="377">
                  <c:v>8.127272525196318</c:v>
                </c:pt>
                <c:pt idx="378">
                  <c:v>5.9995918583583965</c:v>
                </c:pt>
                <c:pt idx="379">
                  <c:v>8.5902184285302639</c:v>
                </c:pt>
                <c:pt idx="380">
                  <c:v>6.3269273455642399</c:v>
                </c:pt>
                <c:pt idx="381">
                  <c:v>5.578731946236589</c:v>
                </c:pt>
                <c:pt idx="382">
                  <c:v>8.1132438614589351</c:v>
                </c:pt>
                <c:pt idx="383">
                  <c:v>5.3355684414551234</c:v>
                </c:pt>
                <c:pt idx="384">
                  <c:v>8.3096451537824567</c:v>
                </c:pt>
                <c:pt idx="385">
                  <c:v>5.3402446627009406</c:v>
                </c:pt>
                <c:pt idx="386">
                  <c:v>5.1485195916232165</c:v>
                </c:pt>
                <c:pt idx="387">
                  <c:v>5.195281804081187</c:v>
                </c:pt>
                <c:pt idx="388">
                  <c:v>4.9240609718249226</c:v>
                </c:pt>
                <c:pt idx="389">
                  <c:v>4.5639919358985095</c:v>
                </c:pt>
                <c:pt idx="390">
                  <c:v>4.0870173688271647</c:v>
                </c:pt>
                <c:pt idx="391">
                  <c:v>2.5812741276803082</c:v>
                </c:pt>
                <c:pt idx="392">
                  <c:v>3.0114864822936793</c:v>
                </c:pt>
                <c:pt idx="393">
                  <c:v>2.7496180925290279</c:v>
                </c:pt>
                <c:pt idx="394">
                  <c:v>1.1971126389242039</c:v>
                </c:pt>
                <c:pt idx="395">
                  <c:v>2.305377074178256</c:v>
                </c:pt>
                <c:pt idx="396">
                  <c:v>3.1891828896340142</c:v>
                </c:pt>
                <c:pt idx="397">
                  <c:v>4.5452870509153307</c:v>
                </c:pt>
                <c:pt idx="398">
                  <c:v>4.6294590333396917</c:v>
                </c:pt>
                <c:pt idx="399">
                  <c:v>10.044523235973385</c:v>
                </c:pt>
                <c:pt idx="400">
                  <c:v>2.7870278624954001</c:v>
                </c:pt>
              </c:numCache>
            </c:numRef>
          </c:yVal>
          <c:smooth val="0"/>
        </c:ser>
        <c:dLbls>
          <c:showLegendKey val="0"/>
          <c:showVal val="0"/>
          <c:showCatName val="0"/>
          <c:showSerName val="0"/>
          <c:showPercent val="0"/>
          <c:showBubbleSize val="0"/>
        </c:dLbls>
        <c:axId val="89019136"/>
        <c:axId val="89021056"/>
      </c:scatterChart>
      <c:valAx>
        <c:axId val="89019136"/>
        <c:scaling>
          <c:orientation val="minMax"/>
          <c:max val="6"/>
          <c:min val="0"/>
        </c:scaling>
        <c:delete val="0"/>
        <c:axPos val="b"/>
        <c:title>
          <c:tx>
            <c:rich>
              <a:bodyPr/>
              <a:lstStyle/>
              <a:p>
                <a:pPr>
                  <a:defRPr/>
                </a:pPr>
                <a:r>
                  <a:rPr lang="en-US" dirty="0" smtClean="0"/>
                  <a:t>TPV</a:t>
                </a:r>
                <a:endParaRPr lang="en-US" dirty="0"/>
              </a:p>
            </c:rich>
          </c:tx>
          <c:layout/>
          <c:overlay val="0"/>
        </c:title>
        <c:numFmt formatCode="General" sourceLinked="1"/>
        <c:majorTickMark val="out"/>
        <c:minorTickMark val="none"/>
        <c:tickLblPos val="nextTo"/>
        <c:crossAx val="89021056"/>
        <c:crosses val="autoZero"/>
        <c:crossBetween val="midCat"/>
      </c:valAx>
      <c:valAx>
        <c:axId val="89021056"/>
        <c:scaling>
          <c:logBase val="10"/>
          <c:orientation val="minMax"/>
          <c:max val="1000"/>
          <c:min val="1"/>
        </c:scaling>
        <c:delete val="0"/>
        <c:axPos val="l"/>
        <c:title>
          <c:tx>
            <c:rich>
              <a:bodyPr rot="-5400000" vert="horz"/>
              <a:lstStyle/>
              <a:p>
                <a:pPr>
                  <a:defRPr/>
                </a:pPr>
                <a:r>
                  <a:rPr lang="en-US"/>
                  <a:t>Apparent Viscosity / cp</a:t>
                </a:r>
              </a:p>
            </c:rich>
          </c:tx>
          <c:layout/>
          <c:overlay val="0"/>
        </c:title>
        <c:numFmt formatCode="General" sourceLinked="1"/>
        <c:majorTickMark val="out"/>
        <c:minorTickMark val="none"/>
        <c:tickLblPos val="nextTo"/>
        <c:crossAx val="89019136"/>
        <c:crosses val="autoZero"/>
        <c:crossBetween val="midCat"/>
      </c:valAx>
    </c:plotArea>
    <c:legend>
      <c:legendPos val="r"/>
      <c:layout>
        <c:manualLayout>
          <c:xMode val="edge"/>
          <c:yMode val="edge"/>
          <c:x val="0.11989320689752499"/>
          <c:y val="5.80560252054384E-2"/>
          <c:w val="0.28061666135223245"/>
          <c:h val="0.22235482283464567"/>
        </c:manualLayout>
      </c:layout>
      <c:overlay val="0"/>
    </c:legend>
    <c:plotVisOnly val="1"/>
    <c:dispBlanksAs val="gap"/>
    <c:showDLblsOverMax val="0"/>
  </c:chart>
  <c:txPr>
    <a:bodyPr/>
    <a:lstStyle/>
    <a:p>
      <a:pPr>
        <a:defRPr sz="1400" b="1"/>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1"/>
          <c:order val="0"/>
          <c:tx>
            <c:v>co-injection</c:v>
          </c:tx>
          <c:spPr>
            <a:ln w="28575">
              <a:noFill/>
            </a:ln>
          </c:spPr>
          <c:xVal>
            <c:numRef>
              <c:f>'WAG followed by C12_ADCO and CO'!$J$808:$J$1379</c:f>
              <c:numCache>
                <c:formatCode>General</c:formatCode>
                <c:ptCount val="572"/>
                <c:pt idx="0">
                  <c:v>0</c:v>
                </c:pt>
                <c:pt idx="1">
                  <c:v>1.0041407867494819E-2</c:v>
                </c:pt>
                <c:pt idx="2">
                  <c:v>2.0082815734989646E-2</c:v>
                </c:pt>
                <c:pt idx="3">
                  <c:v>3.0124223602484471E-2</c:v>
                </c:pt>
                <c:pt idx="4">
                  <c:v>4.0165631469979292E-2</c:v>
                </c:pt>
                <c:pt idx="5">
                  <c:v>5.0207039337474106E-2</c:v>
                </c:pt>
                <c:pt idx="6">
                  <c:v>6.0248447204968886E-2</c:v>
                </c:pt>
                <c:pt idx="7">
                  <c:v>7.0289855072463756E-2</c:v>
                </c:pt>
                <c:pt idx="8">
                  <c:v>8.0331262939958584E-2</c:v>
                </c:pt>
                <c:pt idx="9">
                  <c:v>9.0372670807453384E-2</c:v>
                </c:pt>
                <c:pt idx="10">
                  <c:v>0.10041407867494812</c:v>
                </c:pt>
                <c:pt idx="11">
                  <c:v>0.11045548654244293</c:v>
                </c:pt>
                <c:pt idx="12">
                  <c:v>0.12049689440993792</c:v>
                </c:pt>
                <c:pt idx="13">
                  <c:v>0.13053830227743307</c:v>
                </c:pt>
                <c:pt idx="14">
                  <c:v>0.14057971014492751</c:v>
                </c:pt>
                <c:pt idx="15">
                  <c:v>0.15062111801242262</c:v>
                </c:pt>
                <c:pt idx="16">
                  <c:v>0.16066252587991717</c:v>
                </c:pt>
                <c:pt idx="17">
                  <c:v>0.17070393374741244</c:v>
                </c:pt>
                <c:pt idx="18">
                  <c:v>0.18074534161490718</c:v>
                </c:pt>
                <c:pt idx="19">
                  <c:v>0.19078674948240198</c:v>
                </c:pt>
                <c:pt idx="20">
                  <c:v>0.20082815734989648</c:v>
                </c:pt>
                <c:pt idx="21">
                  <c:v>0.21086956521739153</c:v>
                </c:pt>
                <c:pt idx="22">
                  <c:v>0.22091097308488611</c:v>
                </c:pt>
                <c:pt idx="23">
                  <c:v>0.23095238095238133</c:v>
                </c:pt>
                <c:pt idx="24">
                  <c:v>0.24099378881987604</c:v>
                </c:pt>
                <c:pt idx="25">
                  <c:v>0.25103519668737029</c:v>
                </c:pt>
                <c:pt idx="26">
                  <c:v>0.26107660455486603</c:v>
                </c:pt>
                <c:pt idx="27">
                  <c:v>0.27111801242236022</c:v>
                </c:pt>
                <c:pt idx="28">
                  <c:v>0.28115942028985563</c:v>
                </c:pt>
                <c:pt idx="29">
                  <c:v>0.29120082815734988</c:v>
                </c:pt>
                <c:pt idx="30">
                  <c:v>0.30124223602484523</c:v>
                </c:pt>
                <c:pt idx="31">
                  <c:v>0.31128364389233981</c:v>
                </c:pt>
                <c:pt idx="32">
                  <c:v>0.32132505175983533</c:v>
                </c:pt>
                <c:pt idx="33">
                  <c:v>0.33136645962732986</c:v>
                </c:pt>
                <c:pt idx="34">
                  <c:v>0.34140786749482488</c:v>
                </c:pt>
                <c:pt idx="35">
                  <c:v>0.3514492753623194</c:v>
                </c:pt>
                <c:pt idx="36">
                  <c:v>0.36149068322981492</c:v>
                </c:pt>
                <c:pt idx="37">
                  <c:v>0.371532091097309</c:v>
                </c:pt>
                <c:pt idx="38">
                  <c:v>0.38157349896480447</c:v>
                </c:pt>
                <c:pt idx="39">
                  <c:v>0.39161490683229905</c:v>
                </c:pt>
                <c:pt idx="40">
                  <c:v>0.40165631469979296</c:v>
                </c:pt>
                <c:pt idx="41">
                  <c:v>0.4116977225672877</c:v>
                </c:pt>
                <c:pt idx="42">
                  <c:v>0.42173913043478223</c:v>
                </c:pt>
                <c:pt idx="43">
                  <c:v>0.43178053830227803</c:v>
                </c:pt>
                <c:pt idx="44">
                  <c:v>0.44182194616977238</c:v>
                </c:pt>
                <c:pt idx="45">
                  <c:v>0.45186335403726702</c:v>
                </c:pt>
                <c:pt idx="46">
                  <c:v>0.46190476190476326</c:v>
                </c:pt>
                <c:pt idx="47">
                  <c:v>0.47194616977225773</c:v>
                </c:pt>
                <c:pt idx="48">
                  <c:v>0.4819875776397527</c:v>
                </c:pt>
                <c:pt idx="49">
                  <c:v>0.49202898550724777</c:v>
                </c:pt>
                <c:pt idx="50">
                  <c:v>0.50207039337474113</c:v>
                </c:pt>
                <c:pt idx="51">
                  <c:v>0.51211180124223477</c:v>
                </c:pt>
                <c:pt idx="52">
                  <c:v>0.52215320910973051</c:v>
                </c:pt>
                <c:pt idx="53">
                  <c:v>0.5321946169772257</c:v>
                </c:pt>
                <c:pt idx="54">
                  <c:v>0.54223602484471956</c:v>
                </c:pt>
                <c:pt idx="55">
                  <c:v>0.55227743271221519</c:v>
                </c:pt>
                <c:pt idx="56">
                  <c:v>0.56231884057971004</c:v>
                </c:pt>
                <c:pt idx="57">
                  <c:v>0.57236024844720457</c:v>
                </c:pt>
                <c:pt idx="58">
                  <c:v>0.58240165631470064</c:v>
                </c:pt>
                <c:pt idx="59">
                  <c:v>0.5924430641821945</c:v>
                </c:pt>
                <c:pt idx="60">
                  <c:v>0.6024844720496908</c:v>
                </c:pt>
                <c:pt idx="61">
                  <c:v>0.61252587991718521</c:v>
                </c:pt>
                <c:pt idx="62">
                  <c:v>0.62256728778467907</c:v>
                </c:pt>
                <c:pt idx="63">
                  <c:v>0.63260869565217615</c:v>
                </c:pt>
                <c:pt idx="64">
                  <c:v>0.64265010351966978</c:v>
                </c:pt>
                <c:pt idx="65">
                  <c:v>0.6526915113871653</c:v>
                </c:pt>
                <c:pt idx="66">
                  <c:v>0.6627329192546586</c:v>
                </c:pt>
                <c:pt idx="67">
                  <c:v>0.67277432712215424</c:v>
                </c:pt>
                <c:pt idx="68">
                  <c:v>0.68281573498964787</c:v>
                </c:pt>
                <c:pt idx="69">
                  <c:v>0.69285714285714251</c:v>
                </c:pt>
                <c:pt idx="70">
                  <c:v>0.70289855072463769</c:v>
                </c:pt>
                <c:pt idx="71">
                  <c:v>0.71293995859213344</c:v>
                </c:pt>
                <c:pt idx="72">
                  <c:v>0.72298136645962763</c:v>
                </c:pt>
                <c:pt idx="73">
                  <c:v>0.73302277432712204</c:v>
                </c:pt>
                <c:pt idx="74">
                  <c:v>0.7430641821946169</c:v>
                </c:pt>
                <c:pt idx="75">
                  <c:v>0.75310559006211175</c:v>
                </c:pt>
                <c:pt idx="76">
                  <c:v>0.76314699792960661</c:v>
                </c:pt>
                <c:pt idx="77">
                  <c:v>0.77318840579710135</c:v>
                </c:pt>
                <c:pt idx="78">
                  <c:v>0.78322981366459921</c:v>
                </c:pt>
                <c:pt idx="79">
                  <c:v>0.79327122153209162</c:v>
                </c:pt>
                <c:pt idx="80">
                  <c:v>0.80331262939958592</c:v>
                </c:pt>
                <c:pt idx="81">
                  <c:v>0.81335403726708155</c:v>
                </c:pt>
                <c:pt idx="82">
                  <c:v>0.82339544513457685</c:v>
                </c:pt>
                <c:pt idx="83">
                  <c:v>0.8334368530020706</c:v>
                </c:pt>
                <c:pt idx="84">
                  <c:v>0.84347826086956512</c:v>
                </c:pt>
                <c:pt idx="85">
                  <c:v>0.85351966873705876</c:v>
                </c:pt>
                <c:pt idx="86">
                  <c:v>0.86356107660455605</c:v>
                </c:pt>
                <c:pt idx="87">
                  <c:v>0.87360248447204969</c:v>
                </c:pt>
                <c:pt idx="88">
                  <c:v>0.88364389233954643</c:v>
                </c:pt>
                <c:pt idx="89">
                  <c:v>0.89368530020703918</c:v>
                </c:pt>
                <c:pt idx="90">
                  <c:v>0.90372670807453404</c:v>
                </c:pt>
                <c:pt idx="91">
                  <c:v>0.91376811594202856</c:v>
                </c:pt>
                <c:pt idx="92">
                  <c:v>0.92380952380952375</c:v>
                </c:pt>
                <c:pt idx="93">
                  <c:v>0.9338509316770186</c:v>
                </c:pt>
                <c:pt idx="94">
                  <c:v>0.94389233954451446</c:v>
                </c:pt>
                <c:pt idx="95">
                  <c:v>0.95393374741200809</c:v>
                </c:pt>
                <c:pt idx="96">
                  <c:v>0.9639751552795045</c:v>
                </c:pt>
                <c:pt idx="97">
                  <c:v>0.97401656314699758</c:v>
                </c:pt>
                <c:pt idx="98">
                  <c:v>0.98405797101449255</c:v>
                </c:pt>
                <c:pt idx="99">
                  <c:v>0.99409937888198741</c:v>
                </c:pt>
                <c:pt idx="100">
                  <c:v>1.0041407867494818</c:v>
                </c:pt>
                <c:pt idx="101">
                  <c:v>1.0141821946169793</c:v>
                </c:pt>
                <c:pt idx="102">
                  <c:v>1.0242236024844682</c:v>
                </c:pt>
                <c:pt idx="103">
                  <c:v>1.0342650103519668</c:v>
                </c:pt>
                <c:pt idx="104">
                  <c:v>1.0443064182194592</c:v>
                </c:pt>
                <c:pt idx="105">
                  <c:v>1.0543478260869592</c:v>
                </c:pt>
                <c:pt idx="106">
                  <c:v>1.0643892339544512</c:v>
                </c:pt>
                <c:pt idx="107">
                  <c:v>1.074430641821946</c:v>
                </c:pt>
                <c:pt idx="108">
                  <c:v>1.0844720496894409</c:v>
                </c:pt>
                <c:pt idx="109">
                  <c:v>1.0945134575569357</c:v>
                </c:pt>
                <c:pt idx="110">
                  <c:v>1.1045548654244304</c:v>
                </c:pt>
                <c:pt idx="111">
                  <c:v>1.1145962732919255</c:v>
                </c:pt>
                <c:pt idx="112">
                  <c:v>1.1246376811594199</c:v>
                </c:pt>
                <c:pt idx="113">
                  <c:v>1.1346790890269149</c:v>
                </c:pt>
                <c:pt idx="114">
                  <c:v>1.1447204968944098</c:v>
                </c:pt>
                <c:pt idx="115">
                  <c:v>1.1547619047619069</c:v>
                </c:pt>
                <c:pt idx="116">
                  <c:v>1.1648033126293975</c:v>
                </c:pt>
                <c:pt idx="117">
                  <c:v>1.1748447204968941</c:v>
                </c:pt>
                <c:pt idx="118">
                  <c:v>1.1848861283643901</c:v>
                </c:pt>
                <c:pt idx="119">
                  <c:v>1.1949275362318867</c:v>
                </c:pt>
                <c:pt idx="120">
                  <c:v>1.2049689440993778</c:v>
                </c:pt>
                <c:pt idx="121">
                  <c:v>1.215010351966874</c:v>
                </c:pt>
                <c:pt idx="122">
                  <c:v>1.2250517598343678</c:v>
                </c:pt>
                <c:pt idx="123">
                  <c:v>1.2350931677018631</c:v>
                </c:pt>
                <c:pt idx="124">
                  <c:v>1.2451345755693557</c:v>
                </c:pt>
                <c:pt idx="125">
                  <c:v>1.2551759834368541</c:v>
                </c:pt>
                <c:pt idx="126">
                  <c:v>1.2652173913043476</c:v>
                </c:pt>
                <c:pt idx="127">
                  <c:v>1.2752587991718425</c:v>
                </c:pt>
                <c:pt idx="128">
                  <c:v>1.2853002070393336</c:v>
                </c:pt>
                <c:pt idx="129">
                  <c:v>1.2953416149068322</c:v>
                </c:pt>
                <c:pt idx="130">
                  <c:v>1.3053830227743271</c:v>
                </c:pt>
                <c:pt idx="131">
                  <c:v>1.3154244306418217</c:v>
                </c:pt>
                <c:pt idx="132">
                  <c:v>1.3254658385093159</c:v>
                </c:pt>
                <c:pt idx="133">
                  <c:v>1.3355072463768121</c:v>
                </c:pt>
                <c:pt idx="134">
                  <c:v>1.3455486542443058</c:v>
                </c:pt>
                <c:pt idx="135">
                  <c:v>1.3555900621118011</c:v>
                </c:pt>
                <c:pt idx="136">
                  <c:v>1.3656314699792957</c:v>
                </c:pt>
                <c:pt idx="137">
                  <c:v>1.3756728778467928</c:v>
                </c:pt>
                <c:pt idx="138">
                  <c:v>1.3857142857142832</c:v>
                </c:pt>
                <c:pt idx="139">
                  <c:v>1.3957556935817803</c:v>
                </c:pt>
                <c:pt idx="140">
                  <c:v>1.4057971014492752</c:v>
                </c:pt>
                <c:pt idx="141">
                  <c:v>1.41583850931677</c:v>
                </c:pt>
                <c:pt idx="142">
                  <c:v>1.4258799171842611</c:v>
                </c:pt>
                <c:pt idx="143">
                  <c:v>1.4359213250517577</c:v>
                </c:pt>
                <c:pt idx="144">
                  <c:v>1.4459627329192521</c:v>
                </c:pt>
                <c:pt idx="145">
                  <c:v>1.4560041407867501</c:v>
                </c:pt>
                <c:pt idx="146">
                  <c:v>1.4660455486542441</c:v>
                </c:pt>
                <c:pt idx="147">
                  <c:v>1.4760869565217416</c:v>
                </c:pt>
                <c:pt idx="148">
                  <c:v>1.486128364389234</c:v>
                </c:pt>
                <c:pt idx="149">
                  <c:v>1.4961697722567284</c:v>
                </c:pt>
                <c:pt idx="150">
                  <c:v>1.5062111801242235</c:v>
                </c:pt>
                <c:pt idx="151">
                  <c:v>1.5162525879917217</c:v>
                </c:pt>
                <c:pt idx="152">
                  <c:v>1.526293995859213</c:v>
                </c:pt>
                <c:pt idx="153">
                  <c:v>1.5363354037267107</c:v>
                </c:pt>
                <c:pt idx="154">
                  <c:v>1.5463768115942027</c:v>
                </c:pt>
                <c:pt idx="155">
                  <c:v>1.556418219461698</c:v>
                </c:pt>
                <c:pt idx="156">
                  <c:v>1.5664596273291918</c:v>
                </c:pt>
                <c:pt idx="157">
                  <c:v>1.5765010351966871</c:v>
                </c:pt>
                <c:pt idx="158">
                  <c:v>1.5865424430641819</c:v>
                </c:pt>
                <c:pt idx="159">
                  <c:v>1.5965838509316781</c:v>
                </c:pt>
                <c:pt idx="160">
                  <c:v>1.6066252587991694</c:v>
                </c:pt>
                <c:pt idx="161">
                  <c:v>1.6166666666666665</c:v>
                </c:pt>
                <c:pt idx="162">
                  <c:v>1.6267080745341611</c:v>
                </c:pt>
                <c:pt idx="163">
                  <c:v>1.6367494824016562</c:v>
                </c:pt>
                <c:pt idx="164">
                  <c:v>1.6467908902691488</c:v>
                </c:pt>
                <c:pt idx="165">
                  <c:v>1.6568322981366457</c:v>
                </c:pt>
                <c:pt idx="166">
                  <c:v>1.6668737060041399</c:v>
                </c:pt>
                <c:pt idx="167">
                  <c:v>1.6769151138716383</c:v>
                </c:pt>
                <c:pt idx="168">
                  <c:v>1.6869565217391327</c:v>
                </c:pt>
                <c:pt idx="169">
                  <c:v>1.6969979296066293</c:v>
                </c:pt>
                <c:pt idx="170">
                  <c:v>1.7070393374741157</c:v>
                </c:pt>
                <c:pt idx="171">
                  <c:v>1.7170807453416148</c:v>
                </c:pt>
                <c:pt idx="172">
                  <c:v>1.7271221532091072</c:v>
                </c:pt>
                <c:pt idx="173">
                  <c:v>1.7371635610766045</c:v>
                </c:pt>
                <c:pt idx="174">
                  <c:v>1.7472049689440992</c:v>
                </c:pt>
                <c:pt idx="175">
                  <c:v>1.757246376811594</c:v>
                </c:pt>
                <c:pt idx="176">
                  <c:v>1.7672877846790889</c:v>
                </c:pt>
                <c:pt idx="177">
                  <c:v>1.7773291925465815</c:v>
                </c:pt>
                <c:pt idx="178">
                  <c:v>1.7873706004140761</c:v>
                </c:pt>
                <c:pt idx="179">
                  <c:v>1.7974120082815741</c:v>
                </c:pt>
                <c:pt idx="180">
                  <c:v>1.8074534161490678</c:v>
                </c:pt>
                <c:pt idx="181">
                  <c:v>1.8174948240165629</c:v>
                </c:pt>
                <c:pt idx="182">
                  <c:v>1.8275362318840578</c:v>
                </c:pt>
                <c:pt idx="183">
                  <c:v>1.8375776397515544</c:v>
                </c:pt>
                <c:pt idx="184">
                  <c:v>1.8476190476190455</c:v>
                </c:pt>
                <c:pt idx="185">
                  <c:v>1.8576604554865419</c:v>
                </c:pt>
                <c:pt idx="186">
                  <c:v>1.8677018633540372</c:v>
                </c:pt>
                <c:pt idx="187">
                  <c:v>1.8777432712215321</c:v>
                </c:pt>
                <c:pt idx="188">
                  <c:v>1.8877846790890258</c:v>
                </c:pt>
                <c:pt idx="189">
                  <c:v>1.897826086956522</c:v>
                </c:pt>
                <c:pt idx="190">
                  <c:v>1.9078674948240162</c:v>
                </c:pt>
                <c:pt idx="191">
                  <c:v>1.917908902691513</c:v>
                </c:pt>
                <c:pt idx="192">
                  <c:v>1.9279503105590059</c:v>
                </c:pt>
                <c:pt idx="193">
                  <c:v>1.9379917184265008</c:v>
                </c:pt>
                <c:pt idx="194">
                  <c:v>1.9480331262939983</c:v>
                </c:pt>
                <c:pt idx="195">
                  <c:v>1.9580745341614929</c:v>
                </c:pt>
                <c:pt idx="196">
                  <c:v>1.9681159420289873</c:v>
                </c:pt>
                <c:pt idx="197">
                  <c:v>1.9781573498964842</c:v>
                </c:pt>
                <c:pt idx="198">
                  <c:v>1.9881987577639748</c:v>
                </c:pt>
                <c:pt idx="199">
                  <c:v>1.9982401656314734</c:v>
                </c:pt>
                <c:pt idx="200">
                  <c:v>2.0082815734989645</c:v>
                </c:pt>
                <c:pt idx="201">
                  <c:v>2.0183229813664592</c:v>
                </c:pt>
                <c:pt idx="202">
                  <c:v>2.0283643892339542</c:v>
                </c:pt>
                <c:pt idx="203">
                  <c:v>2.0384057971014493</c:v>
                </c:pt>
                <c:pt idx="204">
                  <c:v>2.0484472049689435</c:v>
                </c:pt>
                <c:pt idx="205">
                  <c:v>2.0584886128364386</c:v>
                </c:pt>
                <c:pt idx="206">
                  <c:v>2.068530020703939</c:v>
                </c:pt>
                <c:pt idx="207">
                  <c:v>2.0785714285714292</c:v>
                </c:pt>
                <c:pt idx="208">
                  <c:v>2.0886128364389229</c:v>
                </c:pt>
                <c:pt idx="209">
                  <c:v>2.0986542443064202</c:v>
                </c:pt>
                <c:pt idx="210">
                  <c:v>2.1086956521739166</c:v>
                </c:pt>
                <c:pt idx="211">
                  <c:v>2.1187370600414139</c:v>
                </c:pt>
                <c:pt idx="212">
                  <c:v>2.1287784679089032</c:v>
                </c:pt>
                <c:pt idx="213">
                  <c:v>2.1388198757763992</c:v>
                </c:pt>
                <c:pt idx="214">
                  <c:v>2.1488612836438921</c:v>
                </c:pt>
                <c:pt idx="215">
                  <c:v>2.1589026915113871</c:v>
                </c:pt>
                <c:pt idx="216">
                  <c:v>2.1689440993788787</c:v>
                </c:pt>
                <c:pt idx="217">
                  <c:v>2.1789855072463813</c:v>
                </c:pt>
                <c:pt idx="218">
                  <c:v>2.1890269151138675</c:v>
                </c:pt>
                <c:pt idx="219">
                  <c:v>2.1990683229813661</c:v>
                </c:pt>
                <c:pt idx="220">
                  <c:v>2.2091097308488608</c:v>
                </c:pt>
                <c:pt idx="221">
                  <c:v>2.2191511387163603</c:v>
                </c:pt>
                <c:pt idx="222">
                  <c:v>2.2291925465838553</c:v>
                </c:pt>
                <c:pt idx="223">
                  <c:v>2.2392339544513451</c:v>
                </c:pt>
                <c:pt idx="224">
                  <c:v>2.2492753623188397</c:v>
                </c:pt>
                <c:pt idx="225">
                  <c:v>2.2593167701863419</c:v>
                </c:pt>
                <c:pt idx="226">
                  <c:v>2.2693581780538277</c:v>
                </c:pt>
                <c:pt idx="227">
                  <c:v>2.279399585921329</c:v>
                </c:pt>
                <c:pt idx="228">
                  <c:v>2.2894409937888147</c:v>
                </c:pt>
                <c:pt idx="229">
                  <c:v>2.2994824016563151</c:v>
                </c:pt>
                <c:pt idx="230">
                  <c:v>2.3095238095238053</c:v>
                </c:pt>
                <c:pt idx="231">
                  <c:v>2.3195652173913039</c:v>
                </c:pt>
                <c:pt idx="232">
                  <c:v>2.3296066252587924</c:v>
                </c:pt>
                <c:pt idx="233">
                  <c:v>2.3396480331262821</c:v>
                </c:pt>
                <c:pt idx="234">
                  <c:v>2.3496894409937839</c:v>
                </c:pt>
                <c:pt idx="235">
                  <c:v>2.3597308488612851</c:v>
                </c:pt>
                <c:pt idx="236">
                  <c:v>2.369772256728778</c:v>
                </c:pt>
                <c:pt idx="237">
                  <c:v>2.3798136645962686</c:v>
                </c:pt>
                <c:pt idx="238">
                  <c:v>2.3898550724637624</c:v>
                </c:pt>
                <c:pt idx="239">
                  <c:v>2.3998964803312566</c:v>
                </c:pt>
                <c:pt idx="240">
                  <c:v>2.4099378881987592</c:v>
                </c:pt>
                <c:pt idx="241">
                  <c:v>2.4199792960662525</c:v>
                </c:pt>
                <c:pt idx="242">
                  <c:v>2.4501035196687369</c:v>
                </c:pt>
                <c:pt idx="243">
                  <c:v>2.4601449275362319</c:v>
                </c:pt>
                <c:pt idx="244">
                  <c:v>2.4701863354037217</c:v>
                </c:pt>
                <c:pt idx="245">
                  <c:v>2.4802277432712212</c:v>
                </c:pt>
                <c:pt idx="246">
                  <c:v>2.4902691511387163</c:v>
                </c:pt>
                <c:pt idx="247">
                  <c:v>2.5003105590062149</c:v>
                </c:pt>
                <c:pt idx="248">
                  <c:v>2.5103519668737047</c:v>
                </c:pt>
                <c:pt idx="249">
                  <c:v>2.5203933747412006</c:v>
                </c:pt>
                <c:pt idx="250">
                  <c:v>2.5304347826086993</c:v>
                </c:pt>
                <c:pt idx="251">
                  <c:v>2.5404761904761877</c:v>
                </c:pt>
                <c:pt idx="252">
                  <c:v>2.550517598343685</c:v>
                </c:pt>
                <c:pt idx="253">
                  <c:v>2.56055900621118</c:v>
                </c:pt>
                <c:pt idx="254">
                  <c:v>2.5706004140786693</c:v>
                </c:pt>
                <c:pt idx="255">
                  <c:v>2.5806418219461693</c:v>
                </c:pt>
                <c:pt idx="256">
                  <c:v>2.5906832298136604</c:v>
                </c:pt>
                <c:pt idx="257">
                  <c:v>2.6007246376811612</c:v>
                </c:pt>
                <c:pt idx="258">
                  <c:v>2.6107660455486541</c:v>
                </c:pt>
                <c:pt idx="259">
                  <c:v>2.6208074534161487</c:v>
                </c:pt>
                <c:pt idx="260">
                  <c:v>2.6308488612836389</c:v>
                </c:pt>
                <c:pt idx="261">
                  <c:v>2.6408902691511402</c:v>
                </c:pt>
                <c:pt idx="262">
                  <c:v>2.6509316770186371</c:v>
                </c:pt>
                <c:pt idx="263">
                  <c:v>2.6609730848861282</c:v>
                </c:pt>
                <c:pt idx="264">
                  <c:v>2.6710144927536228</c:v>
                </c:pt>
                <c:pt idx="265">
                  <c:v>2.6810559006211179</c:v>
                </c:pt>
                <c:pt idx="266">
                  <c:v>2.6910973084886152</c:v>
                </c:pt>
                <c:pt idx="267">
                  <c:v>2.7011387163561116</c:v>
                </c:pt>
                <c:pt idx="268">
                  <c:v>2.7111801242235987</c:v>
                </c:pt>
                <c:pt idx="269">
                  <c:v>2.7212215320911017</c:v>
                </c:pt>
                <c:pt idx="270">
                  <c:v>2.7312629399585835</c:v>
                </c:pt>
                <c:pt idx="271">
                  <c:v>2.741304347826095</c:v>
                </c:pt>
                <c:pt idx="272">
                  <c:v>2.7513457556935808</c:v>
                </c:pt>
                <c:pt idx="273">
                  <c:v>2.7613871635610807</c:v>
                </c:pt>
                <c:pt idx="274">
                  <c:v>2.7714285714285709</c:v>
                </c:pt>
                <c:pt idx="275">
                  <c:v>2.781469979296066</c:v>
                </c:pt>
                <c:pt idx="276">
                  <c:v>2.7915113871635606</c:v>
                </c:pt>
                <c:pt idx="277">
                  <c:v>2.8015527950310553</c:v>
                </c:pt>
                <c:pt idx="278">
                  <c:v>2.8115942028985512</c:v>
                </c:pt>
                <c:pt idx="279">
                  <c:v>2.8216356107660427</c:v>
                </c:pt>
                <c:pt idx="280">
                  <c:v>2.8316770186335387</c:v>
                </c:pt>
                <c:pt idx="281">
                  <c:v>2.8417184265010347</c:v>
                </c:pt>
                <c:pt idx="282">
                  <c:v>2.8517598343685222</c:v>
                </c:pt>
                <c:pt idx="283">
                  <c:v>2.8618012422360284</c:v>
                </c:pt>
                <c:pt idx="284">
                  <c:v>2.8718426501035128</c:v>
                </c:pt>
                <c:pt idx="285">
                  <c:v>2.881884057971019</c:v>
                </c:pt>
                <c:pt idx="286">
                  <c:v>2.8919254658385043</c:v>
                </c:pt>
                <c:pt idx="287">
                  <c:v>2.9019668737060038</c:v>
                </c:pt>
                <c:pt idx="288">
                  <c:v>2.9120082815734967</c:v>
                </c:pt>
                <c:pt idx="289">
                  <c:v>2.9220496894409886</c:v>
                </c:pt>
                <c:pt idx="290">
                  <c:v>2.9320910973084877</c:v>
                </c:pt>
                <c:pt idx="291">
                  <c:v>2.9421325051759832</c:v>
                </c:pt>
                <c:pt idx="292">
                  <c:v>2.9521739130434734</c:v>
                </c:pt>
                <c:pt idx="293">
                  <c:v>2.9622153209109725</c:v>
                </c:pt>
                <c:pt idx="294">
                  <c:v>2.9722567287784667</c:v>
                </c:pt>
                <c:pt idx="295">
                  <c:v>2.9822981366459627</c:v>
                </c:pt>
                <c:pt idx="296">
                  <c:v>2.9923395445134582</c:v>
                </c:pt>
                <c:pt idx="297">
                  <c:v>3.0023809523809573</c:v>
                </c:pt>
                <c:pt idx="298">
                  <c:v>3.0124223602484426</c:v>
                </c:pt>
                <c:pt idx="299">
                  <c:v>3.0224637681159416</c:v>
                </c:pt>
                <c:pt idx="300">
                  <c:v>3.0325051759834363</c:v>
                </c:pt>
                <c:pt idx="301">
                  <c:v>3.0425465838509314</c:v>
                </c:pt>
                <c:pt idx="302">
                  <c:v>3.052587991718426</c:v>
                </c:pt>
                <c:pt idx="303">
                  <c:v>3.0626293995859197</c:v>
                </c:pt>
                <c:pt idx="304">
                  <c:v>3.0726708074534157</c:v>
                </c:pt>
                <c:pt idx="305">
                  <c:v>3.0827122153209112</c:v>
                </c:pt>
                <c:pt idx="306">
                  <c:v>3.0927536231883983</c:v>
                </c:pt>
                <c:pt idx="307">
                  <c:v>3.1027950310559</c:v>
                </c:pt>
                <c:pt idx="308">
                  <c:v>3.1128364389233947</c:v>
                </c:pt>
                <c:pt idx="309">
                  <c:v>3.1228778467908898</c:v>
                </c:pt>
                <c:pt idx="310">
                  <c:v>3.1329192546583848</c:v>
                </c:pt>
                <c:pt idx="311">
                  <c:v>3.1429606625258795</c:v>
                </c:pt>
                <c:pt idx="312">
                  <c:v>3.1530020703933741</c:v>
                </c:pt>
                <c:pt idx="313">
                  <c:v>3.1630434782608687</c:v>
                </c:pt>
                <c:pt idx="314">
                  <c:v>3.1730848861283651</c:v>
                </c:pt>
                <c:pt idx="315">
                  <c:v>3.1831262939958602</c:v>
                </c:pt>
                <c:pt idx="316">
                  <c:v>3.1931677018633611</c:v>
                </c:pt>
                <c:pt idx="317">
                  <c:v>3.2032091097308477</c:v>
                </c:pt>
                <c:pt idx="318">
                  <c:v>3.2132505175983441</c:v>
                </c:pt>
                <c:pt idx="319">
                  <c:v>3.2232919254658392</c:v>
                </c:pt>
                <c:pt idx="320">
                  <c:v>3.2333333333333352</c:v>
                </c:pt>
                <c:pt idx="321">
                  <c:v>3.2433747412008387</c:v>
                </c:pt>
                <c:pt idx="322">
                  <c:v>3.2534161490683222</c:v>
                </c:pt>
                <c:pt idx="323">
                  <c:v>3.2634575569358217</c:v>
                </c:pt>
                <c:pt idx="324">
                  <c:v>3.2734989648033141</c:v>
                </c:pt>
                <c:pt idx="325">
                  <c:v>3.2835403726708092</c:v>
                </c:pt>
                <c:pt idx="326">
                  <c:v>3.2935817805383087</c:v>
                </c:pt>
                <c:pt idx="327">
                  <c:v>3.3036231884057972</c:v>
                </c:pt>
                <c:pt idx="328">
                  <c:v>3.3136645962732865</c:v>
                </c:pt>
                <c:pt idx="329">
                  <c:v>3.3237060041407864</c:v>
                </c:pt>
                <c:pt idx="330">
                  <c:v>3.3337474120082762</c:v>
                </c:pt>
                <c:pt idx="331">
                  <c:v>3.3437888198757761</c:v>
                </c:pt>
                <c:pt idx="332">
                  <c:v>3.3538302277432708</c:v>
                </c:pt>
                <c:pt idx="333">
                  <c:v>3.3638716356107627</c:v>
                </c:pt>
                <c:pt idx="334">
                  <c:v>3.3739130434782587</c:v>
                </c:pt>
                <c:pt idx="335">
                  <c:v>3.3839544513457551</c:v>
                </c:pt>
                <c:pt idx="336">
                  <c:v>3.3939958592132462</c:v>
                </c:pt>
                <c:pt idx="337">
                  <c:v>3.4040372670807488</c:v>
                </c:pt>
                <c:pt idx="338">
                  <c:v>3.4140786749482324</c:v>
                </c:pt>
                <c:pt idx="339">
                  <c:v>3.4241200828157394</c:v>
                </c:pt>
                <c:pt idx="340">
                  <c:v>3.4341614906832247</c:v>
                </c:pt>
                <c:pt idx="341">
                  <c:v>3.4442028985507238</c:v>
                </c:pt>
                <c:pt idx="342">
                  <c:v>3.4542443064182167</c:v>
                </c:pt>
                <c:pt idx="343">
                  <c:v>3.464285714285714</c:v>
                </c:pt>
                <c:pt idx="344">
                  <c:v>3.4743271221532077</c:v>
                </c:pt>
                <c:pt idx="345">
                  <c:v>3.4843685300207028</c:v>
                </c:pt>
                <c:pt idx="346">
                  <c:v>3.4944099378881939</c:v>
                </c:pt>
                <c:pt idx="347">
                  <c:v>3.5044513457556952</c:v>
                </c:pt>
                <c:pt idx="348">
                  <c:v>3.5144927536231867</c:v>
                </c:pt>
                <c:pt idx="349">
                  <c:v>3.5245341614906875</c:v>
                </c:pt>
                <c:pt idx="350">
                  <c:v>3.5345755693581777</c:v>
                </c:pt>
                <c:pt idx="351">
                  <c:v>3.5446169772256741</c:v>
                </c:pt>
                <c:pt idx="352">
                  <c:v>3.5546583850931581</c:v>
                </c:pt>
                <c:pt idx="353">
                  <c:v>3.5646997929606652</c:v>
                </c:pt>
                <c:pt idx="354">
                  <c:v>3.5747412008281572</c:v>
                </c:pt>
                <c:pt idx="355">
                  <c:v>3.5847826086956562</c:v>
                </c:pt>
                <c:pt idx="356">
                  <c:v>3.5948240165631464</c:v>
                </c:pt>
                <c:pt idx="357">
                  <c:v>3.6048654244306366</c:v>
                </c:pt>
                <c:pt idx="358">
                  <c:v>3.6149068322981361</c:v>
                </c:pt>
                <c:pt idx="359">
                  <c:v>3.6249482401656312</c:v>
                </c:pt>
                <c:pt idx="360">
                  <c:v>3.6349896480331259</c:v>
                </c:pt>
                <c:pt idx="361">
                  <c:v>3.6450310559006249</c:v>
                </c:pt>
                <c:pt idx="362">
                  <c:v>3.6550724637681102</c:v>
                </c:pt>
                <c:pt idx="363">
                  <c:v>3.6651138716356155</c:v>
                </c:pt>
                <c:pt idx="364">
                  <c:v>3.6751552795031008</c:v>
                </c:pt>
                <c:pt idx="365">
                  <c:v>3.6851966873706012</c:v>
                </c:pt>
                <c:pt idx="366">
                  <c:v>3.6952380952380937</c:v>
                </c:pt>
                <c:pt idx="367">
                  <c:v>3.7052795031055887</c:v>
                </c:pt>
                <c:pt idx="368">
                  <c:v>3.7153209109730843</c:v>
                </c:pt>
                <c:pt idx="369">
                  <c:v>3.7253623188405802</c:v>
                </c:pt>
                <c:pt idx="370">
                  <c:v>3.7354037267080744</c:v>
                </c:pt>
                <c:pt idx="371">
                  <c:v>3.7454451345755628</c:v>
                </c:pt>
                <c:pt idx="372">
                  <c:v>3.7554865424430641</c:v>
                </c:pt>
                <c:pt idx="373">
                  <c:v>3.7655279503105636</c:v>
                </c:pt>
                <c:pt idx="374">
                  <c:v>3.7755693581780552</c:v>
                </c:pt>
                <c:pt idx="375">
                  <c:v>3.7856107660455529</c:v>
                </c:pt>
                <c:pt idx="376">
                  <c:v>3.7956521739130364</c:v>
                </c:pt>
                <c:pt idx="377">
                  <c:v>3.8056935817805382</c:v>
                </c:pt>
                <c:pt idx="378">
                  <c:v>3.8157349896480324</c:v>
                </c:pt>
                <c:pt idx="379">
                  <c:v>3.8257763975155274</c:v>
                </c:pt>
                <c:pt idx="380">
                  <c:v>3.8358178053830176</c:v>
                </c:pt>
                <c:pt idx="381">
                  <c:v>3.8458592132505167</c:v>
                </c:pt>
                <c:pt idx="382">
                  <c:v>3.8559006211180069</c:v>
                </c:pt>
                <c:pt idx="383">
                  <c:v>3.8659420289855069</c:v>
                </c:pt>
                <c:pt idx="384">
                  <c:v>3.8759834368529997</c:v>
                </c:pt>
                <c:pt idx="385">
                  <c:v>3.8860248447204992</c:v>
                </c:pt>
                <c:pt idx="386">
                  <c:v>3.8960662525879912</c:v>
                </c:pt>
                <c:pt idx="387">
                  <c:v>3.9061076604554859</c:v>
                </c:pt>
                <c:pt idx="388">
                  <c:v>3.9462732919254653</c:v>
                </c:pt>
                <c:pt idx="389">
                  <c:v>3.9563146997929604</c:v>
                </c:pt>
                <c:pt idx="390">
                  <c:v>3.9663561076604545</c:v>
                </c:pt>
                <c:pt idx="391">
                  <c:v>3.9763975155279496</c:v>
                </c:pt>
                <c:pt idx="392">
                  <c:v>3.9864389233954398</c:v>
                </c:pt>
                <c:pt idx="393">
                  <c:v>3.9964803312629398</c:v>
                </c:pt>
                <c:pt idx="394">
                  <c:v>4.0065217391304344</c:v>
                </c:pt>
                <c:pt idx="395">
                  <c:v>4.016563146997929</c:v>
                </c:pt>
                <c:pt idx="396">
                  <c:v>4.0266045548654148</c:v>
                </c:pt>
                <c:pt idx="397">
                  <c:v>4.0366459627329183</c:v>
                </c:pt>
                <c:pt idx="398">
                  <c:v>4.0466873706004085</c:v>
                </c:pt>
                <c:pt idx="399">
                  <c:v>4.0567287784679085</c:v>
                </c:pt>
                <c:pt idx="400">
                  <c:v>4.0667701863353996</c:v>
                </c:pt>
                <c:pt idx="401">
                  <c:v>4.0768115942029004</c:v>
                </c:pt>
                <c:pt idx="402">
                  <c:v>4.0868530020703933</c:v>
                </c:pt>
                <c:pt idx="403">
                  <c:v>4.096894409937887</c:v>
                </c:pt>
                <c:pt idx="404">
                  <c:v>4.1069358178053665</c:v>
                </c:pt>
                <c:pt idx="405">
                  <c:v>4.1169772256728772</c:v>
                </c:pt>
                <c:pt idx="406">
                  <c:v>4.1270186335403665</c:v>
                </c:pt>
                <c:pt idx="407">
                  <c:v>4.1370600414078673</c:v>
                </c:pt>
                <c:pt idx="408">
                  <c:v>4.1471014492753531</c:v>
                </c:pt>
                <c:pt idx="409">
                  <c:v>4.1571428571428459</c:v>
                </c:pt>
                <c:pt idx="410">
                  <c:v>4.2073498964803324</c:v>
                </c:pt>
                <c:pt idx="411">
                  <c:v>4.2173913043478324</c:v>
                </c:pt>
                <c:pt idx="412">
                  <c:v>4.2274327122153208</c:v>
                </c:pt>
                <c:pt idx="413">
                  <c:v>4.2374741200828154</c:v>
                </c:pt>
                <c:pt idx="414">
                  <c:v>4.247515527950295</c:v>
                </c:pt>
                <c:pt idx="415">
                  <c:v>4.2575569358178047</c:v>
                </c:pt>
                <c:pt idx="416">
                  <c:v>4.2675983436852887</c:v>
                </c:pt>
                <c:pt idx="417">
                  <c:v>4.2776397515527984</c:v>
                </c:pt>
                <c:pt idx="418">
                  <c:v>4.2876811594202895</c:v>
                </c:pt>
                <c:pt idx="419">
                  <c:v>4.2977225672877752</c:v>
                </c:pt>
                <c:pt idx="420">
                  <c:v>4.3077639751552796</c:v>
                </c:pt>
                <c:pt idx="421">
                  <c:v>4.3178053830227743</c:v>
                </c:pt>
                <c:pt idx="422">
                  <c:v>4.327846790890268</c:v>
                </c:pt>
                <c:pt idx="423">
                  <c:v>4.3378881987577635</c:v>
                </c:pt>
                <c:pt idx="424">
                  <c:v>4.3479296066252449</c:v>
                </c:pt>
                <c:pt idx="425">
                  <c:v>4.3579710144927475</c:v>
                </c:pt>
                <c:pt idx="426">
                  <c:v>4.3680124223602466</c:v>
                </c:pt>
                <c:pt idx="427">
                  <c:v>4.3780538302277385</c:v>
                </c:pt>
                <c:pt idx="428">
                  <c:v>4.3880952380952278</c:v>
                </c:pt>
                <c:pt idx="429">
                  <c:v>4.3981366459627305</c:v>
                </c:pt>
                <c:pt idx="430">
                  <c:v>4.4081780538302304</c:v>
                </c:pt>
                <c:pt idx="431">
                  <c:v>4.4182194616977224</c:v>
                </c:pt>
                <c:pt idx="432">
                  <c:v>4.428260869565209</c:v>
                </c:pt>
                <c:pt idx="433">
                  <c:v>4.4383022774327117</c:v>
                </c:pt>
                <c:pt idx="434">
                  <c:v>4.4483436853002214</c:v>
                </c:pt>
                <c:pt idx="435">
                  <c:v>4.4583850931677018</c:v>
                </c:pt>
                <c:pt idx="436">
                  <c:v>4.4684265010351965</c:v>
                </c:pt>
                <c:pt idx="437">
                  <c:v>4.4784679089026991</c:v>
                </c:pt>
                <c:pt idx="438">
                  <c:v>4.4885093167701884</c:v>
                </c:pt>
                <c:pt idx="439">
                  <c:v>4.4985507246376804</c:v>
                </c:pt>
                <c:pt idx="440">
                  <c:v>4.5085921325051794</c:v>
                </c:pt>
                <c:pt idx="441">
                  <c:v>4.5186335403726714</c:v>
                </c:pt>
                <c:pt idx="442">
                  <c:v>4.5286749482401651</c:v>
                </c:pt>
                <c:pt idx="443">
                  <c:v>4.5387163561076518</c:v>
                </c:pt>
                <c:pt idx="444">
                  <c:v>4.5487577639751544</c:v>
                </c:pt>
                <c:pt idx="445">
                  <c:v>4.558799171842657</c:v>
                </c:pt>
                <c:pt idx="446">
                  <c:v>4.5688405797101446</c:v>
                </c:pt>
                <c:pt idx="447">
                  <c:v>4.5788819875776392</c:v>
                </c:pt>
                <c:pt idx="448">
                  <c:v>4.5889233954451436</c:v>
                </c:pt>
                <c:pt idx="449">
                  <c:v>4.5989648033126294</c:v>
                </c:pt>
                <c:pt idx="450">
                  <c:v>4.6090062111801284</c:v>
                </c:pt>
                <c:pt idx="451">
                  <c:v>4.6190476190476186</c:v>
                </c:pt>
                <c:pt idx="452">
                  <c:v>4.6290890269151044</c:v>
                </c:pt>
                <c:pt idx="453">
                  <c:v>4.6391304347826114</c:v>
                </c:pt>
                <c:pt idx="454">
                  <c:v>4.6491718426501025</c:v>
                </c:pt>
                <c:pt idx="455">
                  <c:v>4.6592132505175945</c:v>
                </c:pt>
                <c:pt idx="456">
                  <c:v>4.6692546583850785</c:v>
                </c:pt>
                <c:pt idx="457">
                  <c:v>4.6792960662525873</c:v>
                </c:pt>
                <c:pt idx="458">
                  <c:v>4.6893374741200828</c:v>
                </c:pt>
                <c:pt idx="459">
                  <c:v>4.6993788819875784</c:v>
                </c:pt>
                <c:pt idx="460">
                  <c:v>4.7094202898550712</c:v>
                </c:pt>
                <c:pt idx="461">
                  <c:v>4.7194616977225783</c:v>
                </c:pt>
                <c:pt idx="462">
                  <c:v>4.729503105590072</c:v>
                </c:pt>
                <c:pt idx="463">
                  <c:v>4.739544513457556</c:v>
                </c:pt>
                <c:pt idx="464">
                  <c:v>4.7495859213250435</c:v>
                </c:pt>
                <c:pt idx="465">
                  <c:v>4.7596273291925524</c:v>
                </c:pt>
                <c:pt idx="466">
                  <c:v>4.7696687370600488</c:v>
                </c:pt>
                <c:pt idx="467">
                  <c:v>4.7797101449275434</c:v>
                </c:pt>
                <c:pt idx="468">
                  <c:v>4.7897515527950301</c:v>
                </c:pt>
                <c:pt idx="469">
                  <c:v>4.7997929606625345</c:v>
                </c:pt>
                <c:pt idx="470">
                  <c:v>4.8098343685300096</c:v>
                </c:pt>
                <c:pt idx="471">
                  <c:v>4.8198757763975051</c:v>
                </c:pt>
                <c:pt idx="472">
                  <c:v>4.8299171842650095</c:v>
                </c:pt>
                <c:pt idx="473">
                  <c:v>4.8399585921325103</c:v>
                </c:pt>
                <c:pt idx="474">
                  <c:v>4.8499999999999988</c:v>
                </c:pt>
                <c:pt idx="475">
                  <c:v>4.8600414078674854</c:v>
                </c:pt>
                <c:pt idx="476">
                  <c:v>4.8700828157349889</c:v>
                </c:pt>
                <c:pt idx="477">
                  <c:v>4.8801242236024756</c:v>
                </c:pt>
                <c:pt idx="478">
                  <c:v>4.8901656314699755</c:v>
                </c:pt>
                <c:pt idx="479">
                  <c:v>4.9002070393374737</c:v>
                </c:pt>
                <c:pt idx="480">
                  <c:v>4.9102484472049772</c:v>
                </c:pt>
                <c:pt idx="481">
                  <c:v>4.9202898550724639</c:v>
                </c:pt>
                <c:pt idx="482">
                  <c:v>4.9303312629399576</c:v>
                </c:pt>
                <c:pt idx="483">
                  <c:v>4.9403726708074505</c:v>
                </c:pt>
                <c:pt idx="484">
                  <c:v>4.9504140786749389</c:v>
                </c:pt>
                <c:pt idx="485">
                  <c:v>4.9604554865424415</c:v>
                </c:pt>
                <c:pt idx="486">
                  <c:v>4.9704968944099424</c:v>
                </c:pt>
                <c:pt idx="487">
                  <c:v>5.0407867494823995</c:v>
                </c:pt>
                <c:pt idx="488">
                  <c:v>5.0508281573498959</c:v>
                </c:pt>
                <c:pt idx="489">
                  <c:v>5.070910973084886</c:v>
                </c:pt>
                <c:pt idx="490">
                  <c:v>5.0809523809523824</c:v>
                </c:pt>
                <c:pt idx="491">
                  <c:v>5.0909937888198824</c:v>
                </c:pt>
                <c:pt idx="492">
                  <c:v>5.1010351966873699</c:v>
                </c:pt>
                <c:pt idx="493">
                  <c:v>5.1110766045548734</c:v>
                </c:pt>
                <c:pt idx="494">
                  <c:v>5.1211180124223601</c:v>
                </c:pt>
                <c:pt idx="495">
                  <c:v>5.1311594202898574</c:v>
                </c:pt>
                <c:pt idx="496">
                  <c:v>5.1412008281573485</c:v>
                </c:pt>
                <c:pt idx="497">
                  <c:v>5.1512422360248484</c:v>
                </c:pt>
                <c:pt idx="498">
                  <c:v>5.1612836438923404</c:v>
                </c:pt>
                <c:pt idx="499">
                  <c:v>5.1713250517598333</c:v>
                </c:pt>
                <c:pt idx="500">
                  <c:v>5.1813664596273314</c:v>
                </c:pt>
                <c:pt idx="501">
                  <c:v>5.1914078674948225</c:v>
                </c:pt>
                <c:pt idx="502">
                  <c:v>5.2014492753623314</c:v>
                </c:pt>
                <c:pt idx="503">
                  <c:v>5.2114906832298242</c:v>
                </c:pt>
                <c:pt idx="504">
                  <c:v>5.2215320910973082</c:v>
                </c:pt>
                <c:pt idx="505">
                  <c:v>5.2315734989648188</c:v>
                </c:pt>
                <c:pt idx="506">
                  <c:v>5.2416149068322975</c:v>
                </c:pt>
                <c:pt idx="507">
                  <c:v>5.2516563146997921</c:v>
                </c:pt>
                <c:pt idx="508">
                  <c:v>5.2616977225672894</c:v>
                </c:pt>
                <c:pt idx="509">
                  <c:v>5.2717391304347929</c:v>
                </c:pt>
                <c:pt idx="510">
                  <c:v>5.2817805383022769</c:v>
                </c:pt>
                <c:pt idx="511">
                  <c:v>5.2918219461697715</c:v>
                </c:pt>
                <c:pt idx="512">
                  <c:v>5.3018633540372724</c:v>
                </c:pt>
                <c:pt idx="513">
                  <c:v>5.3119047619047608</c:v>
                </c:pt>
                <c:pt idx="514">
                  <c:v>5.3219461697722545</c:v>
                </c:pt>
                <c:pt idx="515">
                  <c:v>5.3319875776397376</c:v>
                </c:pt>
                <c:pt idx="516">
                  <c:v>5.3420289855072474</c:v>
                </c:pt>
                <c:pt idx="517">
                  <c:v>5.3520703933747411</c:v>
                </c:pt>
                <c:pt idx="518">
                  <c:v>5.362111801242226</c:v>
                </c:pt>
                <c:pt idx="519">
                  <c:v>5.3721532091097295</c:v>
                </c:pt>
                <c:pt idx="520">
                  <c:v>5.3821946169772126</c:v>
                </c:pt>
                <c:pt idx="521">
                  <c:v>5.3922360248447196</c:v>
                </c:pt>
                <c:pt idx="522">
                  <c:v>5.4022774327122232</c:v>
                </c:pt>
                <c:pt idx="523">
                  <c:v>5.4123188405797045</c:v>
                </c:pt>
                <c:pt idx="524">
                  <c:v>5.4223602484471964</c:v>
                </c:pt>
                <c:pt idx="525">
                  <c:v>5.4324016563146991</c:v>
                </c:pt>
                <c:pt idx="526">
                  <c:v>5.4424430641822035</c:v>
                </c:pt>
                <c:pt idx="527">
                  <c:v>5.4524844720496866</c:v>
                </c:pt>
                <c:pt idx="528">
                  <c:v>5.4625258799171714</c:v>
                </c:pt>
                <c:pt idx="529">
                  <c:v>5.4725672877846891</c:v>
                </c:pt>
                <c:pt idx="530">
                  <c:v>5.4826086956521918</c:v>
                </c:pt>
                <c:pt idx="531">
                  <c:v>5.4926501035196802</c:v>
                </c:pt>
                <c:pt idx="532">
                  <c:v>5.5026915113871633</c:v>
                </c:pt>
                <c:pt idx="533">
                  <c:v>5.5127329192546579</c:v>
                </c:pt>
                <c:pt idx="534">
                  <c:v>5.5227743271221446</c:v>
                </c:pt>
                <c:pt idx="535">
                  <c:v>5.5328157349896472</c:v>
                </c:pt>
                <c:pt idx="536">
                  <c:v>5.5428571428571418</c:v>
                </c:pt>
                <c:pt idx="537">
                  <c:v>5.5528985507246373</c:v>
                </c:pt>
                <c:pt idx="538">
                  <c:v>5.5629399585921275</c:v>
                </c:pt>
                <c:pt idx="539">
                  <c:v>5.5729813664596266</c:v>
                </c:pt>
                <c:pt idx="540">
                  <c:v>5.583022774327131</c:v>
                </c:pt>
                <c:pt idx="541">
                  <c:v>5.5930641821946336</c:v>
                </c:pt>
                <c:pt idx="542">
                  <c:v>5.6031055900621105</c:v>
                </c:pt>
                <c:pt idx="543">
                  <c:v>5.613146997929606</c:v>
                </c:pt>
                <c:pt idx="544">
                  <c:v>5.6231884057971007</c:v>
                </c:pt>
                <c:pt idx="545">
                  <c:v>5.6332298136646042</c:v>
                </c:pt>
                <c:pt idx="546">
                  <c:v>5.6432712215320908</c:v>
                </c:pt>
                <c:pt idx="547">
                  <c:v>5.6533126293995855</c:v>
                </c:pt>
                <c:pt idx="548">
                  <c:v>5.6633540372670677</c:v>
                </c:pt>
                <c:pt idx="549">
                  <c:v>5.6733954451345845</c:v>
                </c:pt>
                <c:pt idx="550">
                  <c:v>5.6834368530020685</c:v>
                </c:pt>
                <c:pt idx="551">
                  <c:v>5.693478260869564</c:v>
                </c:pt>
                <c:pt idx="552">
                  <c:v>5.7035196687370506</c:v>
                </c:pt>
                <c:pt idx="553">
                  <c:v>5.7135610766045541</c:v>
                </c:pt>
                <c:pt idx="554">
                  <c:v>5.7236024844720621</c:v>
                </c:pt>
                <c:pt idx="555">
                  <c:v>5.7336438923395576</c:v>
                </c:pt>
                <c:pt idx="556">
                  <c:v>5.7436853002070389</c:v>
                </c:pt>
                <c:pt idx="557">
                  <c:v>5.7537267080745416</c:v>
                </c:pt>
                <c:pt idx="558">
                  <c:v>5.7637681159420433</c:v>
                </c:pt>
                <c:pt idx="559">
                  <c:v>5.7738095238095317</c:v>
                </c:pt>
                <c:pt idx="560">
                  <c:v>5.7838509316770175</c:v>
                </c:pt>
                <c:pt idx="561">
                  <c:v>5.793892339544513</c:v>
                </c:pt>
                <c:pt idx="562">
                  <c:v>5.8039337474120076</c:v>
                </c:pt>
                <c:pt idx="563">
                  <c:v>5.8139751552795005</c:v>
                </c:pt>
                <c:pt idx="564">
                  <c:v>5.8240165631469747</c:v>
                </c:pt>
                <c:pt idx="565">
                  <c:v>5.8340579710144835</c:v>
                </c:pt>
                <c:pt idx="566">
                  <c:v>5.8440993788819782</c:v>
                </c:pt>
                <c:pt idx="567">
                  <c:v>5.8541407867494755</c:v>
                </c:pt>
                <c:pt idx="568">
                  <c:v>5.8641821946169745</c:v>
                </c:pt>
                <c:pt idx="569">
                  <c:v>5.8742236024844807</c:v>
                </c:pt>
                <c:pt idx="570">
                  <c:v>5.8842650103519674</c:v>
                </c:pt>
                <c:pt idx="571">
                  <c:v>5.8943064182194513</c:v>
                </c:pt>
              </c:numCache>
            </c:numRef>
          </c:xVal>
          <c:yVal>
            <c:numRef>
              <c:f>'WAG followed by C12_ADCO and CO'!$M$808:$M$1379</c:f>
              <c:numCache>
                <c:formatCode>General</c:formatCode>
                <c:ptCount val="572"/>
                <c:pt idx="0">
                  <c:v>11.438037167221065</c:v>
                </c:pt>
                <c:pt idx="1">
                  <c:v>14.248446135945487</c:v>
                </c:pt>
                <c:pt idx="2">
                  <c:v>11.835515973113869</c:v>
                </c:pt>
                <c:pt idx="3">
                  <c:v>11.620409795807182</c:v>
                </c:pt>
                <c:pt idx="4">
                  <c:v>12.10206058412435</c:v>
                </c:pt>
                <c:pt idx="5">
                  <c:v>13.96787286119762</c:v>
                </c:pt>
                <c:pt idx="6">
                  <c:v>11.924364176784051</c:v>
                </c:pt>
                <c:pt idx="7">
                  <c:v>11.484799379679076</c:v>
                </c:pt>
                <c:pt idx="8">
                  <c:v>10.63840333418967</c:v>
                </c:pt>
                <c:pt idx="9">
                  <c:v>10.353153838196034</c:v>
                </c:pt>
                <c:pt idx="10">
                  <c:v>10.339125174458619</c:v>
                </c:pt>
                <c:pt idx="11">
                  <c:v>11.395951176008884</c:v>
                </c:pt>
                <c:pt idx="12">
                  <c:v>25.536844223301014</c:v>
                </c:pt>
                <c:pt idx="13">
                  <c:v>19.710272551037129</c:v>
                </c:pt>
                <c:pt idx="14">
                  <c:v>25.602311320742192</c:v>
                </c:pt>
                <c:pt idx="15">
                  <c:v>24.059158309628991</c:v>
                </c:pt>
                <c:pt idx="16">
                  <c:v>24.877497027643582</c:v>
                </c:pt>
                <c:pt idx="17">
                  <c:v>15.305272137495756</c:v>
                </c:pt>
                <c:pt idx="18">
                  <c:v>21.814572111646118</c:v>
                </c:pt>
                <c:pt idx="19">
                  <c:v>26.397268932527787</c:v>
                </c:pt>
                <c:pt idx="20">
                  <c:v>23.030389635553487</c:v>
                </c:pt>
                <c:pt idx="21">
                  <c:v>28.459482501924505</c:v>
                </c:pt>
                <c:pt idx="22">
                  <c:v>24.835411036431339</c:v>
                </c:pt>
                <c:pt idx="23">
                  <c:v>17.942660920125583</c:v>
                </c:pt>
                <c:pt idx="24">
                  <c:v>19.303441302652736</c:v>
                </c:pt>
                <c:pt idx="25">
                  <c:v>21.510617730669203</c:v>
                </c:pt>
                <c:pt idx="26">
                  <c:v>19.200564435245187</c:v>
                </c:pt>
                <c:pt idx="27">
                  <c:v>21.87536298784147</c:v>
                </c:pt>
                <c:pt idx="28">
                  <c:v>13.836938666315289</c:v>
                </c:pt>
                <c:pt idx="29">
                  <c:v>15.52505453604827</c:v>
                </c:pt>
                <c:pt idx="30">
                  <c:v>22.819959679492637</c:v>
                </c:pt>
                <c:pt idx="31">
                  <c:v>19.836530524673687</c:v>
                </c:pt>
                <c:pt idx="32">
                  <c:v>24.484694442996563</c:v>
                </c:pt>
                <c:pt idx="33">
                  <c:v>22.310251563700668</c:v>
                </c:pt>
                <c:pt idx="34">
                  <c:v>14.851678676653377</c:v>
                </c:pt>
                <c:pt idx="35">
                  <c:v>15.029375083993653</c:v>
                </c:pt>
                <c:pt idx="36">
                  <c:v>17.334752158171927</c:v>
                </c:pt>
                <c:pt idx="37">
                  <c:v>14.64592494183826</c:v>
                </c:pt>
                <c:pt idx="38">
                  <c:v>16.058143758069182</c:v>
                </c:pt>
                <c:pt idx="39">
                  <c:v>21.594789713093601</c:v>
                </c:pt>
                <c:pt idx="40">
                  <c:v>26.963091703269289</c:v>
                </c:pt>
                <c:pt idx="41">
                  <c:v>23.451249547675204</c:v>
                </c:pt>
                <c:pt idx="42">
                  <c:v>20.748393667604187</c:v>
                </c:pt>
                <c:pt idx="43">
                  <c:v>22.950893874374881</c:v>
                </c:pt>
                <c:pt idx="44">
                  <c:v>20.238685551812285</c:v>
                </c:pt>
                <c:pt idx="45">
                  <c:v>11.657819565773568</c:v>
                </c:pt>
                <c:pt idx="46">
                  <c:v>24.578218867912497</c:v>
                </c:pt>
                <c:pt idx="47">
                  <c:v>21.688314138009527</c:v>
                </c:pt>
                <c:pt idx="48">
                  <c:v>16.591232980090087</c:v>
                </c:pt>
                <c:pt idx="49">
                  <c:v>15.875771129483066</c:v>
                </c:pt>
                <c:pt idx="50">
                  <c:v>11.414656060992099</c:v>
                </c:pt>
                <c:pt idx="51">
                  <c:v>21.894067872824653</c:v>
                </c:pt>
                <c:pt idx="52">
                  <c:v>11.222930989914373</c:v>
                </c:pt>
                <c:pt idx="53">
                  <c:v>13.53298428533842</c:v>
                </c:pt>
                <c:pt idx="54">
                  <c:v>16.768929387430351</c:v>
                </c:pt>
                <c:pt idx="55">
                  <c:v>16.553823210123689</c:v>
                </c:pt>
                <c:pt idx="56">
                  <c:v>20.112427578175694</c:v>
                </c:pt>
                <c:pt idx="57">
                  <c:v>14.407437658302632</c:v>
                </c:pt>
                <c:pt idx="58">
                  <c:v>15.37073923493694</c:v>
                </c:pt>
                <c:pt idx="59">
                  <c:v>16.27792615662166</c:v>
                </c:pt>
                <c:pt idx="60">
                  <c:v>13.551689170321652</c:v>
                </c:pt>
                <c:pt idx="61">
                  <c:v>18.583303230799853</c:v>
                </c:pt>
                <c:pt idx="62">
                  <c:v>18.70020876194485</c:v>
                </c:pt>
                <c:pt idx="63">
                  <c:v>21.580761049356209</c:v>
                </c:pt>
                <c:pt idx="64">
                  <c:v>17.952013362617187</c:v>
                </c:pt>
                <c:pt idx="65">
                  <c:v>25.022459886263203</c:v>
                </c:pt>
                <c:pt idx="66">
                  <c:v>11.957097725504624</c:v>
                </c:pt>
                <c:pt idx="67">
                  <c:v>15.506349651065054</c:v>
                </c:pt>
                <c:pt idx="68">
                  <c:v>16.305983484096497</c:v>
                </c:pt>
                <c:pt idx="69">
                  <c:v>14.655277384329866</c:v>
                </c:pt>
                <c:pt idx="70">
                  <c:v>20.767098552587413</c:v>
                </c:pt>
                <c:pt idx="71">
                  <c:v>12.434072292575971</c:v>
                </c:pt>
                <c:pt idx="72">
                  <c:v>17.835107831472239</c:v>
                </c:pt>
                <c:pt idx="73">
                  <c:v>16.521089661403128</c:v>
                </c:pt>
                <c:pt idx="74">
                  <c:v>12.784788886010798</c:v>
                </c:pt>
                <c:pt idx="75">
                  <c:v>10.353153838196034</c:v>
                </c:pt>
                <c:pt idx="76">
                  <c:v>23.78326125612686</c:v>
                </c:pt>
                <c:pt idx="77">
                  <c:v>14.641248720592436</c:v>
                </c:pt>
                <c:pt idx="78">
                  <c:v>25.228213621078382</c:v>
                </c:pt>
                <c:pt idx="79">
                  <c:v>13.350611656752353</c:v>
                </c:pt>
                <c:pt idx="80">
                  <c:v>14.543048074430718</c:v>
                </c:pt>
                <c:pt idx="81">
                  <c:v>11.339836521059365</c:v>
                </c:pt>
                <c:pt idx="82">
                  <c:v>19.920702507097978</c:v>
                </c:pt>
                <c:pt idx="83">
                  <c:v>3.8485300852914803</c:v>
                </c:pt>
                <c:pt idx="84">
                  <c:v>3.7643581028671194</c:v>
                </c:pt>
                <c:pt idx="85">
                  <c:v>4.0496075988607734</c:v>
                </c:pt>
                <c:pt idx="86">
                  <c:v>4.4143528560329921</c:v>
                </c:pt>
                <c:pt idx="87">
                  <c:v>5.5272935125328431</c:v>
                </c:pt>
                <c:pt idx="88">
                  <c:v>1.2532272938737758</c:v>
                </c:pt>
                <c:pt idx="89">
                  <c:v>10.175457430855722</c:v>
                </c:pt>
                <c:pt idx="90">
                  <c:v>16.843748927363151</c:v>
                </c:pt>
                <c:pt idx="91">
                  <c:v>8.9596399069483752</c:v>
                </c:pt>
                <c:pt idx="92">
                  <c:v>2.988105376064718</c:v>
                </c:pt>
                <c:pt idx="93">
                  <c:v>2.2726435254576787</c:v>
                </c:pt>
                <c:pt idx="94">
                  <c:v>8.0758340914925757</c:v>
                </c:pt>
                <c:pt idx="95">
                  <c:v>3.0676011372432588</c:v>
                </c:pt>
                <c:pt idx="96">
                  <c:v>7.2060569397742116</c:v>
                </c:pt>
                <c:pt idx="97">
                  <c:v>3.9607593951906237</c:v>
                </c:pt>
                <c:pt idx="98">
                  <c:v>11.138759007490011</c:v>
                </c:pt>
                <c:pt idx="99">
                  <c:v>7.5333924269800514</c:v>
                </c:pt>
                <c:pt idx="100">
                  <c:v>4.573344378390118</c:v>
                </c:pt>
                <c:pt idx="101">
                  <c:v>7.6175644094043768</c:v>
                </c:pt>
                <c:pt idx="102">
                  <c:v>18.003451796320988</c:v>
                </c:pt>
                <c:pt idx="103">
                  <c:v>15.132251951401246</c:v>
                </c:pt>
                <c:pt idx="104">
                  <c:v>6.4999475316587496</c:v>
                </c:pt>
                <c:pt idx="105">
                  <c:v>5.2607489015223763</c:v>
                </c:pt>
                <c:pt idx="106">
                  <c:v>6.6262055052952835</c:v>
                </c:pt>
                <c:pt idx="107">
                  <c:v>18.746970974402817</c:v>
                </c:pt>
                <c:pt idx="108">
                  <c:v>27.25301742050879</c:v>
                </c:pt>
                <c:pt idx="109">
                  <c:v>20.594078366492951</c:v>
                </c:pt>
                <c:pt idx="110">
                  <c:v>7.8233181442194875</c:v>
                </c:pt>
                <c:pt idx="111">
                  <c:v>9.8200646161751006</c:v>
                </c:pt>
                <c:pt idx="112">
                  <c:v>6.0276491858332042</c:v>
                </c:pt>
                <c:pt idx="113">
                  <c:v>7.8560516929400714</c:v>
                </c:pt>
                <c:pt idx="114">
                  <c:v>18.443016593425909</c:v>
                </c:pt>
                <c:pt idx="115">
                  <c:v>21.169253579725975</c:v>
                </c:pt>
                <c:pt idx="116">
                  <c:v>9.4179095890365012</c:v>
                </c:pt>
                <c:pt idx="117">
                  <c:v>12.312490540185282</c:v>
                </c:pt>
                <c:pt idx="118">
                  <c:v>14.912469552848771</c:v>
                </c:pt>
                <c:pt idx="119">
                  <c:v>10.049199457219173</c:v>
                </c:pt>
                <c:pt idx="120">
                  <c:v>14.837650012915999</c:v>
                </c:pt>
                <c:pt idx="121">
                  <c:v>20.402353295415182</c:v>
                </c:pt>
                <c:pt idx="122">
                  <c:v>5.3870068751588978</c:v>
                </c:pt>
                <c:pt idx="123">
                  <c:v>9.3290613853663515</c:v>
                </c:pt>
                <c:pt idx="124">
                  <c:v>17.016769113457695</c:v>
                </c:pt>
                <c:pt idx="125">
                  <c:v>11.985155052979422</c:v>
                </c:pt>
                <c:pt idx="126">
                  <c:v>15.394120341165902</c:v>
                </c:pt>
                <c:pt idx="127">
                  <c:v>19.96746471955603</c:v>
                </c:pt>
                <c:pt idx="128">
                  <c:v>12.345224088905823</c:v>
                </c:pt>
                <c:pt idx="129">
                  <c:v>22.338308891175423</c:v>
                </c:pt>
                <c:pt idx="130">
                  <c:v>9.146688756780236</c:v>
                </c:pt>
                <c:pt idx="131">
                  <c:v>13.561041612813206</c:v>
                </c:pt>
                <c:pt idx="132">
                  <c:v>12.261052106481463</c:v>
                </c:pt>
                <c:pt idx="133">
                  <c:v>14.140893047292106</c:v>
                </c:pt>
                <c:pt idx="134">
                  <c:v>10.091285448431348</c:v>
                </c:pt>
                <c:pt idx="135">
                  <c:v>12.045945929174771</c:v>
                </c:pt>
                <c:pt idx="136">
                  <c:v>15.230452597562984</c:v>
                </c:pt>
                <c:pt idx="137">
                  <c:v>13.953844197460256</c:v>
                </c:pt>
                <c:pt idx="138">
                  <c:v>9.7218639700133096</c:v>
                </c:pt>
                <c:pt idx="139">
                  <c:v>18.199853088644556</c:v>
                </c:pt>
                <c:pt idx="140">
                  <c:v>20.631488136459307</c:v>
                </c:pt>
                <c:pt idx="141">
                  <c:v>10.217543422067893</c:v>
                </c:pt>
                <c:pt idx="142">
                  <c:v>15.038727526485278</c:v>
                </c:pt>
                <c:pt idx="143">
                  <c:v>20.355591082957222</c:v>
                </c:pt>
                <c:pt idx="144">
                  <c:v>20.710983897637842</c:v>
                </c:pt>
                <c:pt idx="145">
                  <c:v>20.809184543799596</c:v>
                </c:pt>
                <c:pt idx="146">
                  <c:v>10.03984701472757</c:v>
                </c:pt>
                <c:pt idx="147">
                  <c:v>14.861031119145006</c:v>
                </c:pt>
                <c:pt idx="148">
                  <c:v>20.710983897637842</c:v>
                </c:pt>
                <c:pt idx="149">
                  <c:v>11.419332282237885</c:v>
                </c:pt>
                <c:pt idx="150">
                  <c:v>9.048488110618468</c:v>
                </c:pt>
                <c:pt idx="151">
                  <c:v>13.813557560086311</c:v>
                </c:pt>
                <c:pt idx="152">
                  <c:v>14.393408994565231</c:v>
                </c:pt>
                <c:pt idx="153">
                  <c:v>11.601704910824004</c:v>
                </c:pt>
                <c:pt idx="154">
                  <c:v>16.01138154561119</c:v>
                </c:pt>
                <c:pt idx="155">
                  <c:v>13.303849444294336</c:v>
                </c:pt>
                <c:pt idx="156">
                  <c:v>10.40926849314557</c:v>
                </c:pt>
                <c:pt idx="157">
                  <c:v>19.677539002316543</c:v>
                </c:pt>
                <c:pt idx="158">
                  <c:v>13.11212437321665</c:v>
                </c:pt>
                <c:pt idx="159">
                  <c:v>23.811318583601675</c:v>
                </c:pt>
                <c:pt idx="160">
                  <c:v>21.099110261039026</c:v>
                </c:pt>
                <c:pt idx="161">
                  <c:v>10.661784440418669</c:v>
                </c:pt>
                <c:pt idx="162">
                  <c:v>19.088335125346052</c:v>
                </c:pt>
                <c:pt idx="163">
                  <c:v>11.568971362103408</c:v>
                </c:pt>
                <c:pt idx="164">
                  <c:v>16.927920909787549</c:v>
                </c:pt>
                <c:pt idx="165">
                  <c:v>20.991557172385686</c:v>
                </c:pt>
                <c:pt idx="166">
                  <c:v>11.101349237523671</c:v>
                </c:pt>
                <c:pt idx="167">
                  <c:v>22.155936262589289</c:v>
                </c:pt>
                <c:pt idx="168">
                  <c:v>12.868960868435169</c:v>
                </c:pt>
                <c:pt idx="169">
                  <c:v>24.798001266464986</c:v>
                </c:pt>
                <c:pt idx="170">
                  <c:v>12.522920496246153</c:v>
                </c:pt>
                <c:pt idx="171">
                  <c:v>15.782246704567102</c:v>
                </c:pt>
                <c:pt idx="172">
                  <c:v>20.491201499085332</c:v>
                </c:pt>
                <c:pt idx="173">
                  <c:v>11.578323804594998</c:v>
                </c:pt>
                <c:pt idx="174">
                  <c:v>16.815691599888432</c:v>
                </c:pt>
                <c:pt idx="175">
                  <c:v>25.059869656229665</c:v>
                </c:pt>
                <c:pt idx="176">
                  <c:v>19.504518816222028</c:v>
                </c:pt>
                <c:pt idx="177">
                  <c:v>21.35630242955791</c:v>
                </c:pt>
                <c:pt idx="178">
                  <c:v>12.349900310151609</c:v>
                </c:pt>
                <c:pt idx="179">
                  <c:v>23.437220883937815</c:v>
                </c:pt>
                <c:pt idx="180">
                  <c:v>16.656700077531205</c:v>
                </c:pt>
                <c:pt idx="181">
                  <c:v>22.45989064356618</c:v>
                </c:pt>
                <c:pt idx="182">
                  <c:v>15.141604393892818</c:v>
                </c:pt>
                <c:pt idx="183">
                  <c:v>18.606684337028881</c:v>
                </c:pt>
                <c:pt idx="184">
                  <c:v>17.250580175747562</c:v>
                </c:pt>
                <c:pt idx="185">
                  <c:v>13.691975807695547</c:v>
                </c:pt>
                <c:pt idx="186">
                  <c:v>12.499539390017169</c:v>
                </c:pt>
                <c:pt idx="187">
                  <c:v>18.831142956827179</c:v>
                </c:pt>
                <c:pt idx="188">
                  <c:v>23.713117937439886</c:v>
                </c:pt>
                <c:pt idx="189">
                  <c:v>15.366063013691114</c:v>
                </c:pt>
                <c:pt idx="190">
                  <c:v>17.577915662953448</c:v>
                </c:pt>
                <c:pt idx="191">
                  <c:v>22.656291935889655</c:v>
                </c:pt>
                <c:pt idx="192">
                  <c:v>17.648058981640371</c:v>
                </c:pt>
                <c:pt idx="193">
                  <c:v>19.163154665278835</c:v>
                </c:pt>
                <c:pt idx="194">
                  <c:v>28.791494210376189</c:v>
                </c:pt>
                <c:pt idx="195">
                  <c:v>16.479003670190913</c:v>
                </c:pt>
                <c:pt idx="196">
                  <c:v>24.250883380706661</c:v>
                </c:pt>
                <c:pt idx="197">
                  <c:v>23.530745308853842</c:v>
                </c:pt>
                <c:pt idx="198">
                  <c:v>16.310659705342236</c:v>
                </c:pt>
                <c:pt idx="199">
                  <c:v>28.669912457985451</c:v>
                </c:pt>
                <c:pt idx="200">
                  <c:v>22.848017006967311</c:v>
                </c:pt>
                <c:pt idx="201">
                  <c:v>17.662087645377724</c:v>
                </c:pt>
                <c:pt idx="202">
                  <c:v>26.060581002830329</c:v>
                </c:pt>
                <c:pt idx="203">
                  <c:v>18.120357327465928</c:v>
                </c:pt>
                <c:pt idx="204">
                  <c:v>27.03323502195629</c:v>
                </c:pt>
                <c:pt idx="205">
                  <c:v>28.174233005930887</c:v>
                </c:pt>
                <c:pt idx="206">
                  <c:v>27.903012173674622</c:v>
                </c:pt>
                <c:pt idx="207">
                  <c:v>17.138350865848459</c:v>
                </c:pt>
                <c:pt idx="208">
                  <c:v>20.893356526223929</c:v>
                </c:pt>
                <c:pt idx="209">
                  <c:v>21.010262057368887</c:v>
                </c:pt>
                <c:pt idx="210">
                  <c:v>35.791797415335296</c:v>
                </c:pt>
                <c:pt idx="211">
                  <c:v>18.312082398543652</c:v>
                </c:pt>
                <c:pt idx="212">
                  <c:v>17.316047273188726</c:v>
                </c:pt>
                <c:pt idx="213">
                  <c:v>20.262066658041206</c:v>
                </c:pt>
                <c:pt idx="214">
                  <c:v>31.770247143949277</c:v>
                </c:pt>
                <c:pt idx="215">
                  <c:v>18.611360558274743</c:v>
                </c:pt>
                <c:pt idx="216">
                  <c:v>23.58685996380343</c:v>
                </c:pt>
                <c:pt idx="217">
                  <c:v>25.186127629866206</c:v>
                </c:pt>
                <c:pt idx="218">
                  <c:v>26.822805065895395</c:v>
                </c:pt>
                <c:pt idx="219">
                  <c:v>35.913379167725999</c:v>
                </c:pt>
                <c:pt idx="220">
                  <c:v>19.42969927628921</c:v>
                </c:pt>
                <c:pt idx="221">
                  <c:v>18.789056965615</c:v>
                </c:pt>
                <c:pt idx="222">
                  <c:v>27.912364616166229</c:v>
                </c:pt>
                <c:pt idx="223">
                  <c:v>27.832868854987691</c:v>
                </c:pt>
                <c:pt idx="224">
                  <c:v>38.223432463150061</c:v>
                </c:pt>
                <c:pt idx="225">
                  <c:v>22.015649625215342</c:v>
                </c:pt>
                <c:pt idx="226">
                  <c:v>21.68363791676369</c:v>
                </c:pt>
                <c:pt idx="227">
                  <c:v>32.457651667081443</c:v>
                </c:pt>
                <c:pt idx="228">
                  <c:v>28.50156849313673</c:v>
                </c:pt>
                <c:pt idx="229">
                  <c:v>31.807656913915675</c:v>
                </c:pt>
                <c:pt idx="230">
                  <c:v>22.034354510198622</c:v>
                </c:pt>
                <c:pt idx="231">
                  <c:v>33.809079607117027</c:v>
                </c:pt>
                <c:pt idx="232">
                  <c:v>27.589705350206181</c:v>
                </c:pt>
                <c:pt idx="233">
                  <c:v>29.614509149636614</c:v>
                </c:pt>
                <c:pt idx="234">
                  <c:v>25.391881364681325</c:v>
                </c:pt>
                <c:pt idx="235">
                  <c:v>29.076743706369804</c:v>
                </c:pt>
                <c:pt idx="236">
                  <c:v>33.261961721358752</c:v>
                </c:pt>
                <c:pt idx="237">
                  <c:v>28.763436882901324</c:v>
                </c:pt>
                <c:pt idx="238">
                  <c:v>37.507970612543026</c:v>
                </c:pt>
                <c:pt idx="239">
                  <c:v>23.74117526491473</c:v>
                </c:pt>
                <c:pt idx="240">
                  <c:v>38.920189428773917</c:v>
                </c:pt>
                <c:pt idx="241">
                  <c:v>35.731006539139912</c:v>
                </c:pt>
                <c:pt idx="242">
                  <c:v>39.30831579217525</c:v>
                </c:pt>
                <c:pt idx="243">
                  <c:v>33.388219694995286</c:v>
                </c:pt>
                <c:pt idx="244">
                  <c:v>26.116695657779932</c:v>
                </c:pt>
                <c:pt idx="245">
                  <c:v>30.774212018594415</c:v>
                </c:pt>
                <c:pt idx="246">
                  <c:v>25.775331506836689</c:v>
                </c:pt>
                <c:pt idx="247">
                  <c:v>24.807353708956626</c:v>
                </c:pt>
                <c:pt idx="248">
                  <c:v>48.772987593669498</c:v>
                </c:pt>
                <c:pt idx="249">
                  <c:v>38.817312561366251</c:v>
                </c:pt>
                <c:pt idx="250">
                  <c:v>45.462222951644847</c:v>
                </c:pt>
                <c:pt idx="251">
                  <c:v>42.623756655445675</c:v>
                </c:pt>
                <c:pt idx="252">
                  <c:v>46.738831351747557</c:v>
                </c:pt>
                <c:pt idx="253">
                  <c:v>37.059053372946444</c:v>
                </c:pt>
                <c:pt idx="254">
                  <c:v>32.794339596779075</c:v>
                </c:pt>
                <c:pt idx="255">
                  <c:v>46.659335590569121</c:v>
                </c:pt>
                <c:pt idx="256">
                  <c:v>45.859701757537529</c:v>
                </c:pt>
                <c:pt idx="257">
                  <c:v>45.653948022722545</c:v>
                </c:pt>
                <c:pt idx="258">
                  <c:v>45.822291987571262</c:v>
                </c:pt>
                <c:pt idx="259">
                  <c:v>37.377036417660541</c:v>
                </c:pt>
                <c:pt idx="260">
                  <c:v>33.224551951392321</c:v>
                </c:pt>
                <c:pt idx="261">
                  <c:v>37.779191444799288</c:v>
                </c:pt>
                <c:pt idx="262">
                  <c:v>55.099914939233862</c:v>
                </c:pt>
                <c:pt idx="263">
                  <c:v>54.604235487179302</c:v>
                </c:pt>
                <c:pt idx="264">
                  <c:v>50.853906048049545</c:v>
                </c:pt>
                <c:pt idx="265">
                  <c:v>41.361176919080293</c:v>
                </c:pt>
                <c:pt idx="266">
                  <c:v>51.443109925020039</c:v>
                </c:pt>
                <c:pt idx="267">
                  <c:v>45.883082863766447</c:v>
                </c:pt>
                <c:pt idx="268">
                  <c:v>36.642869682070447</c:v>
                </c:pt>
                <c:pt idx="269">
                  <c:v>45.929845076224595</c:v>
                </c:pt>
                <c:pt idx="270">
                  <c:v>42.946415921405794</c:v>
                </c:pt>
                <c:pt idx="271">
                  <c:v>40.061187412748438</c:v>
                </c:pt>
                <c:pt idx="272">
                  <c:v>21.099110261039026</c:v>
                </c:pt>
                <c:pt idx="273">
                  <c:v>21.809895890400291</c:v>
                </c:pt>
                <c:pt idx="274">
                  <c:v>24.339731584376789</c:v>
                </c:pt>
                <c:pt idx="275">
                  <c:v>25.50878689582618</c:v>
                </c:pt>
                <c:pt idx="276">
                  <c:v>31.583198294117352</c:v>
                </c:pt>
                <c:pt idx="277">
                  <c:v>33.930661359507795</c:v>
                </c:pt>
                <c:pt idx="278">
                  <c:v>40.351113129987993</c:v>
                </c:pt>
                <c:pt idx="279">
                  <c:v>46.392790979558583</c:v>
                </c:pt>
                <c:pt idx="280">
                  <c:v>54.04776515892938</c:v>
                </c:pt>
                <c:pt idx="281">
                  <c:v>58.485499121191346</c:v>
                </c:pt>
                <c:pt idx="282">
                  <c:v>63.082224605810289</c:v>
                </c:pt>
                <c:pt idx="283">
                  <c:v>69.451237942586758</c:v>
                </c:pt>
                <c:pt idx="284">
                  <c:v>68.726423649488225</c:v>
                </c:pt>
                <c:pt idx="285">
                  <c:v>70.105908916998288</c:v>
                </c:pt>
                <c:pt idx="286">
                  <c:v>73.832857249899249</c:v>
                </c:pt>
                <c:pt idx="287">
                  <c:v>79.692162470883659</c:v>
                </c:pt>
                <c:pt idx="288">
                  <c:v>79.710867355866938</c:v>
                </c:pt>
                <c:pt idx="289">
                  <c:v>86.734551667055143</c:v>
                </c:pt>
                <c:pt idx="290">
                  <c:v>92.860401499049942</c:v>
                </c:pt>
                <c:pt idx="291">
                  <c:v>101.65637366239534</c:v>
                </c:pt>
                <c:pt idx="292">
                  <c:v>105.34123600408388</c:v>
                </c:pt>
                <c:pt idx="293">
                  <c:v>112.63146492628242</c:v>
                </c:pt>
                <c:pt idx="294">
                  <c:v>126.93602571717759</c:v>
                </c:pt>
                <c:pt idx="295">
                  <c:v>125.12632809505357</c:v>
                </c:pt>
                <c:pt idx="296">
                  <c:v>148.4559958903383</c:v>
                </c:pt>
                <c:pt idx="297">
                  <c:v>152.45884127674105</c:v>
                </c:pt>
                <c:pt idx="298">
                  <c:v>178.58956559825791</c:v>
                </c:pt>
                <c:pt idx="299">
                  <c:v>190.73838839484048</c:v>
                </c:pt>
                <c:pt idx="300">
                  <c:v>206.5486924268823</c:v>
                </c:pt>
                <c:pt idx="301">
                  <c:v>215.24646394406602</c:v>
                </c:pt>
                <c:pt idx="302">
                  <c:v>214.12884706632067</c:v>
                </c:pt>
                <c:pt idx="303">
                  <c:v>219.02485071067079</c:v>
                </c:pt>
                <c:pt idx="304">
                  <c:v>225.9222770482227</c:v>
                </c:pt>
                <c:pt idx="305">
                  <c:v>221.17591248373773</c:v>
                </c:pt>
                <c:pt idx="306">
                  <c:v>218.62737190477796</c:v>
                </c:pt>
                <c:pt idx="307">
                  <c:v>221.05900695259302</c:v>
                </c:pt>
                <c:pt idx="308">
                  <c:v>223.45790845168747</c:v>
                </c:pt>
                <c:pt idx="309">
                  <c:v>237.84196500376055</c:v>
                </c:pt>
                <c:pt idx="310">
                  <c:v>235.60673124826928</c:v>
                </c:pt>
                <c:pt idx="311">
                  <c:v>231.46359922449227</c:v>
                </c:pt>
                <c:pt idx="312">
                  <c:v>223.82265370885918</c:v>
                </c:pt>
                <c:pt idx="313">
                  <c:v>227.07262747468857</c:v>
                </c:pt>
                <c:pt idx="314">
                  <c:v>229.10678371661052</c:v>
                </c:pt>
                <c:pt idx="315">
                  <c:v>235.89198074426298</c:v>
                </c:pt>
                <c:pt idx="316">
                  <c:v>230.88374779001364</c:v>
                </c:pt>
                <c:pt idx="317">
                  <c:v>231.9265451278265</c:v>
                </c:pt>
                <c:pt idx="318">
                  <c:v>230.82295691381844</c:v>
                </c:pt>
                <c:pt idx="319">
                  <c:v>229.08340261038154</c:v>
                </c:pt>
                <c:pt idx="320">
                  <c:v>244.81888710249103</c:v>
                </c:pt>
                <c:pt idx="321">
                  <c:v>245.60916849303038</c:v>
                </c:pt>
                <c:pt idx="322">
                  <c:v>250.80912651835754</c:v>
                </c:pt>
                <c:pt idx="323">
                  <c:v>252.576738149269</c:v>
                </c:pt>
                <c:pt idx="324">
                  <c:v>238.46390242945142</c:v>
                </c:pt>
                <c:pt idx="325">
                  <c:v>243.72465133097398</c:v>
                </c:pt>
                <c:pt idx="326">
                  <c:v>240.1847518479052</c:v>
                </c:pt>
                <c:pt idx="327">
                  <c:v>233.90926293604448</c:v>
                </c:pt>
                <c:pt idx="328">
                  <c:v>233.17509620045453</c:v>
                </c:pt>
                <c:pt idx="329">
                  <c:v>233.4556694752024</c:v>
                </c:pt>
                <c:pt idx="330">
                  <c:v>236.50456572746194</c:v>
                </c:pt>
                <c:pt idx="331">
                  <c:v>235.87795208052557</c:v>
                </c:pt>
                <c:pt idx="332">
                  <c:v>240.61028798127282</c:v>
                </c:pt>
                <c:pt idx="333">
                  <c:v>234.02616846718996</c:v>
                </c:pt>
                <c:pt idx="334">
                  <c:v>235.61140746951509</c:v>
                </c:pt>
                <c:pt idx="335">
                  <c:v>231.94992623405528</c:v>
                </c:pt>
                <c:pt idx="336">
                  <c:v>238.66497994302094</c:v>
                </c:pt>
                <c:pt idx="337">
                  <c:v>238.5433981906302</c:v>
                </c:pt>
                <c:pt idx="338">
                  <c:v>236.78981522345569</c:v>
                </c:pt>
                <c:pt idx="339">
                  <c:v>231.41216079078848</c:v>
                </c:pt>
                <c:pt idx="340">
                  <c:v>230.59849829402</c:v>
                </c:pt>
                <c:pt idx="341">
                  <c:v>240.3998580252119</c:v>
                </c:pt>
                <c:pt idx="342">
                  <c:v>232.63733075718781</c:v>
                </c:pt>
                <c:pt idx="343">
                  <c:v>231.15496862226988</c:v>
                </c:pt>
                <c:pt idx="344">
                  <c:v>237.90743210120181</c:v>
                </c:pt>
                <c:pt idx="345">
                  <c:v>244.5429900489886</c:v>
                </c:pt>
                <c:pt idx="346">
                  <c:v>235.28874820355506</c:v>
                </c:pt>
                <c:pt idx="347">
                  <c:v>238.91749589029428</c:v>
                </c:pt>
                <c:pt idx="348">
                  <c:v>236.16320157651919</c:v>
                </c:pt>
                <c:pt idx="349">
                  <c:v>234.3347990694123</c:v>
                </c:pt>
                <c:pt idx="350">
                  <c:v>227.28305743074938</c:v>
                </c:pt>
                <c:pt idx="351">
                  <c:v>233.49307924516847</c:v>
                </c:pt>
                <c:pt idx="352">
                  <c:v>234.48443814927811</c:v>
                </c:pt>
                <c:pt idx="353">
                  <c:v>237.24808490554418</c:v>
                </c:pt>
                <c:pt idx="354">
                  <c:v>243.41134450750567</c:v>
                </c:pt>
                <c:pt idx="355">
                  <c:v>245.45017697067391</c:v>
                </c:pt>
                <c:pt idx="356">
                  <c:v>236.47650839998758</c:v>
                </c:pt>
                <c:pt idx="357">
                  <c:v>244.77212489003259</c:v>
                </c:pt>
                <c:pt idx="358">
                  <c:v>252.93213096394967</c:v>
                </c:pt>
                <c:pt idx="359">
                  <c:v>246.53038407845258</c:v>
                </c:pt>
                <c:pt idx="360">
                  <c:v>251.58070302391405</c:v>
                </c:pt>
                <c:pt idx="361">
                  <c:v>254.22276802778981</c:v>
                </c:pt>
                <c:pt idx="362">
                  <c:v>256.98641478405619</c:v>
                </c:pt>
                <c:pt idx="363">
                  <c:v>262.26119234931593</c:v>
                </c:pt>
                <c:pt idx="364">
                  <c:v>260.21300744365629</c:v>
                </c:pt>
                <c:pt idx="365">
                  <c:v>260.81623998436424</c:v>
                </c:pt>
                <c:pt idx="366">
                  <c:v>265.06224887554902</c:v>
                </c:pt>
                <c:pt idx="367">
                  <c:v>262.53241318157194</c:v>
                </c:pt>
                <c:pt idx="368">
                  <c:v>267.57337968454209</c:v>
                </c:pt>
                <c:pt idx="369">
                  <c:v>266.38094326686371</c:v>
                </c:pt>
                <c:pt idx="370">
                  <c:v>267.2928064097942</c:v>
                </c:pt>
                <c:pt idx="371">
                  <c:v>267.42374060467654</c:v>
                </c:pt>
                <c:pt idx="372">
                  <c:v>269.73379390009961</c:v>
                </c:pt>
                <c:pt idx="373">
                  <c:v>263.50506720069757</c:v>
                </c:pt>
                <c:pt idx="374">
                  <c:v>253.41845797351257</c:v>
                </c:pt>
                <c:pt idx="375">
                  <c:v>250.19186531391219</c:v>
                </c:pt>
                <c:pt idx="376">
                  <c:v>247.73684915986811</c:v>
                </c:pt>
                <c:pt idx="377">
                  <c:v>248.62533119656999</c:v>
                </c:pt>
                <c:pt idx="378">
                  <c:v>243.54695492363371</c:v>
                </c:pt>
                <c:pt idx="379">
                  <c:v>243.33184874632701</c:v>
                </c:pt>
                <c:pt idx="380">
                  <c:v>252.87134008775476</c:v>
                </c:pt>
                <c:pt idx="381">
                  <c:v>256.46267800452682</c:v>
                </c:pt>
                <c:pt idx="382">
                  <c:v>251.53861703270186</c:v>
                </c:pt>
                <c:pt idx="383">
                  <c:v>259.47884070806634</c:v>
                </c:pt>
                <c:pt idx="384">
                  <c:v>230.69202271893604</c:v>
                </c:pt>
                <c:pt idx="385">
                  <c:v>212.02922372695713</c:v>
                </c:pt>
                <c:pt idx="386">
                  <c:v>207.98896857058827</c:v>
                </c:pt>
                <c:pt idx="387">
                  <c:v>258.32849028159956</c:v>
                </c:pt>
                <c:pt idx="388">
                  <c:v>264.87052380447102</c:v>
                </c:pt>
                <c:pt idx="389">
                  <c:v>223.2428022743799</c:v>
                </c:pt>
                <c:pt idx="390">
                  <c:v>211.39325763752896</c:v>
                </c:pt>
                <c:pt idx="391">
                  <c:v>303.07525138263793</c:v>
                </c:pt>
                <c:pt idx="392">
                  <c:v>257.88892548449456</c:v>
                </c:pt>
                <c:pt idx="393">
                  <c:v>266.03957911592039</c:v>
                </c:pt>
                <c:pt idx="394">
                  <c:v>279.39019077267176</c:v>
                </c:pt>
                <c:pt idx="395">
                  <c:v>261.88709464965217</c:v>
                </c:pt>
                <c:pt idx="396">
                  <c:v>305.95580367004931</c:v>
                </c:pt>
                <c:pt idx="397">
                  <c:v>329.2527379166126</c:v>
                </c:pt>
                <c:pt idx="398">
                  <c:v>351.97449694994395</c:v>
                </c:pt>
                <c:pt idx="399">
                  <c:v>311.59065027123529</c:v>
                </c:pt>
                <c:pt idx="400">
                  <c:v>255.72851126893659</c:v>
                </c:pt>
                <c:pt idx="401">
                  <c:v>206.85732302910529</c:v>
                </c:pt>
                <c:pt idx="402">
                  <c:v>305.68925905903876</c:v>
                </c:pt>
                <c:pt idx="403">
                  <c:v>185.03807469621339</c:v>
                </c:pt>
                <c:pt idx="404">
                  <c:v>307.0313345565815</c:v>
                </c:pt>
                <c:pt idx="405">
                  <c:v>229.91109377088742</c:v>
                </c:pt>
                <c:pt idx="406">
                  <c:v>269.75717500632959</c:v>
                </c:pt>
                <c:pt idx="407">
                  <c:v>260.7414204444317</c:v>
                </c:pt>
                <c:pt idx="408">
                  <c:v>251.81451408620393</c:v>
                </c:pt>
                <c:pt idx="409">
                  <c:v>331.37574236220524</c:v>
                </c:pt>
                <c:pt idx="410">
                  <c:v>307.8262921683683</c:v>
                </c:pt>
                <c:pt idx="411">
                  <c:v>345.99360997656828</c:v>
                </c:pt>
                <c:pt idx="412">
                  <c:v>396.09464440404497</c:v>
                </c:pt>
                <c:pt idx="413">
                  <c:v>394.09789793208893</c:v>
                </c:pt>
                <c:pt idx="414">
                  <c:v>406.26542561365488</c:v>
                </c:pt>
                <c:pt idx="415">
                  <c:v>427.6591378131792</c:v>
                </c:pt>
                <c:pt idx="416">
                  <c:v>401.07949625206527</c:v>
                </c:pt>
                <c:pt idx="417">
                  <c:v>403.33343489253969</c:v>
                </c:pt>
                <c:pt idx="418">
                  <c:v>402.07553137742013</c:v>
                </c:pt>
                <c:pt idx="419">
                  <c:v>338.31057846972328</c:v>
                </c:pt>
                <c:pt idx="420">
                  <c:v>334.33111418954923</c:v>
                </c:pt>
                <c:pt idx="421">
                  <c:v>334.43866727820188</c:v>
                </c:pt>
                <c:pt idx="422">
                  <c:v>311.34281054520818</c:v>
                </c:pt>
                <c:pt idx="423">
                  <c:v>293.73683755477913</c:v>
                </c:pt>
                <c:pt idx="424">
                  <c:v>342.90730395434224</c:v>
                </c:pt>
                <c:pt idx="425">
                  <c:v>344.22599834565699</c:v>
                </c:pt>
                <c:pt idx="426">
                  <c:v>268.52732881868388</c:v>
                </c:pt>
                <c:pt idx="427">
                  <c:v>345.33893900215656</c:v>
                </c:pt>
                <c:pt idx="428">
                  <c:v>319.35785376050535</c:v>
                </c:pt>
                <c:pt idx="429">
                  <c:v>313.04027885743267</c:v>
                </c:pt>
                <c:pt idx="430">
                  <c:v>330.5246700954703</c:v>
                </c:pt>
                <c:pt idx="431">
                  <c:v>338.95122078039753</c:v>
                </c:pt>
                <c:pt idx="432">
                  <c:v>321.2002849313497</c:v>
                </c:pt>
                <c:pt idx="433">
                  <c:v>317.30966885484696</c:v>
                </c:pt>
                <c:pt idx="434">
                  <c:v>342.76234109572272</c:v>
                </c:pt>
                <c:pt idx="435">
                  <c:v>386.55047684137196</c:v>
                </c:pt>
                <c:pt idx="436">
                  <c:v>369.14090514326773</c:v>
                </c:pt>
                <c:pt idx="437">
                  <c:v>353.47088774859856</c:v>
                </c:pt>
                <c:pt idx="438">
                  <c:v>353.24642912880097</c:v>
                </c:pt>
                <c:pt idx="439">
                  <c:v>348.94430558266703</c:v>
                </c:pt>
                <c:pt idx="440">
                  <c:v>339.89114125080226</c:v>
                </c:pt>
                <c:pt idx="441">
                  <c:v>346.39576500370742</c:v>
                </c:pt>
                <c:pt idx="442">
                  <c:v>347.00834998690669</c:v>
                </c:pt>
                <c:pt idx="443">
                  <c:v>354.630590617557</c:v>
                </c:pt>
                <c:pt idx="444">
                  <c:v>354.82699190988029</c:v>
                </c:pt>
                <c:pt idx="445">
                  <c:v>363.89418490548229</c:v>
                </c:pt>
                <c:pt idx="446">
                  <c:v>360.56471537847375</c:v>
                </c:pt>
                <c:pt idx="447">
                  <c:v>369.18766735572581</c:v>
                </c:pt>
                <c:pt idx="448">
                  <c:v>281.99952222782764</c:v>
                </c:pt>
                <c:pt idx="449">
                  <c:v>276.53301959148951</c:v>
                </c:pt>
                <c:pt idx="450">
                  <c:v>348.64502742293632</c:v>
                </c:pt>
                <c:pt idx="451">
                  <c:v>350.15544688532952</c:v>
                </c:pt>
                <c:pt idx="452">
                  <c:v>328.28008389748726</c:v>
                </c:pt>
                <c:pt idx="453">
                  <c:v>302.08389247852864</c:v>
                </c:pt>
                <c:pt idx="454">
                  <c:v>304.7072525974213</c:v>
                </c:pt>
                <c:pt idx="455">
                  <c:v>340.78897572999603</c:v>
                </c:pt>
                <c:pt idx="456">
                  <c:v>337.59511661911625</c:v>
                </c:pt>
                <c:pt idx="457">
                  <c:v>333.08723933816725</c:v>
                </c:pt>
                <c:pt idx="458">
                  <c:v>329.3182050140544</c:v>
                </c:pt>
                <c:pt idx="459">
                  <c:v>342.13572744878508</c:v>
                </c:pt>
                <c:pt idx="460">
                  <c:v>298.18392395953356</c:v>
                </c:pt>
                <c:pt idx="461">
                  <c:v>367.01322447642929</c:v>
                </c:pt>
                <c:pt idx="462">
                  <c:v>393.80329599360397</c:v>
                </c:pt>
                <c:pt idx="463">
                  <c:v>289.53291465480783</c:v>
                </c:pt>
                <c:pt idx="464">
                  <c:v>368.17760356663291</c:v>
                </c:pt>
                <c:pt idx="465">
                  <c:v>360.83125998948395</c:v>
                </c:pt>
                <c:pt idx="466">
                  <c:v>326.26930876179375</c:v>
                </c:pt>
                <c:pt idx="467">
                  <c:v>400.6726650036814</c:v>
                </c:pt>
                <c:pt idx="468">
                  <c:v>368.32256642525266</c:v>
                </c:pt>
                <c:pt idx="469">
                  <c:v>345.08642305488399</c:v>
                </c:pt>
                <c:pt idx="470">
                  <c:v>384.19833755473564</c:v>
                </c:pt>
                <c:pt idx="471">
                  <c:v>384.92315184783354</c:v>
                </c:pt>
                <c:pt idx="472">
                  <c:v>380.52750387678429</c:v>
                </c:pt>
                <c:pt idx="473">
                  <c:v>421.01890364414646</c:v>
                </c:pt>
                <c:pt idx="474">
                  <c:v>399.54101946219669</c:v>
                </c:pt>
                <c:pt idx="475">
                  <c:v>372.94734923734671</c:v>
                </c:pt>
                <c:pt idx="476">
                  <c:v>369.22975334693729</c:v>
                </c:pt>
                <c:pt idx="477">
                  <c:v>369.65996570155124</c:v>
                </c:pt>
                <c:pt idx="478">
                  <c:v>394.96299886256185</c:v>
                </c:pt>
                <c:pt idx="479">
                  <c:v>423.92751325903197</c:v>
                </c:pt>
                <c:pt idx="480">
                  <c:v>435.1410918064559</c:v>
                </c:pt>
                <c:pt idx="481">
                  <c:v>429.64185562139772</c:v>
                </c:pt>
                <c:pt idx="482">
                  <c:v>427.9630921941565</c:v>
                </c:pt>
                <c:pt idx="483">
                  <c:v>450.75499454617369</c:v>
                </c:pt>
                <c:pt idx="484">
                  <c:v>417.86713052447891</c:v>
                </c:pt>
                <c:pt idx="485">
                  <c:v>443.14210635801533</c:v>
                </c:pt>
                <c:pt idx="486">
                  <c:v>472.01309632956992</c:v>
                </c:pt>
                <c:pt idx="487">
                  <c:v>482.84322473483786</c:v>
                </c:pt>
                <c:pt idx="488">
                  <c:v>483.2687608682042</c:v>
                </c:pt>
                <c:pt idx="489">
                  <c:v>425.17606433166071</c:v>
                </c:pt>
                <c:pt idx="490">
                  <c:v>476.05335148593895</c:v>
                </c:pt>
                <c:pt idx="491">
                  <c:v>508.15093411709421</c:v>
                </c:pt>
                <c:pt idx="492">
                  <c:v>518.14401891936393</c:v>
                </c:pt>
                <c:pt idx="493">
                  <c:v>514.6228243212779</c:v>
                </c:pt>
                <c:pt idx="494">
                  <c:v>509.46495228716333</c:v>
                </c:pt>
                <c:pt idx="495">
                  <c:v>513.54261721349758</c:v>
                </c:pt>
                <c:pt idx="496">
                  <c:v>508.35201163066421</c:v>
                </c:pt>
                <c:pt idx="497">
                  <c:v>506.02325345025559</c:v>
                </c:pt>
                <c:pt idx="498">
                  <c:v>506.57972377850626</c:v>
                </c:pt>
                <c:pt idx="499">
                  <c:v>426.16274701452431</c:v>
                </c:pt>
                <c:pt idx="500">
                  <c:v>399.33058950613696</c:v>
                </c:pt>
                <c:pt idx="501">
                  <c:v>434.12635179611675</c:v>
                </c:pt>
                <c:pt idx="502">
                  <c:v>434.6173550269263</c:v>
                </c:pt>
                <c:pt idx="503">
                  <c:v>431.79759361571007</c:v>
                </c:pt>
                <c:pt idx="504">
                  <c:v>448.37479793206285</c:v>
                </c:pt>
                <c:pt idx="505">
                  <c:v>440.2709065130955</c:v>
                </c:pt>
                <c:pt idx="506">
                  <c:v>448.5104083481902</c:v>
                </c:pt>
                <c:pt idx="507">
                  <c:v>463.41352545854693</c:v>
                </c:pt>
                <c:pt idx="508">
                  <c:v>478.90584644587523</c:v>
                </c:pt>
                <c:pt idx="509">
                  <c:v>464.46099901760664</c:v>
                </c:pt>
                <c:pt idx="510">
                  <c:v>474.02854768650866</c:v>
                </c:pt>
                <c:pt idx="511">
                  <c:v>468.90340920111385</c:v>
                </c:pt>
                <c:pt idx="512">
                  <c:v>460.33657187881323</c:v>
                </c:pt>
                <c:pt idx="513">
                  <c:v>460.51426828615342</c:v>
                </c:pt>
                <c:pt idx="514">
                  <c:v>452.71900746940867</c:v>
                </c:pt>
                <c:pt idx="515">
                  <c:v>453.97223476328185</c:v>
                </c:pt>
                <c:pt idx="516">
                  <c:v>464.99876446087262</c:v>
                </c:pt>
                <c:pt idx="517">
                  <c:v>465.66278787777702</c:v>
                </c:pt>
                <c:pt idx="518">
                  <c:v>464.44229413262372</c:v>
                </c:pt>
                <c:pt idx="519">
                  <c:v>464.53581855753885</c:v>
                </c:pt>
                <c:pt idx="520">
                  <c:v>460.63585003854428</c:v>
                </c:pt>
                <c:pt idx="521">
                  <c:v>462.69338738669461</c:v>
                </c:pt>
                <c:pt idx="522">
                  <c:v>466.95810116286265</c:v>
                </c:pt>
                <c:pt idx="523">
                  <c:v>455.92221902277953</c:v>
                </c:pt>
                <c:pt idx="524">
                  <c:v>458.09198568083031</c:v>
                </c:pt>
                <c:pt idx="525">
                  <c:v>473.54689689819151</c:v>
                </c:pt>
                <c:pt idx="526">
                  <c:v>478.15297482530292</c:v>
                </c:pt>
                <c:pt idx="527">
                  <c:v>478.09218394910664</c:v>
                </c:pt>
                <c:pt idx="528">
                  <c:v>481.05690821894223</c:v>
                </c:pt>
                <c:pt idx="529">
                  <c:v>473.89761349162643</c:v>
                </c:pt>
                <c:pt idx="530">
                  <c:v>475.91306484856523</c:v>
                </c:pt>
                <c:pt idx="531">
                  <c:v>470.08181695505505</c:v>
                </c:pt>
                <c:pt idx="532">
                  <c:v>463.27323882117344</c:v>
                </c:pt>
                <c:pt idx="533">
                  <c:v>470.79260258441678</c:v>
                </c:pt>
                <c:pt idx="534">
                  <c:v>486.49067730655929</c:v>
                </c:pt>
                <c:pt idx="535">
                  <c:v>494.2298234683546</c:v>
                </c:pt>
                <c:pt idx="536">
                  <c:v>501.46393773560311</c:v>
                </c:pt>
                <c:pt idx="537">
                  <c:v>509.07214970251624</c:v>
                </c:pt>
                <c:pt idx="538">
                  <c:v>501.73048234661394</c:v>
                </c:pt>
                <c:pt idx="539">
                  <c:v>499.4110766086975</c:v>
                </c:pt>
                <c:pt idx="540">
                  <c:v>496.36218035643878</c:v>
                </c:pt>
                <c:pt idx="541">
                  <c:v>497.92403825253376</c:v>
                </c:pt>
                <c:pt idx="542">
                  <c:v>505.05995187362208</c:v>
                </c:pt>
                <c:pt idx="543">
                  <c:v>505.51354533446437</c:v>
                </c:pt>
                <c:pt idx="544">
                  <c:v>514.90339759602716</c:v>
                </c:pt>
                <c:pt idx="545">
                  <c:v>516.11453889868801</c:v>
                </c:pt>
                <c:pt idx="546">
                  <c:v>513.65484652339853</c:v>
                </c:pt>
                <c:pt idx="547">
                  <c:v>512.89262246033297</c:v>
                </c:pt>
                <c:pt idx="548">
                  <c:v>521.11341941044532</c:v>
                </c:pt>
                <c:pt idx="549">
                  <c:v>516.82064830680292</c:v>
                </c:pt>
                <c:pt idx="550">
                  <c:v>513.154490850098</c:v>
                </c:pt>
                <c:pt idx="551">
                  <c:v>518.96235763737843</c:v>
                </c:pt>
                <c:pt idx="552">
                  <c:v>515.9134613851179</c:v>
                </c:pt>
                <c:pt idx="553">
                  <c:v>525.8784888599132</c:v>
                </c:pt>
                <c:pt idx="554">
                  <c:v>523.32059583846149</c:v>
                </c:pt>
                <c:pt idx="555">
                  <c:v>521.68391840243271</c:v>
                </c:pt>
                <c:pt idx="556">
                  <c:v>526.30402499327977</c:v>
                </c:pt>
                <c:pt idx="557">
                  <c:v>533.43526239312109</c:v>
                </c:pt>
                <c:pt idx="558">
                  <c:v>538.59313442723828</c:v>
                </c:pt>
                <c:pt idx="559">
                  <c:v>542.69418045980285</c:v>
                </c:pt>
                <c:pt idx="560">
                  <c:v>546.46321478391212</c:v>
                </c:pt>
                <c:pt idx="561">
                  <c:v>481.46841568857195</c:v>
                </c:pt>
                <c:pt idx="562">
                  <c:v>500.06574758311007</c:v>
                </c:pt>
                <c:pt idx="563">
                  <c:v>524.52706091987773</c:v>
                </c:pt>
                <c:pt idx="564">
                  <c:v>536.33451956551642</c:v>
                </c:pt>
                <c:pt idx="565">
                  <c:v>543.28806055801965</c:v>
                </c:pt>
                <c:pt idx="566">
                  <c:v>544.99020509148738</c:v>
                </c:pt>
                <c:pt idx="567">
                  <c:v>549.03981269034898</c:v>
                </c:pt>
                <c:pt idx="568">
                  <c:v>550.90562496742234</c:v>
                </c:pt>
                <c:pt idx="569">
                  <c:v>549.9610282757701</c:v>
                </c:pt>
                <c:pt idx="570">
                  <c:v>555.74551395682352</c:v>
                </c:pt>
                <c:pt idx="571">
                  <c:v>500.94020095607368</c:v>
                </c:pt>
              </c:numCache>
            </c:numRef>
          </c:yVal>
          <c:smooth val="0"/>
        </c:ser>
        <c:ser>
          <c:idx val="0"/>
          <c:order val="1"/>
          <c:tx>
            <c:v>WAG</c:v>
          </c:tx>
          <c:spPr>
            <a:ln w="28575">
              <a:noFill/>
            </a:ln>
          </c:spPr>
          <c:xVal>
            <c:numRef>
              <c:f>'WAG followed by C12_ADCO and CO'!$J$4:$J$803</c:f>
              <c:numCache>
                <c:formatCode>General</c:formatCode>
                <c:ptCount val="800"/>
                <c:pt idx="0">
                  <c:v>0</c:v>
                </c:pt>
                <c:pt idx="1">
                  <c:v>5.0207039337474123E-3</c:v>
                </c:pt>
                <c:pt idx="2">
                  <c:v>1.0041407867494819E-2</c:v>
                </c:pt>
                <c:pt idx="3">
                  <c:v>1.5062111801242241E-2</c:v>
                </c:pt>
                <c:pt idx="4">
                  <c:v>2.0082815734989646E-2</c:v>
                </c:pt>
                <c:pt idx="5">
                  <c:v>2.510351966873707E-2</c:v>
                </c:pt>
                <c:pt idx="6">
                  <c:v>3.0124223602484471E-2</c:v>
                </c:pt>
                <c:pt idx="7">
                  <c:v>3.5144927536231878E-2</c:v>
                </c:pt>
                <c:pt idx="8">
                  <c:v>4.0165631469979292E-2</c:v>
                </c:pt>
                <c:pt idx="9">
                  <c:v>4.5186335403726734E-2</c:v>
                </c:pt>
                <c:pt idx="10">
                  <c:v>5.0207039337474106E-2</c:v>
                </c:pt>
                <c:pt idx="11">
                  <c:v>5.5227743271221506E-2</c:v>
                </c:pt>
                <c:pt idx="12">
                  <c:v>6.0248447204968886E-2</c:v>
                </c:pt>
                <c:pt idx="13">
                  <c:v>6.5269151138716383E-2</c:v>
                </c:pt>
                <c:pt idx="14">
                  <c:v>7.0289855072463756E-2</c:v>
                </c:pt>
                <c:pt idx="15">
                  <c:v>7.5310559006211322E-2</c:v>
                </c:pt>
                <c:pt idx="16">
                  <c:v>8.0331262939958584E-2</c:v>
                </c:pt>
                <c:pt idx="17">
                  <c:v>8.5351966873705998E-2</c:v>
                </c:pt>
                <c:pt idx="18">
                  <c:v>9.0372670807453384E-2</c:v>
                </c:pt>
                <c:pt idx="19">
                  <c:v>9.5393374741200826E-2</c:v>
                </c:pt>
                <c:pt idx="20">
                  <c:v>0.10041407867494812</c:v>
                </c:pt>
                <c:pt idx="21">
                  <c:v>0.10543478260869572</c:v>
                </c:pt>
                <c:pt idx="22">
                  <c:v>0.11045548654244293</c:v>
                </c:pt>
                <c:pt idx="23">
                  <c:v>0.11547619047619068</c:v>
                </c:pt>
                <c:pt idx="24">
                  <c:v>0.12049689440993792</c:v>
                </c:pt>
                <c:pt idx="25">
                  <c:v>0.12551759834368517</c:v>
                </c:pt>
                <c:pt idx="26">
                  <c:v>0.13053830227743307</c:v>
                </c:pt>
                <c:pt idx="27">
                  <c:v>0.13555900621118011</c:v>
                </c:pt>
                <c:pt idx="28">
                  <c:v>0.14057971014492751</c:v>
                </c:pt>
                <c:pt idx="29">
                  <c:v>0.14560041407867488</c:v>
                </c:pt>
                <c:pt idx="30">
                  <c:v>0.15062111801242262</c:v>
                </c:pt>
                <c:pt idx="31">
                  <c:v>0.15564182194616979</c:v>
                </c:pt>
                <c:pt idx="32">
                  <c:v>0.16066252587991717</c:v>
                </c:pt>
                <c:pt idx="33">
                  <c:v>0.16568322981366457</c:v>
                </c:pt>
                <c:pt idx="34">
                  <c:v>0.17070393374741244</c:v>
                </c:pt>
                <c:pt idx="35">
                  <c:v>0.1757246376811594</c:v>
                </c:pt>
                <c:pt idx="36">
                  <c:v>0.18074534161490718</c:v>
                </c:pt>
                <c:pt idx="37">
                  <c:v>0.18576604554865447</c:v>
                </c:pt>
                <c:pt idx="38">
                  <c:v>0.19078674948240198</c:v>
                </c:pt>
                <c:pt idx="39">
                  <c:v>0.1958074534161493</c:v>
                </c:pt>
                <c:pt idx="40">
                  <c:v>0.20082815734989648</c:v>
                </c:pt>
                <c:pt idx="41">
                  <c:v>0.20584886128364385</c:v>
                </c:pt>
                <c:pt idx="42">
                  <c:v>0.21086956521739153</c:v>
                </c:pt>
                <c:pt idx="43">
                  <c:v>0.21589026915113901</c:v>
                </c:pt>
                <c:pt idx="44">
                  <c:v>0.22091097308488611</c:v>
                </c:pt>
                <c:pt idx="45">
                  <c:v>0.22593167701863337</c:v>
                </c:pt>
                <c:pt idx="46">
                  <c:v>0.23095238095238133</c:v>
                </c:pt>
                <c:pt idx="47">
                  <c:v>0.23597308488612886</c:v>
                </c:pt>
                <c:pt idx="48">
                  <c:v>0.24099378881987604</c:v>
                </c:pt>
                <c:pt idx="49">
                  <c:v>0.24601449275362358</c:v>
                </c:pt>
                <c:pt idx="50">
                  <c:v>0.25103519668737029</c:v>
                </c:pt>
                <c:pt idx="51">
                  <c:v>0.25605590062111738</c:v>
                </c:pt>
                <c:pt idx="52">
                  <c:v>0.26107660455486603</c:v>
                </c:pt>
                <c:pt idx="53">
                  <c:v>0.26609730848861279</c:v>
                </c:pt>
                <c:pt idx="54">
                  <c:v>0.27111801242236022</c:v>
                </c:pt>
                <c:pt idx="55">
                  <c:v>0.27613871635610759</c:v>
                </c:pt>
                <c:pt idx="56">
                  <c:v>0.28115942028985563</c:v>
                </c:pt>
                <c:pt idx="57">
                  <c:v>0.28618012422360301</c:v>
                </c:pt>
                <c:pt idx="58">
                  <c:v>0.29120082815734988</c:v>
                </c:pt>
                <c:pt idx="59">
                  <c:v>0.29622153209109725</c:v>
                </c:pt>
                <c:pt idx="60">
                  <c:v>0.30124223602484523</c:v>
                </c:pt>
                <c:pt idx="61">
                  <c:v>0.30626293995859238</c:v>
                </c:pt>
                <c:pt idx="62">
                  <c:v>0.31128364389233981</c:v>
                </c:pt>
                <c:pt idx="63">
                  <c:v>0.31630434782608752</c:v>
                </c:pt>
                <c:pt idx="64">
                  <c:v>0.32132505175983533</c:v>
                </c:pt>
                <c:pt idx="65">
                  <c:v>0.32634575569358182</c:v>
                </c:pt>
                <c:pt idx="66">
                  <c:v>0.33136645962732986</c:v>
                </c:pt>
                <c:pt idx="67">
                  <c:v>0.33638716356107762</c:v>
                </c:pt>
                <c:pt idx="68">
                  <c:v>0.34140786749482488</c:v>
                </c:pt>
                <c:pt idx="69">
                  <c:v>0.34642857142857203</c:v>
                </c:pt>
                <c:pt idx="70">
                  <c:v>0.3514492753623194</c:v>
                </c:pt>
                <c:pt idx="71">
                  <c:v>0.35646997929606722</c:v>
                </c:pt>
                <c:pt idx="72">
                  <c:v>0.36149068322981492</c:v>
                </c:pt>
                <c:pt idx="73">
                  <c:v>0.36651138716356163</c:v>
                </c:pt>
                <c:pt idx="74">
                  <c:v>0.371532091097309</c:v>
                </c:pt>
                <c:pt idx="75">
                  <c:v>0.37655279503105676</c:v>
                </c:pt>
                <c:pt idx="76">
                  <c:v>0.38157349896480447</c:v>
                </c:pt>
                <c:pt idx="77">
                  <c:v>0.38659420289855123</c:v>
                </c:pt>
                <c:pt idx="78">
                  <c:v>0.39161490683229905</c:v>
                </c:pt>
                <c:pt idx="79">
                  <c:v>0.39663561076604581</c:v>
                </c:pt>
                <c:pt idx="80">
                  <c:v>0.40165631469979296</c:v>
                </c:pt>
                <c:pt idx="81">
                  <c:v>0.40667701863354028</c:v>
                </c:pt>
                <c:pt idx="82">
                  <c:v>0.4116977225672877</c:v>
                </c:pt>
                <c:pt idx="83">
                  <c:v>0.41671842650103513</c:v>
                </c:pt>
                <c:pt idx="84">
                  <c:v>0.42173913043478223</c:v>
                </c:pt>
                <c:pt idx="85">
                  <c:v>0.42675983436852993</c:v>
                </c:pt>
                <c:pt idx="86">
                  <c:v>0.43178053830227803</c:v>
                </c:pt>
                <c:pt idx="87">
                  <c:v>0.43680124223602484</c:v>
                </c:pt>
                <c:pt idx="88">
                  <c:v>0.44182194616977238</c:v>
                </c:pt>
                <c:pt idx="89">
                  <c:v>0.44684265010351959</c:v>
                </c:pt>
                <c:pt idx="90">
                  <c:v>0.45186335403726702</c:v>
                </c:pt>
                <c:pt idx="91">
                  <c:v>0.45688405797101495</c:v>
                </c:pt>
                <c:pt idx="92">
                  <c:v>0.46190476190476326</c:v>
                </c:pt>
                <c:pt idx="93">
                  <c:v>0.46692546583850991</c:v>
                </c:pt>
                <c:pt idx="94">
                  <c:v>0.47194616977225773</c:v>
                </c:pt>
                <c:pt idx="95">
                  <c:v>0.47696687370600493</c:v>
                </c:pt>
                <c:pt idx="96">
                  <c:v>0.4819875776397527</c:v>
                </c:pt>
                <c:pt idx="97">
                  <c:v>0.48700828157349946</c:v>
                </c:pt>
                <c:pt idx="98">
                  <c:v>0.49202898550724777</c:v>
                </c:pt>
                <c:pt idx="99">
                  <c:v>0.49704968944099381</c:v>
                </c:pt>
                <c:pt idx="100">
                  <c:v>0.50207039337474113</c:v>
                </c:pt>
                <c:pt idx="101">
                  <c:v>0.50709109730849089</c:v>
                </c:pt>
                <c:pt idx="102">
                  <c:v>0.51211180124223477</c:v>
                </c:pt>
                <c:pt idx="103">
                  <c:v>0.5171325051759823</c:v>
                </c:pt>
                <c:pt idx="104">
                  <c:v>0.52215320910973051</c:v>
                </c:pt>
                <c:pt idx="105">
                  <c:v>0.5271739130434796</c:v>
                </c:pt>
                <c:pt idx="106">
                  <c:v>0.5321946169772257</c:v>
                </c:pt>
                <c:pt idx="107">
                  <c:v>0.53721532091097257</c:v>
                </c:pt>
                <c:pt idx="108">
                  <c:v>0.54223602484471956</c:v>
                </c:pt>
                <c:pt idx="109">
                  <c:v>0.54725672877846676</c:v>
                </c:pt>
                <c:pt idx="110">
                  <c:v>0.55227743271221519</c:v>
                </c:pt>
                <c:pt idx="111">
                  <c:v>0.55729813664596273</c:v>
                </c:pt>
                <c:pt idx="112">
                  <c:v>0.56231884057971004</c:v>
                </c:pt>
                <c:pt idx="113">
                  <c:v>0.56733954451345769</c:v>
                </c:pt>
                <c:pt idx="114">
                  <c:v>0.57236024844720457</c:v>
                </c:pt>
                <c:pt idx="115">
                  <c:v>0.57738095238095233</c:v>
                </c:pt>
                <c:pt idx="116">
                  <c:v>0.58240165631470064</c:v>
                </c:pt>
                <c:pt idx="117">
                  <c:v>0.58742236024844585</c:v>
                </c:pt>
                <c:pt idx="118">
                  <c:v>0.5924430641821945</c:v>
                </c:pt>
                <c:pt idx="119">
                  <c:v>0.59746376811593926</c:v>
                </c:pt>
                <c:pt idx="120">
                  <c:v>0.6024844720496908</c:v>
                </c:pt>
                <c:pt idx="121">
                  <c:v>0.60750517598343678</c:v>
                </c:pt>
                <c:pt idx="122">
                  <c:v>0.61252587991718521</c:v>
                </c:pt>
                <c:pt idx="123">
                  <c:v>0.61754658385093042</c:v>
                </c:pt>
                <c:pt idx="124">
                  <c:v>0.62256728778467907</c:v>
                </c:pt>
                <c:pt idx="125">
                  <c:v>0.62758799171842639</c:v>
                </c:pt>
                <c:pt idx="126">
                  <c:v>0.63260869565217615</c:v>
                </c:pt>
                <c:pt idx="127">
                  <c:v>0.63762939958592235</c:v>
                </c:pt>
                <c:pt idx="128">
                  <c:v>0.64265010351966978</c:v>
                </c:pt>
                <c:pt idx="129">
                  <c:v>0.6476708074534191</c:v>
                </c:pt>
                <c:pt idx="130">
                  <c:v>0.6526915113871653</c:v>
                </c:pt>
                <c:pt idx="131">
                  <c:v>0.65771221532091084</c:v>
                </c:pt>
                <c:pt idx="132">
                  <c:v>0.6627329192546586</c:v>
                </c:pt>
                <c:pt idx="133">
                  <c:v>0.66775362318840792</c:v>
                </c:pt>
                <c:pt idx="134">
                  <c:v>0.67277432712215424</c:v>
                </c:pt>
                <c:pt idx="135">
                  <c:v>0.67779503105590255</c:v>
                </c:pt>
                <c:pt idx="136">
                  <c:v>0.68281573498964787</c:v>
                </c:pt>
                <c:pt idx="137">
                  <c:v>0.68783643892339563</c:v>
                </c:pt>
                <c:pt idx="138">
                  <c:v>0.69285714285714251</c:v>
                </c:pt>
                <c:pt idx="139">
                  <c:v>0.69787784679089149</c:v>
                </c:pt>
                <c:pt idx="140">
                  <c:v>0.70289855072463769</c:v>
                </c:pt>
                <c:pt idx="141">
                  <c:v>0.70791925465838712</c:v>
                </c:pt>
                <c:pt idx="142">
                  <c:v>0.71293995859213344</c:v>
                </c:pt>
                <c:pt idx="143">
                  <c:v>0.71796066252588175</c:v>
                </c:pt>
                <c:pt idx="144">
                  <c:v>0.72298136645962763</c:v>
                </c:pt>
                <c:pt idx="145">
                  <c:v>0.72800207039337606</c:v>
                </c:pt>
                <c:pt idx="146">
                  <c:v>0.73302277432712204</c:v>
                </c:pt>
                <c:pt idx="147">
                  <c:v>0.73804347826087124</c:v>
                </c:pt>
                <c:pt idx="148">
                  <c:v>0.7430641821946169</c:v>
                </c:pt>
                <c:pt idx="149">
                  <c:v>0.74808488612836521</c:v>
                </c:pt>
                <c:pt idx="150">
                  <c:v>0.75310559006211175</c:v>
                </c:pt>
                <c:pt idx="151">
                  <c:v>0.75812629399585962</c:v>
                </c:pt>
                <c:pt idx="152">
                  <c:v>0.76314699792960661</c:v>
                </c:pt>
                <c:pt idx="153">
                  <c:v>0.76816770186335359</c:v>
                </c:pt>
                <c:pt idx="154">
                  <c:v>0.77318840579710135</c:v>
                </c:pt>
                <c:pt idx="155">
                  <c:v>0.77820910973084878</c:v>
                </c:pt>
                <c:pt idx="156">
                  <c:v>0.78322981366459921</c:v>
                </c:pt>
                <c:pt idx="157">
                  <c:v>0.78825051759834364</c:v>
                </c:pt>
                <c:pt idx="158">
                  <c:v>0.79327122153209162</c:v>
                </c:pt>
                <c:pt idx="159">
                  <c:v>0.7982919254658386</c:v>
                </c:pt>
                <c:pt idx="160">
                  <c:v>0.80331262939958592</c:v>
                </c:pt>
                <c:pt idx="161">
                  <c:v>0.80833333333333324</c:v>
                </c:pt>
                <c:pt idx="162">
                  <c:v>0.81335403726708155</c:v>
                </c:pt>
                <c:pt idx="163">
                  <c:v>0.81837474120082809</c:v>
                </c:pt>
                <c:pt idx="164">
                  <c:v>0.82339544513457685</c:v>
                </c:pt>
                <c:pt idx="165">
                  <c:v>0.82841614906832139</c:v>
                </c:pt>
                <c:pt idx="166">
                  <c:v>0.8334368530020706</c:v>
                </c:pt>
                <c:pt idx="167">
                  <c:v>0.83845755693581769</c:v>
                </c:pt>
                <c:pt idx="168">
                  <c:v>0.84347826086956512</c:v>
                </c:pt>
                <c:pt idx="169">
                  <c:v>0.84849896480331255</c:v>
                </c:pt>
                <c:pt idx="170">
                  <c:v>0.85351966873705876</c:v>
                </c:pt>
                <c:pt idx="171">
                  <c:v>0.85854037267080885</c:v>
                </c:pt>
                <c:pt idx="172">
                  <c:v>0.86356107660455605</c:v>
                </c:pt>
                <c:pt idx="173">
                  <c:v>0.86858178053830271</c:v>
                </c:pt>
                <c:pt idx="174">
                  <c:v>0.87360248447204969</c:v>
                </c:pt>
                <c:pt idx="175">
                  <c:v>0.87862318840579801</c:v>
                </c:pt>
                <c:pt idx="176">
                  <c:v>0.88364389233954643</c:v>
                </c:pt>
                <c:pt idx="177">
                  <c:v>0.88866459627329175</c:v>
                </c:pt>
                <c:pt idx="178">
                  <c:v>0.89368530020703918</c:v>
                </c:pt>
                <c:pt idx="179">
                  <c:v>0.89870600414078661</c:v>
                </c:pt>
                <c:pt idx="180">
                  <c:v>0.90372670807453404</c:v>
                </c:pt>
                <c:pt idx="181">
                  <c:v>0.90874741200828379</c:v>
                </c:pt>
                <c:pt idx="182">
                  <c:v>0.91376811594202856</c:v>
                </c:pt>
                <c:pt idx="183">
                  <c:v>0.91878881987577665</c:v>
                </c:pt>
                <c:pt idx="184">
                  <c:v>0.92380952380952375</c:v>
                </c:pt>
                <c:pt idx="185">
                  <c:v>0.92883022774327162</c:v>
                </c:pt>
                <c:pt idx="186">
                  <c:v>0.9338509316770186</c:v>
                </c:pt>
                <c:pt idx="187">
                  <c:v>0.93887163561076714</c:v>
                </c:pt>
                <c:pt idx="188">
                  <c:v>0.94389233954451446</c:v>
                </c:pt>
                <c:pt idx="189">
                  <c:v>0.94891304347826078</c:v>
                </c:pt>
                <c:pt idx="190">
                  <c:v>0.95393374741200809</c:v>
                </c:pt>
                <c:pt idx="191">
                  <c:v>0.95895445134575563</c:v>
                </c:pt>
                <c:pt idx="192">
                  <c:v>0.9639751552795045</c:v>
                </c:pt>
                <c:pt idx="193">
                  <c:v>0.96899585921325171</c:v>
                </c:pt>
                <c:pt idx="194">
                  <c:v>0.97401656314699758</c:v>
                </c:pt>
                <c:pt idx="195">
                  <c:v>0.97903726708074523</c:v>
                </c:pt>
                <c:pt idx="196">
                  <c:v>0.98405797101449255</c:v>
                </c:pt>
                <c:pt idx="197">
                  <c:v>0.98907867494824009</c:v>
                </c:pt>
                <c:pt idx="198">
                  <c:v>0.99409937888198741</c:v>
                </c:pt>
                <c:pt idx="199">
                  <c:v>0.9991200828157345</c:v>
                </c:pt>
                <c:pt idx="200">
                  <c:v>1.0041407867494818</c:v>
                </c:pt>
                <c:pt idx="201">
                  <c:v>1.0091614906832296</c:v>
                </c:pt>
                <c:pt idx="202">
                  <c:v>1.0141821946169793</c:v>
                </c:pt>
                <c:pt idx="203">
                  <c:v>1.0192028985507247</c:v>
                </c:pt>
                <c:pt idx="204">
                  <c:v>1.0242236024844682</c:v>
                </c:pt>
                <c:pt idx="205">
                  <c:v>1.0292443064182193</c:v>
                </c:pt>
                <c:pt idx="206">
                  <c:v>1.0342650103519668</c:v>
                </c:pt>
                <c:pt idx="207">
                  <c:v>1.0392857142857141</c:v>
                </c:pt>
                <c:pt idx="208">
                  <c:v>1.0443064182194592</c:v>
                </c:pt>
                <c:pt idx="209">
                  <c:v>1.0493271221532101</c:v>
                </c:pt>
                <c:pt idx="210">
                  <c:v>1.0543478260869592</c:v>
                </c:pt>
                <c:pt idx="211">
                  <c:v>1.0593685300207041</c:v>
                </c:pt>
                <c:pt idx="212">
                  <c:v>1.0643892339544512</c:v>
                </c:pt>
                <c:pt idx="213">
                  <c:v>1.0694099378881978</c:v>
                </c:pt>
                <c:pt idx="214">
                  <c:v>1.074430641821946</c:v>
                </c:pt>
                <c:pt idx="215">
                  <c:v>1.0794513457556936</c:v>
                </c:pt>
                <c:pt idx="216">
                  <c:v>1.0844720496894409</c:v>
                </c:pt>
                <c:pt idx="217">
                  <c:v>1.0894927536231878</c:v>
                </c:pt>
                <c:pt idx="218">
                  <c:v>1.0945134575569357</c:v>
                </c:pt>
                <c:pt idx="219">
                  <c:v>1.0995341614906831</c:v>
                </c:pt>
                <c:pt idx="220">
                  <c:v>1.1045548654244304</c:v>
                </c:pt>
                <c:pt idx="221">
                  <c:v>1.1095755693581781</c:v>
                </c:pt>
                <c:pt idx="222">
                  <c:v>1.1145962732919255</c:v>
                </c:pt>
                <c:pt idx="223">
                  <c:v>1.1196169772256719</c:v>
                </c:pt>
                <c:pt idx="224">
                  <c:v>1.1246376811594199</c:v>
                </c:pt>
                <c:pt idx="225">
                  <c:v>1.1296583850931676</c:v>
                </c:pt>
                <c:pt idx="226">
                  <c:v>1.1346790890269149</c:v>
                </c:pt>
                <c:pt idx="227">
                  <c:v>1.1396997929606594</c:v>
                </c:pt>
                <c:pt idx="228">
                  <c:v>1.1447204968944098</c:v>
                </c:pt>
                <c:pt idx="229">
                  <c:v>1.1497412008281558</c:v>
                </c:pt>
                <c:pt idx="230">
                  <c:v>1.1547619047619069</c:v>
                </c:pt>
                <c:pt idx="231">
                  <c:v>1.159782608695652</c:v>
                </c:pt>
                <c:pt idx="232">
                  <c:v>1.1648033126293975</c:v>
                </c:pt>
                <c:pt idx="233">
                  <c:v>1.1698240165631448</c:v>
                </c:pt>
                <c:pt idx="234">
                  <c:v>1.1748447204968941</c:v>
                </c:pt>
                <c:pt idx="235">
                  <c:v>1.1798654244306421</c:v>
                </c:pt>
                <c:pt idx="236">
                  <c:v>1.1848861283643901</c:v>
                </c:pt>
                <c:pt idx="237">
                  <c:v>1.1899068322981359</c:v>
                </c:pt>
                <c:pt idx="238">
                  <c:v>1.1949275362318867</c:v>
                </c:pt>
                <c:pt idx="239">
                  <c:v>1.1999482401656312</c:v>
                </c:pt>
                <c:pt idx="240">
                  <c:v>1.2049689440993778</c:v>
                </c:pt>
                <c:pt idx="241">
                  <c:v>1.2099896480331234</c:v>
                </c:pt>
                <c:pt idx="242">
                  <c:v>1.215010351966874</c:v>
                </c:pt>
                <c:pt idx="243">
                  <c:v>1.2200310559006198</c:v>
                </c:pt>
                <c:pt idx="244">
                  <c:v>1.2250517598343678</c:v>
                </c:pt>
                <c:pt idx="245">
                  <c:v>1.230072463768118</c:v>
                </c:pt>
                <c:pt idx="246">
                  <c:v>1.2350931677018631</c:v>
                </c:pt>
                <c:pt idx="247">
                  <c:v>1.2401138716356126</c:v>
                </c:pt>
                <c:pt idx="248">
                  <c:v>1.2451345755693557</c:v>
                </c:pt>
                <c:pt idx="249">
                  <c:v>1.2501552795031061</c:v>
                </c:pt>
                <c:pt idx="250">
                  <c:v>1.2551759834368541</c:v>
                </c:pt>
                <c:pt idx="251">
                  <c:v>1.2601966873705976</c:v>
                </c:pt>
                <c:pt idx="252">
                  <c:v>1.2652173913043476</c:v>
                </c:pt>
                <c:pt idx="253">
                  <c:v>1.2702380952380938</c:v>
                </c:pt>
                <c:pt idx="254">
                  <c:v>1.2752587991718425</c:v>
                </c:pt>
                <c:pt idx="255">
                  <c:v>1.28027950310559</c:v>
                </c:pt>
                <c:pt idx="256">
                  <c:v>1.2853002070393336</c:v>
                </c:pt>
                <c:pt idx="257">
                  <c:v>1.2903209109730847</c:v>
                </c:pt>
                <c:pt idx="258">
                  <c:v>1.2953416149068322</c:v>
                </c:pt>
                <c:pt idx="259">
                  <c:v>1.3003623188405795</c:v>
                </c:pt>
                <c:pt idx="260">
                  <c:v>1.3053830227743271</c:v>
                </c:pt>
                <c:pt idx="261">
                  <c:v>1.3104037267080761</c:v>
                </c:pt>
                <c:pt idx="262">
                  <c:v>1.3154244306418217</c:v>
                </c:pt>
                <c:pt idx="263">
                  <c:v>1.3204451345755726</c:v>
                </c:pt>
                <c:pt idx="264">
                  <c:v>1.3254658385093159</c:v>
                </c:pt>
                <c:pt idx="265">
                  <c:v>1.3304865424430641</c:v>
                </c:pt>
                <c:pt idx="266">
                  <c:v>1.3355072463768121</c:v>
                </c:pt>
                <c:pt idx="267">
                  <c:v>1.3405279503105589</c:v>
                </c:pt>
                <c:pt idx="268">
                  <c:v>1.3455486542443058</c:v>
                </c:pt>
                <c:pt idx="269">
                  <c:v>1.3505693581780536</c:v>
                </c:pt>
                <c:pt idx="270">
                  <c:v>1.3555900621118011</c:v>
                </c:pt>
                <c:pt idx="271">
                  <c:v>1.3606107660455509</c:v>
                </c:pt>
                <c:pt idx="272">
                  <c:v>1.3656314699792957</c:v>
                </c:pt>
                <c:pt idx="273">
                  <c:v>1.3706521739130473</c:v>
                </c:pt>
                <c:pt idx="274">
                  <c:v>1.3756728778467928</c:v>
                </c:pt>
                <c:pt idx="275">
                  <c:v>1.3806935817805381</c:v>
                </c:pt>
                <c:pt idx="276">
                  <c:v>1.3857142857142832</c:v>
                </c:pt>
                <c:pt idx="277">
                  <c:v>1.3907349896480341</c:v>
                </c:pt>
                <c:pt idx="278">
                  <c:v>1.3957556935817803</c:v>
                </c:pt>
                <c:pt idx="279">
                  <c:v>1.4007763975155252</c:v>
                </c:pt>
                <c:pt idx="280">
                  <c:v>1.4057971014492752</c:v>
                </c:pt>
                <c:pt idx="281">
                  <c:v>1.4108178053830227</c:v>
                </c:pt>
                <c:pt idx="282">
                  <c:v>1.41583850931677</c:v>
                </c:pt>
                <c:pt idx="283">
                  <c:v>1.4208592132505158</c:v>
                </c:pt>
                <c:pt idx="284">
                  <c:v>1.4258799171842611</c:v>
                </c:pt>
                <c:pt idx="285">
                  <c:v>1.4309006211180122</c:v>
                </c:pt>
                <c:pt idx="286">
                  <c:v>1.4359213250517577</c:v>
                </c:pt>
                <c:pt idx="287">
                  <c:v>1.440942028985509</c:v>
                </c:pt>
                <c:pt idx="288">
                  <c:v>1.4459627329192521</c:v>
                </c:pt>
                <c:pt idx="289">
                  <c:v>1.4509834368530021</c:v>
                </c:pt>
                <c:pt idx="290">
                  <c:v>1.4560041407867501</c:v>
                </c:pt>
                <c:pt idx="291">
                  <c:v>1.4610248447204937</c:v>
                </c:pt>
                <c:pt idx="292">
                  <c:v>1.4660455486542441</c:v>
                </c:pt>
                <c:pt idx="293">
                  <c:v>1.471066252587987</c:v>
                </c:pt>
                <c:pt idx="294">
                  <c:v>1.4760869565217416</c:v>
                </c:pt>
                <c:pt idx="295">
                  <c:v>1.4811076604554858</c:v>
                </c:pt>
                <c:pt idx="296">
                  <c:v>1.486128364389234</c:v>
                </c:pt>
                <c:pt idx="297">
                  <c:v>1.4911490683229798</c:v>
                </c:pt>
                <c:pt idx="298">
                  <c:v>1.4961697722567284</c:v>
                </c:pt>
                <c:pt idx="299">
                  <c:v>1.501190476190474</c:v>
                </c:pt>
                <c:pt idx="300">
                  <c:v>1.5062111801242235</c:v>
                </c:pt>
                <c:pt idx="301">
                  <c:v>1.5112318840579688</c:v>
                </c:pt>
                <c:pt idx="302">
                  <c:v>1.5162525879917217</c:v>
                </c:pt>
                <c:pt idx="303">
                  <c:v>1.5212732919254635</c:v>
                </c:pt>
                <c:pt idx="304">
                  <c:v>1.526293995859213</c:v>
                </c:pt>
                <c:pt idx="305">
                  <c:v>1.5313146997929576</c:v>
                </c:pt>
                <c:pt idx="306">
                  <c:v>1.5363354037267107</c:v>
                </c:pt>
                <c:pt idx="307">
                  <c:v>1.5413561076604554</c:v>
                </c:pt>
                <c:pt idx="308">
                  <c:v>1.5463768115942027</c:v>
                </c:pt>
                <c:pt idx="309">
                  <c:v>1.5513975155279498</c:v>
                </c:pt>
                <c:pt idx="310">
                  <c:v>1.556418219461698</c:v>
                </c:pt>
                <c:pt idx="311">
                  <c:v>1.5614389233954449</c:v>
                </c:pt>
                <c:pt idx="312">
                  <c:v>1.5664596273291918</c:v>
                </c:pt>
                <c:pt idx="313">
                  <c:v>1.5714803312629397</c:v>
                </c:pt>
                <c:pt idx="314">
                  <c:v>1.5765010351966871</c:v>
                </c:pt>
                <c:pt idx="315">
                  <c:v>1.5815217391304324</c:v>
                </c:pt>
                <c:pt idx="316">
                  <c:v>1.5865424430641819</c:v>
                </c:pt>
                <c:pt idx="317">
                  <c:v>1.5915631469979292</c:v>
                </c:pt>
                <c:pt idx="318">
                  <c:v>1.5965838509316781</c:v>
                </c:pt>
                <c:pt idx="319">
                  <c:v>1.6016045548654239</c:v>
                </c:pt>
                <c:pt idx="320">
                  <c:v>1.6066252587991694</c:v>
                </c:pt>
                <c:pt idx="321">
                  <c:v>1.6116459627329189</c:v>
                </c:pt>
                <c:pt idx="322">
                  <c:v>1.6166666666666665</c:v>
                </c:pt>
                <c:pt idx="323">
                  <c:v>1.621687370600414</c:v>
                </c:pt>
                <c:pt idx="324">
                  <c:v>1.6267080745341611</c:v>
                </c:pt>
                <c:pt idx="325">
                  <c:v>1.6317287784679078</c:v>
                </c:pt>
                <c:pt idx="326">
                  <c:v>1.6367494824016562</c:v>
                </c:pt>
                <c:pt idx="327">
                  <c:v>1.6417701863354035</c:v>
                </c:pt>
                <c:pt idx="328">
                  <c:v>1.6467908902691488</c:v>
                </c:pt>
                <c:pt idx="329">
                  <c:v>1.6518115942028984</c:v>
                </c:pt>
                <c:pt idx="330">
                  <c:v>1.6568322981366457</c:v>
                </c:pt>
                <c:pt idx="331">
                  <c:v>1.6618530020703932</c:v>
                </c:pt>
                <c:pt idx="332">
                  <c:v>1.6668737060041399</c:v>
                </c:pt>
                <c:pt idx="333">
                  <c:v>1.6718944099378878</c:v>
                </c:pt>
                <c:pt idx="334">
                  <c:v>1.6769151138716383</c:v>
                </c:pt>
                <c:pt idx="335">
                  <c:v>1.6819358178053818</c:v>
                </c:pt>
                <c:pt idx="336">
                  <c:v>1.6869565217391327</c:v>
                </c:pt>
                <c:pt idx="337">
                  <c:v>1.691977225672878</c:v>
                </c:pt>
                <c:pt idx="338">
                  <c:v>1.6969979296066293</c:v>
                </c:pt>
                <c:pt idx="339">
                  <c:v>1.7020186335403724</c:v>
                </c:pt>
                <c:pt idx="340">
                  <c:v>1.7070393374741157</c:v>
                </c:pt>
                <c:pt idx="341">
                  <c:v>1.7120600414078673</c:v>
                </c:pt>
                <c:pt idx="342">
                  <c:v>1.7170807453416148</c:v>
                </c:pt>
                <c:pt idx="343">
                  <c:v>1.7221014492753619</c:v>
                </c:pt>
                <c:pt idx="344">
                  <c:v>1.7271221532091072</c:v>
                </c:pt>
                <c:pt idx="345">
                  <c:v>1.732142857142857</c:v>
                </c:pt>
                <c:pt idx="346">
                  <c:v>1.7371635610766045</c:v>
                </c:pt>
                <c:pt idx="347">
                  <c:v>1.7421842650103516</c:v>
                </c:pt>
                <c:pt idx="348">
                  <c:v>1.7472049689440992</c:v>
                </c:pt>
                <c:pt idx="349">
                  <c:v>1.7522256728778458</c:v>
                </c:pt>
                <c:pt idx="350">
                  <c:v>1.757246376811594</c:v>
                </c:pt>
                <c:pt idx="351">
                  <c:v>1.7622670807453413</c:v>
                </c:pt>
                <c:pt idx="352">
                  <c:v>1.7672877846790889</c:v>
                </c:pt>
                <c:pt idx="353">
                  <c:v>1.7723084886128362</c:v>
                </c:pt>
                <c:pt idx="354">
                  <c:v>1.7773291925465815</c:v>
                </c:pt>
                <c:pt idx="355">
                  <c:v>1.782349896480331</c:v>
                </c:pt>
                <c:pt idx="356">
                  <c:v>1.7873706004140761</c:v>
                </c:pt>
                <c:pt idx="357">
                  <c:v>1.7923913043478259</c:v>
                </c:pt>
                <c:pt idx="358">
                  <c:v>1.7974120082815741</c:v>
                </c:pt>
                <c:pt idx="359">
                  <c:v>1.8024327122153208</c:v>
                </c:pt>
                <c:pt idx="360">
                  <c:v>1.8074534161490678</c:v>
                </c:pt>
                <c:pt idx="361">
                  <c:v>1.8124741200828161</c:v>
                </c:pt>
                <c:pt idx="362">
                  <c:v>1.8174948240165629</c:v>
                </c:pt>
                <c:pt idx="363">
                  <c:v>1.8225155279503127</c:v>
                </c:pt>
                <c:pt idx="364">
                  <c:v>1.8275362318840578</c:v>
                </c:pt>
                <c:pt idx="365">
                  <c:v>1.8325569358178073</c:v>
                </c:pt>
                <c:pt idx="366">
                  <c:v>1.8375776397515544</c:v>
                </c:pt>
                <c:pt idx="367">
                  <c:v>1.8425983436853</c:v>
                </c:pt>
                <c:pt idx="368">
                  <c:v>1.8476190476190455</c:v>
                </c:pt>
                <c:pt idx="369">
                  <c:v>1.8526397515527946</c:v>
                </c:pt>
                <c:pt idx="370">
                  <c:v>1.8576604554865419</c:v>
                </c:pt>
                <c:pt idx="371">
                  <c:v>1.8626811594202901</c:v>
                </c:pt>
                <c:pt idx="372">
                  <c:v>1.8677018633540372</c:v>
                </c:pt>
                <c:pt idx="373">
                  <c:v>1.8727225672877843</c:v>
                </c:pt>
                <c:pt idx="374">
                  <c:v>1.8777432712215321</c:v>
                </c:pt>
                <c:pt idx="375">
                  <c:v>1.88276397515528</c:v>
                </c:pt>
                <c:pt idx="376">
                  <c:v>1.8877846790890258</c:v>
                </c:pt>
                <c:pt idx="377">
                  <c:v>1.892805383022774</c:v>
                </c:pt>
                <c:pt idx="378">
                  <c:v>1.897826086956522</c:v>
                </c:pt>
                <c:pt idx="379">
                  <c:v>1.9028467908902689</c:v>
                </c:pt>
                <c:pt idx="380">
                  <c:v>1.9078674948240162</c:v>
                </c:pt>
                <c:pt idx="381">
                  <c:v>1.9128881987577657</c:v>
                </c:pt>
                <c:pt idx="382">
                  <c:v>1.917908902691513</c:v>
                </c:pt>
                <c:pt idx="383">
                  <c:v>1.9229296066252586</c:v>
                </c:pt>
                <c:pt idx="384">
                  <c:v>1.9279503105590059</c:v>
                </c:pt>
                <c:pt idx="385">
                  <c:v>1.9329710144927541</c:v>
                </c:pt>
                <c:pt idx="386">
                  <c:v>1.9379917184265008</c:v>
                </c:pt>
                <c:pt idx="387">
                  <c:v>1.943012422360251</c:v>
                </c:pt>
                <c:pt idx="388">
                  <c:v>1.9480331262939983</c:v>
                </c:pt>
                <c:pt idx="389">
                  <c:v>1.9530538302277454</c:v>
                </c:pt>
                <c:pt idx="390">
                  <c:v>1.9580745341614929</c:v>
                </c:pt>
                <c:pt idx="391">
                  <c:v>1.963095238095238</c:v>
                </c:pt>
                <c:pt idx="392">
                  <c:v>1.9681159420289873</c:v>
                </c:pt>
                <c:pt idx="393">
                  <c:v>1.9731366459627326</c:v>
                </c:pt>
                <c:pt idx="394">
                  <c:v>1.9781573498964842</c:v>
                </c:pt>
                <c:pt idx="395">
                  <c:v>1.9831780538302293</c:v>
                </c:pt>
                <c:pt idx="396">
                  <c:v>1.9881987577639748</c:v>
                </c:pt>
                <c:pt idx="397">
                  <c:v>1.9932194616977255</c:v>
                </c:pt>
                <c:pt idx="398">
                  <c:v>1.9982401656314734</c:v>
                </c:pt>
                <c:pt idx="399">
                  <c:v>2.0032608695652172</c:v>
                </c:pt>
                <c:pt idx="400">
                  <c:v>2.0082815734989645</c:v>
                </c:pt>
                <c:pt idx="401">
                  <c:v>2.0133022774327163</c:v>
                </c:pt>
                <c:pt idx="402">
                  <c:v>2.0183229813664592</c:v>
                </c:pt>
                <c:pt idx="403">
                  <c:v>2.0283643892339542</c:v>
                </c:pt>
                <c:pt idx="404">
                  <c:v>2.0333850931677007</c:v>
                </c:pt>
                <c:pt idx="405">
                  <c:v>2.0384057971014493</c:v>
                </c:pt>
                <c:pt idx="406">
                  <c:v>2.0434265010352002</c:v>
                </c:pt>
                <c:pt idx="407">
                  <c:v>2.0484472049689435</c:v>
                </c:pt>
                <c:pt idx="408">
                  <c:v>2.0534679089026953</c:v>
                </c:pt>
                <c:pt idx="409">
                  <c:v>2.0584886128364386</c:v>
                </c:pt>
                <c:pt idx="410">
                  <c:v>2.0635093167701859</c:v>
                </c:pt>
                <c:pt idx="411">
                  <c:v>2.068530020703939</c:v>
                </c:pt>
                <c:pt idx="412">
                  <c:v>2.073550724637681</c:v>
                </c:pt>
                <c:pt idx="413">
                  <c:v>2.0785714285714292</c:v>
                </c:pt>
                <c:pt idx="414">
                  <c:v>2.0835921325051792</c:v>
                </c:pt>
                <c:pt idx="415">
                  <c:v>2.0886128364389229</c:v>
                </c:pt>
                <c:pt idx="416">
                  <c:v>2.0936335403726769</c:v>
                </c:pt>
                <c:pt idx="417">
                  <c:v>2.0986542443064202</c:v>
                </c:pt>
                <c:pt idx="418">
                  <c:v>2.1036749482401698</c:v>
                </c:pt>
                <c:pt idx="419">
                  <c:v>2.1086956521739166</c:v>
                </c:pt>
                <c:pt idx="420">
                  <c:v>2.1137163561076644</c:v>
                </c:pt>
                <c:pt idx="421">
                  <c:v>2.1187370600414139</c:v>
                </c:pt>
                <c:pt idx="422">
                  <c:v>2.1237577639751595</c:v>
                </c:pt>
                <c:pt idx="423">
                  <c:v>2.1287784679089032</c:v>
                </c:pt>
                <c:pt idx="424">
                  <c:v>2.1337991718426546</c:v>
                </c:pt>
                <c:pt idx="425">
                  <c:v>2.1388198757763992</c:v>
                </c:pt>
                <c:pt idx="426">
                  <c:v>2.1438405797101447</c:v>
                </c:pt>
                <c:pt idx="427">
                  <c:v>2.1488612836438921</c:v>
                </c:pt>
                <c:pt idx="428">
                  <c:v>2.1538819875776412</c:v>
                </c:pt>
                <c:pt idx="429">
                  <c:v>2.1589026915113871</c:v>
                </c:pt>
                <c:pt idx="430">
                  <c:v>2.1639233954451385</c:v>
                </c:pt>
                <c:pt idx="431">
                  <c:v>2.1689440993788787</c:v>
                </c:pt>
                <c:pt idx="432">
                  <c:v>2.1739648033126291</c:v>
                </c:pt>
                <c:pt idx="433">
                  <c:v>2.1789855072463813</c:v>
                </c:pt>
                <c:pt idx="434">
                  <c:v>2.1840062111801242</c:v>
                </c:pt>
                <c:pt idx="435">
                  <c:v>2.1890269151138675</c:v>
                </c:pt>
                <c:pt idx="436">
                  <c:v>2.1940476190476188</c:v>
                </c:pt>
                <c:pt idx="437">
                  <c:v>2.1990683229813661</c:v>
                </c:pt>
                <c:pt idx="438">
                  <c:v>2.2040890269151152</c:v>
                </c:pt>
                <c:pt idx="439">
                  <c:v>2.2091097308488608</c:v>
                </c:pt>
                <c:pt idx="440">
                  <c:v>2.2141304347826085</c:v>
                </c:pt>
                <c:pt idx="441">
                  <c:v>2.2191511387163603</c:v>
                </c:pt>
                <c:pt idx="442">
                  <c:v>2.224171842650112</c:v>
                </c:pt>
                <c:pt idx="443">
                  <c:v>2.2291925465838553</c:v>
                </c:pt>
                <c:pt idx="444">
                  <c:v>2.2342132505176027</c:v>
                </c:pt>
                <c:pt idx="445">
                  <c:v>2.2392339544513451</c:v>
                </c:pt>
                <c:pt idx="446">
                  <c:v>2.2442546583850991</c:v>
                </c:pt>
                <c:pt idx="447">
                  <c:v>2.2492753623188397</c:v>
                </c:pt>
                <c:pt idx="448">
                  <c:v>2.2542960662525915</c:v>
                </c:pt>
                <c:pt idx="449">
                  <c:v>2.2593167701863419</c:v>
                </c:pt>
                <c:pt idx="450">
                  <c:v>2.2643374741200852</c:v>
                </c:pt>
                <c:pt idx="451">
                  <c:v>2.2693581780538277</c:v>
                </c:pt>
                <c:pt idx="452">
                  <c:v>2.2743788819875812</c:v>
                </c:pt>
                <c:pt idx="453">
                  <c:v>2.279399585921329</c:v>
                </c:pt>
                <c:pt idx="454">
                  <c:v>2.2844202898550772</c:v>
                </c:pt>
                <c:pt idx="455">
                  <c:v>2.2894409937888147</c:v>
                </c:pt>
                <c:pt idx="456">
                  <c:v>2.2944616977225682</c:v>
                </c:pt>
                <c:pt idx="457">
                  <c:v>2.2994824016563151</c:v>
                </c:pt>
                <c:pt idx="458">
                  <c:v>2.304503105590062</c:v>
                </c:pt>
                <c:pt idx="459">
                  <c:v>2.3095238095238053</c:v>
                </c:pt>
                <c:pt idx="460">
                  <c:v>2.3145445134575566</c:v>
                </c:pt>
                <c:pt idx="461">
                  <c:v>2.3195652173913039</c:v>
                </c:pt>
                <c:pt idx="462">
                  <c:v>2.3245859213250513</c:v>
                </c:pt>
                <c:pt idx="463">
                  <c:v>2.3296066252587924</c:v>
                </c:pt>
                <c:pt idx="464">
                  <c:v>2.3346273291925463</c:v>
                </c:pt>
                <c:pt idx="465">
                  <c:v>2.3396480331262821</c:v>
                </c:pt>
                <c:pt idx="466">
                  <c:v>2.3446687370600388</c:v>
                </c:pt>
                <c:pt idx="467">
                  <c:v>2.3496894409937839</c:v>
                </c:pt>
                <c:pt idx="468">
                  <c:v>2.3547101449275356</c:v>
                </c:pt>
                <c:pt idx="469">
                  <c:v>2.3597308488612851</c:v>
                </c:pt>
                <c:pt idx="470">
                  <c:v>2.3647515527950378</c:v>
                </c:pt>
                <c:pt idx="471">
                  <c:v>2.369772256728778</c:v>
                </c:pt>
                <c:pt idx="472">
                  <c:v>2.3747929606625258</c:v>
                </c:pt>
                <c:pt idx="473">
                  <c:v>2.3798136645962686</c:v>
                </c:pt>
                <c:pt idx="474">
                  <c:v>2.3848343685300244</c:v>
                </c:pt>
                <c:pt idx="475">
                  <c:v>2.3898550724637624</c:v>
                </c:pt>
                <c:pt idx="476">
                  <c:v>2.394875776397515</c:v>
                </c:pt>
                <c:pt idx="477">
                  <c:v>2.3998964803312566</c:v>
                </c:pt>
                <c:pt idx="478">
                  <c:v>2.4049171842650101</c:v>
                </c:pt>
                <c:pt idx="479">
                  <c:v>2.4099378881987592</c:v>
                </c:pt>
                <c:pt idx="480">
                  <c:v>2.4149585921325047</c:v>
                </c:pt>
                <c:pt idx="481">
                  <c:v>2.4199792960662525</c:v>
                </c:pt>
                <c:pt idx="482">
                  <c:v>2.4249999999999994</c:v>
                </c:pt>
                <c:pt idx="483">
                  <c:v>2.4300207039337467</c:v>
                </c:pt>
                <c:pt idx="484">
                  <c:v>2.4350414078674945</c:v>
                </c:pt>
                <c:pt idx="485">
                  <c:v>2.4400621118012387</c:v>
                </c:pt>
                <c:pt idx="486">
                  <c:v>2.4450828157349878</c:v>
                </c:pt>
                <c:pt idx="487">
                  <c:v>2.4501035196687369</c:v>
                </c:pt>
                <c:pt idx="488">
                  <c:v>2.4551242236024842</c:v>
                </c:pt>
                <c:pt idx="489">
                  <c:v>2.4601449275362319</c:v>
                </c:pt>
                <c:pt idx="490">
                  <c:v>2.4651656314699788</c:v>
                </c:pt>
                <c:pt idx="491">
                  <c:v>2.4701863354037217</c:v>
                </c:pt>
                <c:pt idx="492">
                  <c:v>2.4752070393374739</c:v>
                </c:pt>
                <c:pt idx="493">
                  <c:v>2.4802277432712212</c:v>
                </c:pt>
                <c:pt idx="494">
                  <c:v>2.4852484472049667</c:v>
                </c:pt>
                <c:pt idx="495">
                  <c:v>2.4902691511387163</c:v>
                </c:pt>
                <c:pt idx="496">
                  <c:v>2.4952898550724636</c:v>
                </c:pt>
                <c:pt idx="497">
                  <c:v>2.5003105590062149</c:v>
                </c:pt>
                <c:pt idx="498">
                  <c:v>2.5053312629399667</c:v>
                </c:pt>
                <c:pt idx="499">
                  <c:v>2.5103519668737047</c:v>
                </c:pt>
                <c:pt idx="500">
                  <c:v>2.5153726708074542</c:v>
                </c:pt>
                <c:pt idx="501">
                  <c:v>2.5203933747412006</c:v>
                </c:pt>
                <c:pt idx="502">
                  <c:v>2.5254140786749519</c:v>
                </c:pt>
                <c:pt idx="503">
                  <c:v>2.5304347826086993</c:v>
                </c:pt>
                <c:pt idx="504">
                  <c:v>2.5354554865424386</c:v>
                </c:pt>
                <c:pt idx="505">
                  <c:v>2.5404761904761877</c:v>
                </c:pt>
                <c:pt idx="506">
                  <c:v>2.5454968944099376</c:v>
                </c:pt>
                <c:pt idx="507">
                  <c:v>2.550517598343685</c:v>
                </c:pt>
                <c:pt idx="508">
                  <c:v>2.5555383022774372</c:v>
                </c:pt>
                <c:pt idx="509">
                  <c:v>2.56055900621118</c:v>
                </c:pt>
                <c:pt idx="510">
                  <c:v>2.5655797101449282</c:v>
                </c:pt>
                <c:pt idx="511">
                  <c:v>2.5706004140786693</c:v>
                </c:pt>
                <c:pt idx="512">
                  <c:v>2.5756211180124242</c:v>
                </c:pt>
                <c:pt idx="513">
                  <c:v>2.5806418219461693</c:v>
                </c:pt>
                <c:pt idx="514">
                  <c:v>2.5856625258799166</c:v>
                </c:pt>
                <c:pt idx="515">
                  <c:v>2.5906832298136604</c:v>
                </c:pt>
                <c:pt idx="516">
                  <c:v>2.5957039337474117</c:v>
                </c:pt>
                <c:pt idx="517">
                  <c:v>2.6007246376811612</c:v>
                </c:pt>
                <c:pt idx="518">
                  <c:v>2.6057453416149072</c:v>
                </c:pt>
                <c:pt idx="519">
                  <c:v>2.6107660455486541</c:v>
                </c:pt>
                <c:pt idx="520">
                  <c:v>2.6157867494824054</c:v>
                </c:pt>
                <c:pt idx="521">
                  <c:v>2.6208074534161487</c:v>
                </c:pt>
                <c:pt idx="522">
                  <c:v>2.6258281573498961</c:v>
                </c:pt>
                <c:pt idx="523">
                  <c:v>2.6308488612836389</c:v>
                </c:pt>
                <c:pt idx="524">
                  <c:v>2.6358695652173911</c:v>
                </c:pt>
                <c:pt idx="525">
                  <c:v>2.6408902691511402</c:v>
                </c:pt>
                <c:pt idx="526">
                  <c:v>2.6459109730848827</c:v>
                </c:pt>
                <c:pt idx="527">
                  <c:v>2.6509316770186371</c:v>
                </c:pt>
                <c:pt idx="528">
                  <c:v>2.6559523809523804</c:v>
                </c:pt>
                <c:pt idx="529">
                  <c:v>2.6609730848861282</c:v>
                </c:pt>
                <c:pt idx="530">
                  <c:v>2.6659937888198804</c:v>
                </c:pt>
                <c:pt idx="531">
                  <c:v>2.6710144927536228</c:v>
                </c:pt>
                <c:pt idx="532">
                  <c:v>2.6760351966873706</c:v>
                </c:pt>
                <c:pt idx="533">
                  <c:v>2.6810559006211179</c:v>
                </c:pt>
                <c:pt idx="534">
                  <c:v>2.6860766045548603</c:v>
                </c:pt>
                <c:pt idx="535">
                  <c:v>2.6910973084886152</c:v>
                </c:pt>
                <c:pt idx="536">
                  <c:v>2.6961180124223612</c:v>
                </c:pt>
                <c:pt idx="537">
                  <c:v>2.7011387163561116</c:v>
                </c:pt>
                <c:pt idx="538">
                  <c:v>2.7061594202898527</c:v>
                </c:pt>
                <c:pt idx="539">
                  <c:v>2.7111801242235987</c:v>
                </c:pt>
                <c:pt idx="540">
                  <c:v>2.7162008281573495</c:v>
                </c:pt>
                <c:pt idx="541">
                  <c:v>2.7212215320911017</c:v>
                </c:pt>
                <c:pt idx="542">
                  <c:v>2.7262422360248384</c:v>
                </c:pt>
                <c:pt idx="543">
                  <c:v>2.7312629399585835</c:v>
                </c:pt>
                <c:pt idx="544">
                  <c:v>2.7362836438923392</c:v>
                </c:pt>
                <c:pt idx="545">
                  <c:v>2.741304347826095</c:v>
                </c:pt>
                <c:pt idx="546">
                  <c:v>2.7463250517598352</c:v>
                </c:pt>
                <c:pt idx="547">
                  <c:v>2.7513457556935808</c:v>
                </c:pt>
                <c:pt idx="548">
                  <c:v>2.756366459627329</c:v>
                </c:pt>
                <c:pt idx="549">
                  <c:v>2.7613871635610807</c:v>
                </c:pt>
                <c:pt idx="550">
                  <c:v>2.7664078674948236</c:v>
                </c:pt>
                <c:pt idx="551">
                  <c:v>2.7714285714285709</c:v>
                </c:pt>
                <c:pt idx="552">
                  <c:v>2.7764492753623182</c:v>
                </c:pt>
                <c:pt idx="553">
                  <c:v>2.781469979296066</c:v>
                </c:pt>
                <c:pt idx="554">
                  <c:v>2.7864906832298133</c:v>
                </c:pt>
                <c:pt idx="555">
                  <c:v>2.7915113871635606</c:v>
                </c:pt>
                <c:pt idx="556">
                  <c:v>2.7965320910973124</c:v>
                </c:pt>
                <c:pt idx="557">
                  <c:v>2.8015527950310553</c:v>
                </c:pt>
                <c:pt idx="558">
                  <c:v>2.8065734989647986</c:v>
                </c:pt>
                <c:pt idx="559">
                  <c:v>2.8115942028985512</c:v>
                </c:pt>
                <c:pt idx="560">
                  <c:v>2.8166149068322968</c:v>
                </c:pt>
                <c:pt idx="561">
                  <c:v>2.8216356107660427</c:v>
                </c:pt>
                <c:pt idx="562">
                  <c:v>2.8266563146997852</c:v>
                </c:pt>
                <c:pt idx="563">
                  <c:v>2.8316770186335387</c:v>
                </c:pt>
                <c:pt idx="564">
                  <c:v>2.8366977225672878</c:v>
                </c:pt>
                <c:pt idx="565">
                  <c:v>2.8417184265010347</c:v>
                </c:pt>
                <c:pt idx="566">
                  <c:v>2.8467391304347771</c:v>
                </c:pt>
                <c:pt idx="567">
                  <c:v>2.8517598343685222</c:v>
                </c:pt>
                <c:pt idx="568">
                  <c:v>2.8567805383022771</c:v>
                </c:pt>
                <c:pt idx="569">
                  <c:v>2.8618012422360284</c:v>
                </c:pt>
                <c:pt idx="570">
                  <c:v>2.8668219461697722</c:v>
                </c:pt>
                <c:pt idx="571">
                  <c:v>2.8718426501035128</c:v>
                </c:pt>
                <c:pt idx="572">
                  <c:v>2.8768633540372592</c:v>
                </c:pt>
                <c:pt idx="573">
                  <c:v>2.881884057971019</c:v>
                </c:pt>
                <c:pt idx="574">
                  <c:v>2.8869047619047614</c:v>
                </c:pt>
                <c:pt idx="575">
                  <c:v>2.8919254658385043</c:v>
                </c:pt>
                <c:pt idx="576">
                  <c:v>2.8969461697722521</c:v>
                </c:pt>
                <c:pt idx="577">
                  <c:v>2.9019668737060038</c:v>
                </c:pt>
                <c:pt idx="578">
                  <c:v>2.9069875776397511</c:v>
                </c:pt>
                <c:pt idx="579">
                  <c:v>2.9120082815734967</c:v>
                </c:pt>
                <c:pt idx="580">
                  <c:v>2.9170289855072427</c:v>
                </c:pt>
                <c:pt idx="581">
                  <c:v>2.9220496894409886</c:v>
                </c:pt>
                <c:pt idx="582">
                  <c:v>2.9270703933747377</c:v>
                </c:pt>
                <c:pt idx="583">
                  <c:v>2.9320910973084877</c:v>
                </c:pt>
                <c:pt idx="584">
                  <c:v>2.9371118012422408</c:v>
                </c:pt>
                <c:pt idx="585">
                  <c:v>2.9421325051759832</c:v>
                </c:pt>
                <c:pt idx="586">
                  <c:v>2.9471532091097306</c:v>
                </c:pt>
                <c:pt idx="587">
                  <c:v>2.9521739130434734</c:v>
                </c:pt>
                <c:pt idx="588">
                  <c:v>2.9571946169772252</c:v>
                </c:pt>
                <c:pt idx="589">
                  <c:v>2.9622153209109725</c:v>
                </c:pt>
                <c:pt idx="590">
                  <c:v>2.9672360248447203</c:v>
                </c:pt>
                <c:pt idx="591">
                  <c:v>2.9722567287784667</c:v>
                </c:pt>
                <c:pt idx="592">
                  <c:v>2.9772774327122149</c:v>
                </c:pt>
                <c:pt idx="593">
                  <c:v>2.9822981366459627</c:v>
                </c:pt>
                <c:pt idx="594">
                  <c:v>2.987318840579714</c:v>
                </c:pt>
                <c:pt idx="595">
                  <c:v>2.9923395445134582</c:v>
                </c:pt>
                <c:pt idx="596">
                  <c:v>2.9973602484472095</c:v>
                </c:pt>
                <c:pt idx="597">
                  <c:v>3.0023809523809573</c:v>
                </c:pt>
                <c:pt idx="598">
                  <c:v>3.0074016563146992</c:v>
                </c:pt>
                <c:pt idx="599">
                  <c:v>3.0124223602484426</c:v>
                </c:pt>
                <c:pt idx="600">
                  <c:v>3.0174430641821943</c:v>
                </c:pt>
                <c:pt idx="601">
                  <c:v>3.0224637681159416</c:v>
                </c:pt>
                <c:pt idx="602">
                  <c:v>3.027484472049689</c:v>
                </c:pt>
                <c:pt idx="603">
                  <c:v>3.0325051759834363</c:v>
                </c:pt>
                <c:pt idx="604">
                  <c:v>3.0375258799171836</c:v>
                </c:pt>
                <c:pt idx="605">
                  <c:v>3.0425465838509314</c:v>
                </c:pt>
                <c:pt idx="606">
                  <c:v>3.0475672877846836</c:v>
                </c:pt>
                <c:pt idx="607">
                  <c:v>3.052587991718426</c:v>
                </c:pt>
                <c:pt idx="608">
                  <c:v>3.0576086956521737</c:v>
                </c:pt>
                <c:pt idx="609">
                  <c:v>3.0626293995859197</c:v>
                </c:pt>
                <c:pt idx="610">
                  <c:v>3.0676501035196644</c:v>
                </c:pt>
                <c:pt idx="611">
                  <c:v>3.0726708074534157</c:v>
                </c:pt>
                <c:pt idx="612">
                  <c:v>3.0776915113871652</c:v>
                </c:pt>
                <c:pt idx="613">
                  <c:v>3.0827122153209112</c:v>
                </c:pt>
                <c:pt idx="614">
                  <c:v>3.0877329192546581</c:v>
                </c:pt>
                <c:pt idx="615">
                  <c:v>3.0927536231883983</c:v>
                </c:pt>
                <c:pt idx="616">
                  <c:v>3.0977743271221576</c:v>
                </c:pt>
                <c:pt idx="617">
                  <c:v>3.1027950310559</c:v>
                </c:pt>
                <c:pt idx="618">
                  <c:v>3.1078157349896474</c:v>
                </c:pt>
                <c:pt idx="619">
                  <c:v>3.1128364389233947</c:v>
                </c:pt>
                <c:pt idx="620">
                  <c:v>3.1178571428571442</c:v>
                </c:pt>
                <c:pt idx="621">
                  <c:v>3.1228778467908898</c:v>
                </c:pt>
                <c:pt idx="622">
                  <c:v>3.1278985507246402</c:v>
                </c:pt>
                <c:pt idx="623">
                  <c:v>3.1329192546583848</c:v>
                </c:pt>
                <c:pt idx="624">
                  <c:v>3.1379399585921401</c:v>
                </c:pt>
                <c:pt idx="625">
                  <c:v>3.1429606625258795</c:v>
                </c:pt>
                <c:pt idx="626">
                  <c:v>3.1479813664596326</c:v>
                </c:pt>
                <c:pt idx="627">
                  <c:v>3.1530020703933741</c:v>
                </c:pt>
                <c:pt idx="628">
                  <c:v>3.1580227743271219</c:v>
                </c:pt>
                <c:pt idx="629">
                  <c:v>3.1630434782608687</c:v>
                </c:pt>
                <c:pt idx="630">
                  <c:v>3.1680641821946192</c:v>
                </c:pt>
                <c:pt idx="631">
                  <c:v>3.1730848861283651</c:v>
                </c:pt>
                <c:pt idx="632">
                  <c:v>3.1781055900621111</c:v>
                </c:pt>
                <c:pt idx="633">
                  <c:v>3.1831262939958602</c:v>
                </c:pt>
                <c:pt idx="634">
                  <c:v>3.1881469979296062</c:v>
                </c:pt>
                <c:pt idx="635">
                  <c:v>3.1931677018633611</c:v>
                </c:pt>
                <c:pt idx="636">
                  <c:v>3.1981884057971013</c:v>
                </c:pt>
                <c:pt idx="637">
                  <c:v>3.2032091097308477</c:v>
                </c:pt>
                <c:pt idx="638">
                  <c:v>3.2082298136645959</c:v>
                </c:pt>
                <c:pt idx="639">
                  <c:v>3.2132505175983441</c:v>
                </c:pt>
                <c:pt idx="640">
                  <c:v>3.2182712215320954</c:v>
                </c:pt>
                <c:pt idx="641">
                  <c:v>3.2232919254658392</c:v>
                </c:pt>
                <c:pt idx="642">
                  <c:v>3.2283126293995847</c:v>
                </c:pt>
                <c:pt idx="643">
                  <c:v>3.2333333333333352</c:v>
                </c:pt>
                <c:pt idx="644">
                  <c:v>3.2383540372670812</c:v>
                </c:pt>
                <c:pt idx="645">
                  <c:v>3.2433747412008387</c:v>
                </c:pt>
                <c:pt idx="646">
                  <c:v>3.2483954451345798</c:v>
                </c:pt>
                <c:pt idx="647">
                  <c:v>3.2534161490683222</c:v>
                </c:pt>
                <c:pt idx="648">
                  <c:v>3.258436853002074</c:v>
                </c:pt>
                <c:pt idx="649">
                  <c:v>3.2634575569358217</c:v>
                </c:pt>
                <c:pt idx="650">
                  <c:v>3.2684782608695646</c:v>
                </c:pt>
                <c:pt idx="651">
                  <c:v>3.2734989648033141</c:v>
                </c:pt>
                <c:pt idx="652">
                  <c:v>3.278519668737065</c:v>
                </c:pt>
                <c:pt idx="653">
                  <c:v>3.2835403726708092</c:v>
                </c:pt>
                <c:pt idx="654">
                  <c:v>3.2885610766045614</c:v>
                </c:pt>
                <c:pt idx="655">
                  <c:v>3.2935817805383087</c:v>
                </c:pt>
                <c:pt idx="656">
                  <c:v>3.2986024844720467</c:v>
                </c:pt>
                <c:pt idx="657">
                  <c:v>3.3036231884057972</c:v>
                </c:pt>
                <c:pt idx="658">
                  <c:v>3.3086438923395427</c:v>
                </c:pt>
                <c:pt idx="659">
                  <c:v>3.3136645962732865</c:v>
                </c:pt>
                <c:pt idx="660">
                  <c:v>3.3186853002070387</c:v>
                </c:pt>
                <c:pt idx="661">
                  <c:v>3.3237060041407864</c:v>
                </c:pt>
                <c:pt idx="662">
                  <c:v>3.3287267080745395</c:v>
                </c:pt>
                <c:pt idx="663">
                  <c:v>3.3337474120082762</c:v>
                </c:pt>
                <c:pt idx="664">
                  <c:v>3.3387681159420244</c:v>
                </c:pt>
                <c:pt idx="665">
                  <c:v>3.3437888198757761</c:v>
                </c:pt>
                <c:pt idx="666">
                  <c:v>3.348809523809519</c:v>
                </c:pt>
                <c:pt idx="667">
                  <c:v>3.3538302277432708</c:v>
                </c:pt>
                <c:pt idx="668">
                  <c:v>3.3588509316770168</c:v>
                </c:pt>
                <c:pt idx="669">
                  <c:v>3.3638716356107627</c:v>
                </c:pt>
                <c:pt idx="670">
                  <c:v>3.3688923395445127</c:v>
                </c:pt>
                <c:pt idx="671">
                  <c:v>3.3739130434782587</c:v>
                </c:pt>
                <c:pt idx="672">
                  <c:v>3.3789337474120158</c:v>
                </c:pt>
                <c:pt idx="673">
                  <c:v>3.3839544513457551</c:v>
                </c:pt>
                <c:pt idx="674">
                  <c:v>3.3889751552795029</c:v>
                </c:pt>
                <c:pt idx="675">
                  <c:v>3.3939958592132462</c:v>
                </c:pt>
                <c:pt idx="676">
                  <c:v>3.3990165631469975</c:v>
                </c:pt>
                <c:pt idx="677">
                  <c:v>3.4040372670807488</c:v>
                </c:pt>
                <c:pt idx="678">
                  <c:v>3.4090579710144921</c:v>
                </c:pt>
                <c:pt idx="679">
                  <c:v>3.4140786749482324</c:v>
                </c:pt>
                <c:pt idx="680">
                  <c:v>3.4190993788819872</c:v>
                </c:pt>
                <c:pt idx="681">
                  <c:v>3.4241200828157394</c:v>
                </c:pt>
                <c:pt idx="682">
                  <c:v>3.4291407867494819</c:v>
                </c:pt>
                <c:pt idx="683">
                  <c:v>3.4341614906832247</c:v>
                </c:pt>
                <c:pt idx="684">
                  <c:v>3.4391821946169765</c:v>
                </c:pt>
                <c:pt idx="685">
                  <c:v>3.4442028985507238</c:v>
                </c:pt>
                <c:pt idx="686">
                  <c:v>3.4492236024844716</c:v>
                </c:pt>
                <c:pt idx="687">
                  <c:v>3.4542443064182167</c:v>
                </c:pt>
                <c:pt idx="688">
                  <c:v>3.4592650103519667</c:v>
                </c:pt>
                <c:pt idx="689">
                  <c:v>3.464285714285714</c:v>
                </c:pt>
                <c:pt idx="690">
                  <c:v>3.4693064182194613</c:v>
                </c:pt>
                <c:pt idx="691">
                  <c:v>3.4743271221532077</c:v>
                </c:pt>
                <c:pt idx="692">
                  <c:v>3.4793478260869559</c:v>
                </c:pt>
                <c:pt idx="693">
                  <c:v>3.4843685300207028</c:v>
                </c:pt>
                <c:pt idx="694">
                  <c:v>3.489389233954451</c:v>
                </c:pt>
                <c:pt idx="695">
                  <c:v>3.4944099378881939</c:v>
                </c:pt>
                <c:pt idx="696">
                  <c:v>3.4994306418219456</c:v>
                </c:pt>
                <c:pt idx="697">
                  <c:v>3.5044513457556952</c:v>
                </c:pt>
                <c:pt idx="698">
                  <c:v>3.5094720496894407</c:v>
                </c:pt>
                <c:pt idx="699">
                  <c:v>3.5144927536231867</c:v>
                </c:pt>
                <c:pt idx="700">
                  <c:v>3.5195134575569398</c:v>
                </c:pt>
                <c:pt idx="701">
                  <c:v>3.5245341614906875</c:v>
                </c:pt>
                <c:pt idx="702">
                  <c:v>3.529554865424434</c:v>
                </c:pt>
                <c:pt idx="703">
                  <c:v>3.5345755693581777</c:v>
                </c:pt>
                <c:pt idx="704">
                  <c:v>3.5395962732919251</c:v>
                </c:pt>
                <c:pt idx="705">
                  <c:v>3.5446169772256741</c:v>
                </c:pt>
                <c:pt idx="706">
                  <c:v>3.5496376811594201</c:v>
                </c:pt>
                <c:pt idx="707">
                  <c:v>3.5546583850931581</c:v>
                </c:pt>
                <c:pt idx="708">
                  <c:v>3.5596790890269143</c:v>
                </c:pt>
                <c:pt idx="709">
                  <c:v>3.5646997929606652</c:v>
                </c:pt>
                <c:pt idx="710">
                  <c:v>3.5697204968944094</c:v>
                </c:pt>
                <c:pt idx="711">
                  <c:v>3.5747412008281572</c:v>
                </c:pt>
                <c:pt idx="712">
                  <c:v>3.5797619047619045</c:v>
                </c:pt>
                <c:pt idx="713">
                  <c:v>3.5847826086956562</c:v>
                </c:pt>
                <c:pt idx="714">
                  <c:v>3.5898033126293991</c:v>
                </c:pt>
                <c:pt idx="715">
                  <c:v>3.5948240165631464</c:v>
                </c:pt>
                <c:pt idx="716">
                  <c:v>3.5998447204968937</c:v>
                </c:pt>
                <c:pt idx="717">
                  <c:v>3.6048654244306366</c:v>
                </c:pt>
                <c:pt idx="718">
                  <c:v>3.6098861283643888</c:v>
                </c:pt>
                <c:pt idx="719">
                  <c:v>3.6149068322981361</c:v>
                </c:pt>
                <c:pt idx="720">
                  <c:v>3.6199275362318839</c:v>
                </c:pt>
                <c:pt idx="721">
                  <c:v>3.6249482401656312</c:v>
                </c:pt>
                <c:pt idx="722">
                  <c:v>3.6299689440993781</c:v>
                </c:pt>
                <c:pt idx="723">
                  <c:v>3.6349896480331259</c:v>
                </c:pt>
                <c:pt idx="724">
                  <c:v>3.6400103519668776</c:v>
                </c:pt>
                <c:pt idx="725">
                  <c:v>3.6450310559006249</c:v>
                </c:pt>
                <c:pt idx="726">
                  <c:v>3.6500517598343682</c:v>
                </c:pt>
                <c:pt idx="727">
                  <c:v>3.6550724637681102</c:v>
                </c:pt>
                <c:pt idx="728">
                  <c:v>3.6600931677018642</c:v>
                </c:pt>
                <c:pt idx="729">
                  <c:v>3.6651138716356155</c:v>
                </c:pt>
                <c:pt idx="730">
                  <c:v>3.6701345755693637</c:v>
                </c:pt>
                <c:pt idx="731">
                  <c:v>3.6751552795031008</c:v>
                </c:pt>
                <c:pt idx="732">
                  <c:v>3.6801759834368526</c:v>
                </c:pt>
                <c:pt idx="733">
                  <c:v>3.6851966873706012</c:v>
                </c:pt>
                <c:pt idx="734">
                  <c:v>3.6902173913043472</c:v>
                </c:pt>
                <c:pt idx="735">
                  <c:v>3.6952380952380937</c:v>
                </c:pt>
                <c:pt idx="736">
                  <c:v>3.7002587991718423</c:v>
                </c:pt>
                <c:pt idx="737">
                  <c:v>3.7052795031055887</c:v>
                </c:pt>
                <c:pt idx="738">
                  <c:v>3.7103002070393423</c:v>
                </c:pt>
                <c:pt idx="739">
                  <c:v>3.7153209109730843</c:v>
                </c:pt>
                <c:pt idx="740">
                  <c:v>3.7203416149068342</c:v>
                </c:pt>
                <c:pt idx="741">
                  <c:v>3.7253623188405802</c:v>
                </c:pt>
                <c:pt idx="742">
                  <c:v>3.7303830227743311</c:v>
                </c:pt>
                <c:pt idx="743">
                  <c:v>3.7354037267080744</c:v>
                </c:pt>
                <c:pt idx="744">
                  <c:v>3.7404244306418213</c:v>
                </c:pt>
                <c:pt idx="745">
                  <c:v>3.7454451345755628</c:v>
                </c:pt>
                <c:pt idx="746">
                  <c:v>3.7504658385093181</c:v>
                </c:pt>
                <c:pt idx="747">
                  <c:v>3.7554865424430641</c:v>
                </c:pt>
                <c:pt idx="748">
                  <c:v>3.7605072463768199</c:v>
                </c:pt>
                <c:pt idx="749">
                  <c:v>3.7655279503105636</c:v>
                </c:pt>
                <c:pt idx="750">
                  <c:v>3.7705486542443061</c:v>
                </c:pt>
                <c:pt idx="751">
                  <c:v>3.7755693581780552</c:v>
                </c:pt>
                <c:pt idx="752">
                  <c:v>3.7805900621118078</c:v>
                </c:pt>
                <c:pt idx="753">
                  <c:v>3.7856107660455529</c:v>
                </c:pt>
                <c:pt idx="754">
                  <c:v>3.7906314699792953</c:v>
                </c:pt>
                <c:pt idx="755">
                  <c:v>3.7956521739130364</c:v>
                </c:pt>
                <c:pt idx="756">
                  <c:v>3.8006728778467904</c:v>
                </c:pt>
                <c:pt idx="757">
                  <c:v>3.8056935817805382</c:v>
                </c:pt>
                <c:pt idx="758">
                  <c:v>3.8107142857142837</c:v>
                </c:pt>
                <c:pt idx="759">
                  <c:v>3.8157349896480324</c:v>
                </c:pt>
                <c:pt idx="760">
                  <c:v>3.8207556935817752</c:v>
                </c:pt>
                <c:pt idx="761">
                  <c:v>3.8257763975155274</c:v>
                </c:pt>
                <c:pt idx="762">
                  <c:v>3.8307971014492748</c:v>
                </c:pt>
                <c:pt idx="763">
                  <c:v>3.8358178053830176</c:v>
                </c:pt>
                <c:pt idx="764">
                  <c:v>3.8408385093167667</c:v>
                </c:pt>
                <c:pt idx="765">
                  <c:v>3.8458592132505167</c:v>
                </c:pt>
                <c:pt idx="766">
                  <c:v>3.8508799171842578</c:v>
                </c:pt>
                <c:pt idx="767">
                  <c:v>3.8559006211180069</c:v>
                </c:pt>
                <c:pt idx="768">
                  <c:v>3.8609213250517591</c:v>
                </c:pt>
                <c:pt idx="769">
                  <c:v>3.8659420289855069</c:v>
                </c:pt>
                <c:pt idx="770">
                  <c:v>3.8709627329192537</c:v>
                </c:pt>
                <c:pt idx="771">
                  <c:v>3.8759834368529997</c:v>
                </c:pt>
                <c:pt idx="772">
                  <c:v>3.8810041407867493</c:v>
                </c:pt>
                <c:pt idx="773">
                  <c:v>3.8860248447204992</c:v>
                </c:pt>
                <c:pt idx="774">
                  <c:v>3.891045548654239</c:v>
                </c:pt>
                <c:pt idx="775">
                  <c:v>3.8960662525879912</c:v>
                </c:pt>
                <c:pt idx="776">
                  <c:v>3.9010869565217385</c:v>
                </c:pt>
                <c:pt idx="777">
                  <c:v>3.9061076604554859</c:v>
                </c:pt>
                <c:pt idx="778">
                  <c:v>3.9111283643892327</c:v>
                </c:pt>
                <c:pt idx="779">
                  <c:v>3.9161490683229809</c:v>
                </c:pt>
                <c:pt idx="780">
                  <c:v>3.9211697722567282</c:v>
                </c:pt>
                <c:pt idx="781">
                  <c:v>3.9261904761904782</c:v>
                </c:pt>
                <c:pt idx="782">
                  <c:v>3.931211180124218</c:v>
                </c:pt>
                <c:pt idx="783">
                  <c:v>3.9362318840579702</c:v>
                </c:pt>
                <c:pt idx="784">
                  <c:v>3.941252587991718</c:v>
                </c:pt>
                <c:pt idx="785">
                  <c:v>3.9462732919254653</c:v>
                </c:pt>
                <c:pt idx="786">
                  <c:v>3.9512939958592073</c:v>
                </c:pt>
                <c:pt idx="787">
                  <c:v>3.9563146997929604</c:v>
                </c:pt>
                <c:pt idx="788">
                  <c:v>3.9613354037267077</c:v>
                </c:pt>
                <c:pt idx="789">
                  <c:v>3.9663561076604545</c:v>
                </c:pt>
                <c:pt idx="790">
                  <c:v>3.9713768115942023</c:v>
                </c:pt>
                <c:pt idx="791">
                  <c:v>3.9763975155279496</c:v>
                </c:pt>
                <c:pt idx="792">
                  <c:v>3.9814182194616969</c:v>
                </c:pt>
                <c:pt idx="793">
                  <c:v>3.9864389233954398</c:v>
                </c:pt>
                <c:pt idx="794">
                  <c:v>3.9914596273291862</c:v>
                </c:pt>
                <c:pt idx="795">
                  <c:v>3.9964803312629398</c:v>
                </c:pt>
                <c:pt idx="796">
                  <c:v>4.0015010351966884</c:v>
                </c:pt>
                <c:pt idx="797">
                  <c:v>4.0065217391304344</c:v>
                </c:pt>
                <c:pt idx="798">
                  <c:v>4.0115424430641911</c:v>
                </c:pt>
                <c:pt idx="799">
                  <c:v>4.016563146997929</c:v>
                </c:pt>
              </c:numCache>
            </c:numRef>
          </c:xVal>
          <c:yVal>
            <c:numRef>
              <c:f>'WAG followed by C12_ADCO and CO'!$M$4:$M$803</c:f>
              <c:numCache>
                <c:formatCode>General</c:formatCode>
                <c:ptCount val="800"/>
                <c:pt idx="0">
                  <c:v>1.5899152235712219</c:v>
                </c:pt>
                <c:pt idx="1">
                  <c:v>2.5111308089933426</c:v>
                </c:pt>
                <c:pt idx="2">
                  <c:v>2.7729991987580287</c:v>
                </c:pt>
                <c:pt idx="3">
                  <c:v>2.5438643577139497</c:v>
                </c:pt>
                <c:pt idx="4">
                  <c:v>2.2773197467034767</c:v>
                </c:pt>
                <c:pt idx="5">
                  <c:v>2.1463855518211412</c:v>
                </c:pt>
                <c:pt idx="6">
                  <c:v>2.3474630653904391</c:v>
                </c:pt>
                <c:pt idx="7">
                  <c:v>2.057537348150968</c:v>
                </c:pt>
                <c:pt idx="8">
                  <c:v>1.3794852675103175</c:v>
                </c:pt>
                <c:pt idx="9">
                  <c:v>1.538476789867433</c:v>
                </c:pt>
                <c:pt idx="10">
                  <c:v>1.538476789867433</c:v>
                </c:pt>
                <c:pt idx="11">
                  <c:v>1.7068207547161538</c:v>
                </c:pt>
                <c:pt idx="12">
                  <c:v>1.5478292323590355</c:v>
                </c:pt>
                <c:pt idx="13">
                  <c:v>1.3654566037729239</c:v>
                </c:pt>
                <c:pt idx="14">
                  <c:v>1.5197719048842526</c:v>
                </c:pt>
                <c:pt idx="15">
                  <c:v>1.4028663737392824</c:v>
                </c:pt>
                <c:pt idx="16">
                  <c:v>1.1643790902036282</c:v>
                </c:pt>
                <c:pt idx="17">
                  <c:v>1.1269693202372344</c:v>
                </c:pt>
                <c:pt idx="18">
                  <c:v>1.1597028689578102</c:v>
                </c:pt>
                <c:pt idx="19">
                  <c:v>1.2579035151195606</c:v>
                </c:pt>
                <c:pt idx="20">
                  <c:v>1.2719321788569562</c:v>
                </c:pt>
                <c:pt idx="21">
                  <c:v>1.1550266477120192</c:v>
                </c:pt>
                <c:pt idx="22">
                  <c:v>1.3654566037729239</c:v>
                </c:pt>
                <c:pt idx="23">
                  <c:v>1.0708546652876598</c:v>
                </c:pt>
                <c:pt idx="24">
                  <c:v>1.1316455414830233</c:v>
                </c:pt>
                <c:pt idx="25">
                  <c:v>1.2719321788569562</c:v>
                </c:pt>
                <c:pt idx="26">
                  <c:v>1.1784077539410243</c:v>
                </c:pt>
                <c:pt idx="27">
                  <c:v>1.2672559576111693</c:v>
                </c:pt>
                <c:pt idx="28">
                  <c:v>1.5712103385880065</c:v>
                </c:pt>
                <c:pt idx="29">
                  <c:v>1.8143738433694832</c:v>
                </c:pt>
                <c:pt idx="30">
                  <c:v>1.8704884983190573</c:v>
                </c:pt>
                <c:pt idx="31">
                  <c:v>2.094947118117358</c:v>
                </c:pt>
                <c:pt idx="32">
                  <c:v>2.2212050917538937</c:v>
                </c:pt>
                <c:pt idx="33">
                  <c:v>2.3007008529324429</c:v>
                </c:pt>
                <c:pt idx="34">
                  <c:v>2.160414215558538</c:v>
                </c:pt>
                <c:pt idx="35">
                  <c:v>2.2726435254576467</c:v>
                </c:pt>
                <c:pt idx="36">
                  <c:v>2.6841509950878475</c:v>
                </c:pt>
                <c:pt idx="37">
                  <c:v>2.6981796588252411</c:v>
                </c:pt>
                <c:pt idx="38">
                  <c:v>2.7075321013168492</c:v>
                </c:pt>
                <c:pt idx="39">
                  <c:v>2.9132858361319305</c:v>
                </c:pt>
                <c:pt idx="40">
                  <c:v>3.1517731196676197</c:v>
                </c:pt>
                <c:pt idx="41">
                  <c:v>3.1564493409134067</c:v>
                </c:pt>
                <c:pt idx="42">
                  <c:v>3.2359451020919807</c:v>
                </c:pt>
                <c:pt idx="43">
                  <c:v>3.535223261823031</c:v>
                </c:pt>
                <c:pt idx="44">
                  <c:v>3.3107646420247359</c:v>
                </c:pt>
                <c:pt idx="45">
                  <c:v>3.4557275006444592</c:v>
                </c:pt>
                <c:pt idx="46">
                  <c:v>3.5071659343482393</c:v>
                </c:pt>
                <c:pt idx="47">
                  <c:v>3.5960141380183925</c:v>
                </c:pt>
                <c:pt idx="48">
                  <c:v>3.6427763504763986</c:v>
                </c:pt>
                <c:pt idx="49">
                  <c:v>3.6988910054259692</c:v>
                </c:pt>
                <c:pt idx="50">
                  <c:v>3.7830629878502946</c:v>
                </c:pt>
                <c:pt idx="51">
                  <c:v>3.6100428017557817</c:v>
                </c:pt>
                <c:pt idx="52">
                  <c:v>3.6334239079847861</c:v>
                </c:pt>
                <c:pt idx="53">
                  <c:v>3.4089652881864896</c:v>
                </c:pt>
                <c:pt idx="54">
                  <c:v>3.7877392090961215</c:v>
                </c:pt>
                <c:pt idx="55">
                  <c:v>3.7690343241129054</c:v>
                </c:pt>
                <c:pt idx="56">
                  <c:v>3.7175958904091466</c:v>
                </c:pt>
                <c:pt idx="57">
                  <c:v>3.7456532178839352</c:v>
                </c:pt>
                <c:pt idx="58">
                  <c:v>3.7129196691633597</c:v>
                </c:pt>
                <c:pt idx="59">
                  <c:v>3.6568050142137771</c:v>
                </c:pt>
                <c:pt idx="60">
                  <c:v>3.722272111654934</c:v>
                </c:pt>
                <c:pt idx="61">
                  <c:v>3.7175958904091466</c:v>
                </c:pt>
                <c:pt idx="62">
                  <c:v>3.675509899196967</c:v>
                </c:pt>
                <c:pt idx="63">
                  <c:v>3.5071659343482393</c:v>
                </c:pt>
                <c:pt idx="64">
                  <c:v>3.6661574567053612</c:v>
                </c:pt>
                <c:pt idx="65">
                  <c:v>3.7082434479175412</c:v>
                </c:pt>
                <c:pt idx="66">
                  <c:v>3.3902604032033032</c:v>
                </c:pt>
                <c:pt idx="67">
                  <c:v>3.4370226156612773</c:v>
                </c:pt>
                <c:pt idx="68">
                  <c:v>3.7970916515876967</c:v>
                </c:pt>
                <c:pt idx="69">
                  <c:v>3.6708336779511801</c:v>
                </c:pt>
                <c:pt idx="70">
                  <c:v>3.5632805892978192</c:v>
                </c:pt>
                <c:pt idx="71">
                  <c:v>3.4837848281192452</c:v>
                </c:pt>
                <c:pt idx="72">
                  <c:v>3.7363007753923316</c:v>
                </c:pt>
                <c:pt idx="73">
                  <c:v>3.7409769966381146</c:v>
                </c:pt>
                <c:pt idx="74">
                  <c:v>3.4370226156612773</c:v>
                </c:pt>
                <c:pt idx="75">
                  <c:v>3.6474525717221802</c:v>
                </c:pt>
                <c:pt idx="76">
                  <c:v>3.7970916515876967</c:v>
                </c:pt>
                <c:pt idx="77">
                  <c:v>3.7409769966381146</c:v>
                </c:pt>
                <c:pt idx="78">
                  <c:v>3.9701118376822349</c:v>
                </c:pt>
                <c:pt idx="79">
                  <c:v>3.7456532178839352</c:v>
                </c:pt>
                <c:pt idx="80">
                  <c:v>3.7129196691633597</c:v>
                </c:pt>
                <c:pt idx="81">
                  <c:v>3.8719111915204758</c:v>
                </c:pt>
                <c:pt idx="82">
                  <c:v>3.7877392090961215</c:v>
                </c:pt>
                <c:pt idx="83">
                  <c:v>3.7830629878502946</c:v>
                </c:pt>
                <c:pt idx="84">
                  <c:v>3.9420545102074436</c:v>
                </c:pt>
                <c:pt idx="85">
                  <c:v>3.9560831739448301</c:v>
                </c:pt>
                <c:pt idx="86">
                  <c:v>3.8438538640456867</c:v>
                </c:pt>
                <c:pt idx="87">
                  <c:v>3.9046447402410496</c:v>
                </c:pt>
                <c:pt idx="88">
                  <c:v>3.7924154303418964</c:v>
                </c:pt>
                <c:pt idx="89">
                  <c:v>3.9981691651570181</c:v>
                </c:pt>
                <c:pt idx="90">
                  <c:v>3.8485300852914803</c:v>
                </c:pt>
                <c:pt idx="91">
                  <c:v>2.8899047299029652</c:v>
                </c:pt>
                <c:pt idx="92">
                  <c:v>4.0121978288944016</c:v>
                </c:pt>
                <c:pt idx="93">
                  <c:v>4.0870173688271647</c:v>
                </c:pt>
                <c:pt idx="94">
                  <c:v>4.0963698113187403</c:v>
                </c:pt>
                <c:pt idx="95">
                  <c:v>4.1524844662682936</c:v>
                </c:pt>
                <c:pt idx="96">
                  <c:v>4.0963698113187403</c:v>
                </c:pt>
                <c:pt idx="97">
                  <c:v>4.026226492631781</c:v>
                </c:pt>
                <c:pt idx="98">
                  <c:v>4.0683124838439522</c:v>
                </c:pt>
                <c:pt idx="99">
                  <c:v>4.3348570948544314</c:v>
                </c:pt>
                <c:pt idx="100">
                  <c:v>4.2179515637094802</c:v>
                </c:pt>
                <c:pt idx="101">
                  <c:v>3.7783867666045134</c:v>
                </c:pt>
                <c:pt idx="102">
                  <c:v>3.7129196691633597</c:v>
                </c:pt>
                <c:pt idx="103">
                  <c:v>3.8157965365709017</c:v>
                </c:pt>
                <c:pt idx="104">
                  <c:v>3.7035672266717601</c:v>
                </c:pt>
                <c:pt idx="105">
                  <c:v>3.918673403978437</c:v>
                </c:pt>
                <c:pt idx="106">
                  <c:v>4.0168740501401965</c:v>
                </c:pt>
                <c:pt idx="107">
                  <c:v>4.2460088911842888</c:v>
                </c:pt>
                <c:pt idx="108">
                  <c:v>4.1337795812851406</c:v>
                </c:pt>
                <c:pt idx="109">
                  <c:v>4.0916935900729534</c:v>
                </c:pt>
                <c:pt idx="110">
                  <c:v>3.6942147841801476</c:v>
                </c:pt>
                <c:pt idx="111">
                  <c:v>3.675509899196967</c:v>
                </c:pt>
                <c:pt idx="112">
                  <c:v>3.5726330317894237</c:v>
                </c:pt>
                <c:pt idx="113">
                  <c:v>3.5726330317894237</c:v>
                </c:pt>
                <c:pt idx="114">
                  <c:v>3.5165183768398469</c:v>
                </c:pt>
                <c:pt idx="115">
                  <c:v>3.4557275006444592</c:v>
                </c:pt>
                <c:pt idx="116">
                  <c:v>3.3622030757285186</c:v>
                </c:pt>
                <c:pt idx="117">
                  <c:v>3.4370226156612773</c:v>
                </c:pt>
                <c:pt idx="118">
                  <c:v>3.3949366244490964</c:v>
                </c:pt>
                <c:pt idx="119">
                  <c:v>3.343498190745342</c:v>
                </c:pt>
                <c:pt idx="120">
                  <c:v>3.0769535797348593</c:v>
                </c:pt>
                <c:pt idx="121">
                  <c:v>3.0956584647180372</c:v>
                </c:pt>
                <c:pt idx="122">
                  <c:v>2.9740767123273288</c:v>
                </c:pt>
                <c:pt idx="123">
                  <c:v>3.1938591108797967</c:v>
                </c:pt>
                <c:pt idx="124">
                  <c:v>3.1377444559302266</c:v>
                </c:pt>
                <c:pt idx="125">
                  <c:v>3.184506668388198</c:v>
                </c:pt>
                <c:pt idx="126">
                  <c:v>3.179830447142411</c:v>
                </c:pt>
                <c:pt idx="127">
                  <c:v>2.9366669423609304</c:v>
                </c:pt>
                <c:pt idx="128">
                  <c:v>3.2686786508125594</c:v>
                </c:pt>
                <c:pt idx="129">
                  <c:v>2.8852285086571432</c:v>
                </c:pt>
                <c:pt idx="130">
                  <c:v>3.1470968984218386</c:v>
                </c:pt>
                <c:pt idx="131">
                  <c:v>3.0348675885226855</c:v>
                </c:pt>
                <c:pt idx="132">
                  <c:v>3.2920597570415593</c:v>
                </c:pt>
                <c:pt idx="133">
                  <c:v>3.7737105453587212</c:v>
                </c:pt>
                <c:pt idx="134">
                  <c:v>3.4510512793986661</c:v>
                </c:pt>
                <c:pt idx="135">
                  <c:v>3.3902604032033032</c:v>
                </c:pt>
                <c:pt idx="136">
                  <c:v>3.1190395709470482</c:v>
                </c:pt>
                <c:pt idx="137">
                  <c:v>3.4370226156612773</c:v>
                </c:pt>
                <c:pt idx="138">
                  <c:v>3.5492519255604247</c:v>
                </c:pt>
                <c:pt idx="139">
                  <c:v>3.5632805892978192</c:v>
                </c:pt>
                <c:pt idx="140">
                  <c:v>3.5819854742809993</c:v>
                </c:pt>
                <c:pt idx="141">
                  <c:v>3.7783867666045134</c:v>
                </c:pt>
                <c:pt idx="142">
                  <c:v>4.1010460325645584</c:v>
                </c:pt>
                <c:pt idx="143">
                  <c:v>5.8873625484592464</c:v>
                </c:pt>
                <c:pt idx="144">
                  <c:v>4.7744218919594141</c:v>
                </c:pt>
                <c:pt idx="145">
                  <c:v>5.1625482553606075</c:v>
                </c:pt>
                <c:pt idx="146">
                  <c:v>5.6021130524655849</c:v>
                </c:pt>
                <c:pt idx="147">
                  <c:v>4.3629144223291982</c:v>
                </c:pt>
                <c:pt idx="148">
                  <c:v>4.2085991212178904</c:v>
                </c:pt>
                <c:pt idx="149">
                  <c:v>6.4672139829381834</c:v>
                </c:pt>
                <c:pt idx="150">
                  <c:v>6.1118211682575465</c:v>
                </c:pt>
                <c:pt idx="151">
                  <c:v>4.6621925820602659</c:v>
                </c:pt>
                <c:pt idx="152">
                  <c:v>5.3168635564719375</c:v>
                </c:pt>
                <c:pt idx="153">
                  <c:v>3.8485300852914803</c:v>
                </c:pt>
                <c:pt idx="154">
                  <c:v>5.7470759110853145</c:v>
                </c:pt>
                <c:pt idx="155">
                  <c:v>7.3323149134107117</c:v>
                </c:pt>
                <c:pt idx="156">
                  <c:v>5.5927606099739906</c:v>
                </c:pt>
                <c:pt idx="157">
                  <c:v>3.9093209614868392</c:v>
                </c:pt>
                <c:pt idx="158">
                  <c:v>4.8445652106463735</c:v>
                </c:pt>
                <c:pt idx="159">
                  <c:v>5.6909612561357283</c:v>
                </c:pt>
                <c:pt idx="160">
                  <c:v>4.2273040062010896</c:v>
                </c:pt>
                <c:pt idx="161">
                  <c:v>5.5553508400076295</c:v>
                </c:pt>
                <c:pt idx="162">
                  <c:v>7.8700803566774447</c:v>
                </c:pt>
                <c:pt idx="163">
                  <c:v>5.3916830964047024</c:v>
                </c:pt>
                <c:pt idx="164">
                  <c:v>6.6869963814906521</c:v>
                </c:pt>
                <c:pt idx="165">
                  <c:v>8.4031695786983978</c:v>
                </c:pt>
                <c:pt idx="166">
                  <c:v>7.1265611785956375</c:v>
                </c:pt>
                <c:pt idx="167">
                  <c:v>8.7772672783622205</c:v>
                </c:pt>
                <c:pt idx="168">
                  <c:v>5.5740557249908109</c:v>
                </c:pt>
                <c:pt idx="169">
                  <c:v>4.5826968208817274</c:v>
                </c:pt>
                <c:pt idx="170">
                  <c:v>5.7470759110853145</c:v>
                </c:pt>
                <c:pt idx="171">
                  <c:v>4.3675906435749914</c:v>
                </c:pt>
                <c:pt idx="172">
                  <c:v>5.4852075213206728</c:v>
                </c:pt>
                <c:pt idx="173">
                  <c:v>6.0182967433415833</c:v>
                </c:pt>
                <c:pt idx="174">
                  <c:v>6.2988700180894455</c:v>
                </c:pt>
                <c:pt idx="175">
                  <c:v>7.0049794262048826</c:v>
                </c:pt>
                <c:pt idx="176">
                  <c:v>7.1359136210872354</c:v>
                </c:pt>
                <c:pt idx="177">
                  <c:v>11.891630628063456</c:v>
                </c:pt>
                <c:pt idx="178">
                  <c:v>6.5654146290999167</c:v>
                </c:pt>
                <c:pt idx="179">
                  <c:v>11.269693202372377</c:v>
                </c:pt>
                <c:pt idx="180">
                  <c:v>9.0297832256352706</c:v>
                </c:pt>
                <c:pt idx="181">
                  <c:v>4.947442078053923</c:v>
                </c:pt>
                <c:pt idx="182">
                  <c:v>9.5909297751310039</c:v>
                </c:pt>
                <c:pt idx="183">
                  <c:v>7.5567735332090162</c:v>
                </c:pt>
                <c:pt idx="184">
                  <c:v>11.587676247086625</c:v>
                </c:pt>
                <c:pt idx="185">
                  <c:v>6.4110993279886097</c:v>
                </c:pt>
                <c:pt idx="186">
                  <c:v>5.1578720341148294</c:v>
                </c:pt>
                <c:pt idx="187">
                  <c:v>6.3690133367764066</c:v>
                </c:pt>
                <c:pt idx="188">
                  <c:v>6.2193742569108785</c:v>
                </c:pt>
                <c:pt idx="189">
                  <c:v>5.7377234685937504</c:v>
                </c:pt>
                <c:pt idx="190">
                  <c:v>4.1711893512515283</c:v>
                </c:pt>
                <c:pt idx="191">
                  <c:v>7.893461462906461</c:v>
                </c:pt>
                <c:pt idx="192">
                  <c:v>8.239501835095469</c:v>
                </c:pt>
                <c:pt idx="193">
                  <c:v>7.584830860683792</c:v>
                </c:pt>
                <c:pt idx="194">
                  <c:v>5.036290281724086</c:v>
                </c:pt>
                <c:pt idx="195">
                  <c:v>4.905356086841743</c:v>
                </c:pt>
                <c:pt idx="196">
                  <c:v>5.1298147066400297</c:v>
                </c:pt>
                <c:pt idx="197">
                  <c:v>5.036290281724086</c:v>
                </c:pt>
                <c:pt idx="198">
                  <c:v>6.7197299302112334</c:v>
                </c:pt>
                <c:pt idx="199">
                  <c:v>7.6502979581249795</c:v>
                </c:pt>
                <c:pt idx="200">
                  <c:v>6.3362797880558572</c:v>
                </c:pt>
                <c:pt idx="201">
                  <c:v>4.1665131300056961</c:v>
                </c:pt>
                <c:pt idx="202">
                  <c:v>4.1618369087599056</c:v>
                </c:pt>
                <c:pt idx="203">
                  <c:v>4.8352127681547774</c:v>
                </c:pt>
                <c:pt idx="204">
                  <c:v>4.5967254846191326</c:v>
                </c:pt>
                <c:pt idx="205">
                  <c:v>4.8866512018585624</c:v>
                </c:pt>
                <c:pt idx="206">
                  <c:v>4.9614707417913184</c:v>
                </c:pt>
                <c:pt idx="207">
                  <c:v>5.4431215301084785</c:v>
                </c:pt>
                <c:pt idx="208">
                  <c:v>5.1531958128690345</c:v>
                </c:pt>
                <c:pt idx="209">
                  <c:v>5.4524739726000888</c:v>
                </c:pt>
                <c:pt idx="210">
                  <c:v>8.1740347376543028</c:v>
                </c:pt>
                <c:pt idx="211">
                  <c:v>6.1539071594697266</c:v>
                </c:pt>
                <c:pt idx="212">
                  <c:v>7.5380686482258374</c:v>
                </c:pt>
                <c:pt idx="213">
                  <c:v>13.570394055304822</c:v>
                </c:pt>
                <c:pt idx="214">
                  <c:v>17.605972990428192</c:v>
                </c:pt>
                <c:pt idx="215">
                  <c:v>6.9395123287637404</c:v>
                </c:pt>
                <c:pt idx="216">
                  <c:v>5.7283710261021401</c:v>
                </c:pt>
                <c:pt idx="217">
                  <c:v>5.5880843887282046</c:v>
                </c:pt>
                <c:pt idx="218">
                  <c:v>5.2046342465727813</c:v>
                </c:pt>
                <c:pt idx="219">
                  <c:v>5.1157860429026458</c:v>
                </c:pt>
                <c:pt idx="220">
                  <c:v>5.1672244766064157</c:v>
                </c:pt>
                <c:pt idx="221">
                  <c:v>6.691672602736439</c:v>
                </c:pt>
                <c:pt idx="222">
                  <c:v>8.9362588007193331</c:v>
                </c:pt>
                <c:pt idx="223">
                  <c:v>9.8948841561078567</c:v>
                </c:pt>
                <c:pt idx="224">
                  <c:v>7.4959826570136556</c:v>
                </c:pt>
                <c:pt idx="225">
                  <c:v>8.0945389764757554</c:v>
                </c:pt>
                <c:pt idx="226">
                  <c:v>6.9395123287637404</c:v>
                </c:pt>
                <c:pt idx="227">
                  <c:v>6.8646927888309799</c:v>
                </c:pt>
                <c:pt idx="228">
                  <c:v>8.8427343758033885</c:v>
                </c:pt>
                <c:pt idx="229">
                  <c:v>9.8387695011582714</c:v>
                </c:pt>
                <c:pt idx="230">
                  <c:v>8.3844646937152181</c:v>
                </c:pt>
                <c:pt idx="231">
                  <c:v>9.2168320754672219</c:v>
                </c:pt>
                <c:pt idx="232">
                  <c:v>9.2916516153999584</c:v>
                </c:pt>
                <c:pt idx="233">
                  <c:v>9.6376919875889691</c:v>
                </c:pt>
                <c:pt idx="234">
                  <c:v>9.8434457224040948</c:v>
                </c:pt>
                <c:pt idx="235">
                  <c:v>9.4319382527738931</c:v>
                </c:pt>
                <c:pt idx="236">
                  <c:v>13.07939082449605</c:v>
                </c:pt>
                <c:pt idx="237">
                  <c:v>10.278334298263275</c:v>
                </c:pt>
                <c:pt idx="238">
                  <c:v>11.049910803819868</c:v>
                </c:pt>
                <c:pt idx="239">
                  <c:v>15.511025872310817</c:v>
                </c:pt>
                <c:pt idx="240">
                  <c:v>15.70275094338856</c:v>
                </c:pt>
                <c:pt idx="241">
                  <c:v>15.258509925037755</c:v>
                </c:pt>
                <c:pt idx="242">
                  <c:v>17.937984698879831</c:v>
                </c:pt>
                <c:pt idx="243">
                  <c:v>17.320723494434532</c:v>
                </c:pt>
                <c:pt idx="244">
                  <c:v>13.612480046517012</c:v>
                </c:pt>
                <c:pt idx="245">
                  <c:v>15.010670199010491</c:v>
                </c:pt>
                <c:pt idx="246">
                  <c:v>16.764253166184631</c:v>
                </c:pt>
                <c:pt idx="247">
                  <c:v>14.963907986552519</c:v>
                </c:pt>
                <c:pt idx="248">
                  <c:v>12.373281416380626</c:v>
                </c:pt>
                <c:pt idx="249">
                  <c:v>15.090165960189065</c:v>
                </c:pt>
                <c:pt idx="250">
                  <c:v>16.380803024029202</c:v>
                </c:pt>
                <c:pt idx="251">
                  <c:v>13.481545851634674</c:v>
                </c:pt>
                <c:pt idx="252">
                  <c:v>7.9776334453308371</c:v>
                </c:pt>
                <c:pt idx="253">
                  <c:v>9.8808554923704488</c:v>
                </c:pt>
                <c:pt idx="254">
                  <c:v>11.428684724729496</c:v>
                </c:pt>
                <c:pt idx="255">
                  <c:v>8.7912959420996089</c:v>
                </c:pt>
                <c:pt idx="256">
                  <c:v>12.256375885235668</c:v>
                </c:pt>
                <c:pt idx="257">
                  <c:v>9.6376919875889691</c:v>
                </c:pt>
                <c:pt idx="258">
                  <c:v>9.4085571465448918</c:v>
                </c:pt>
                <c:pt idx="259">
                  <c:v>13.364640320489748</c:v>
                </c:pt>
                <c:pt idx="260">
                  <c:v>14.136216826046352</c:v>
                </c:pt>
                <c:pt idx="261">
                  <c:v>9.946322589811631</c:v>
                </c:pt>
                <c:pt idx="262">
                  <c:v>10.259629413280077</c:v>
                </c:pt>
                <c:pt idx="263">
                  <c:v>14.903117110357128</c:v>
                </c:pt>
                <c:pt idx="264">
                  <c:v>10.586964900485922</c:v>
                </c:pt>
                <c:pt idx="265">
                  <c:v>12.611768699916299</c:v>
                </c:pt>
                <c:pt idx="266">
                  <c:v>10.264305634525863</c:v>
                </c:pt>
                <c:pt idx="267">
                  <c:v>8.604247092267709</c:v>
                </c:pt>
                <c:pt idx="268">
                  <c:v>17.52180100800383</c:v>
                </c:pt>
                <c:pt idx="269">
                  <c:v>10.348477616950225</c:v>
                </c:pt>
                <c:pt idx="270">
                  <c:v>13.07939082449605</c:v>
                </c:pt>
                <c:pt idx="271">
                  <c:v>8.8988490307529524</c:v>
                </c:pt>
                <c:pt idx="272">
                  <c:v>9.324385164120514</c:v>
                </c:pt>
                <c:pt idx="273">
                  <c:v>10.016465908498599</c:v>
                </c:pt>
                <c:pt idx="274">
                  <c:v>9.1607174205176207</c:v>
                </c:pt>
                <c:pt idx="275">
                  <c:v>7.9495761178560338</c:v>
                </c:pt>
                <c:pt idx="276">
                  <c:v>11.512856707153853</c:v>
                </c:pt>
                <c:pt idx="277">
                  <c:v>7.8139657017278852</c:v>
                </c:pt>
                <c:pt idx="278">
                  <c:v>10.306391625738044</c:v>
                </c:pt>
                <c:pt idx="279">
                  <c:v>7.7578510467783035</c:v>
                </c:pt>
                <c:pt idx="280">
                  <c:v>16.390155466520831</c:v>
                </c:pt>
                <c:pt idx="281">
                  <c:v>10.095961669677143</c:v>
                </c:pt>
                <c:pt idx="282">
                  <c:v>12.354576531397456</c:v>
                </c:pt>
                <c:pt idx="283">
                  <c:v>10.081933005939749</c:v>
                </c:pt>
                <c:pt idx="284">
                  <c:v>13.874348436281652</c:v>
                </c:pt>
                <c:pt idx="285">
                  <c:v>13.654566037729195</c:v>
                </c:pt>
                <c:pt idx="286">
                  <c:v>9.5488437839187963</c:v>
                </c:pt>
                <c:pt idx="287">
                  <c:v>9.7171877487675484</c:v>
                </c:pt>
                <c:pt idx="288">
                  <c:v>10.825452184021572</c:v>
                </c:pt>
                <c:pt idx="289">
                  <c:v>10.161428767118318</c:v>
                </c:pt>
                <c:pt idx="290">
                  <c:v>7.5333924269800194</c:v>
                </c:pt>
                <c:pt idx="291">
                  <c:v>6.3690133367764066</c:v>
                </c:pt>
                <c:pt idx="292">
                  <c:v>6.1913169294360815</c:v>
                </c:pt>
                <c:pt idx="293">
                  <c:v>9.2168320754672219</c:v>
                </c:pt>
                <c:pt idx="294">
                  <c:v>8.6556855259714727</c:v>
                </c:pt>
                <c:pt idx="295">
                  <c:v>8.781943499608003</c:v>
                </c:pt>
                <c:pt idx="296">
                  <c:v>7.5520973119632302</c:v>
                </c:pt>
                <c:pt idx="297">
                  <c:v>12.111413026615955</c:v>
                </c:pt>
                <c:pt idx="298">
                  <c:v>10.109990333414535</c:v>
                </c:pt>
                <c:pt idx="299">
                  <c:v>7.9729572240849995</c:v>
                </c:pt>
                <c:pt idx="300">
                  <c:v>6.3409560093016344</c:v>
                </c:pt>
                <c:pt idx="301">
                  <c:v>6.658939054015856</c:v>
                </c:pt>
                <c:pt idx="302">
                  <c:v>12.999895063317499</c:v>
                </c:pt>
                <c:pt idx="303">
                  <c:v>6.7851970276524058</c:v>
                </c:pt>
                <c:pt idx="304">
                  <c:v>9.0625167743558741</c:v>
                </c:pt>
                <c:pt idx="305">
                  <c:v>16.71281473248083</c:v>
                </c:pt>
                <c:pt idx="306">
                  <c:v>7.2902289221985423</c:v>
                </c:pt>
                <c:pt idx="307">
                  <c:v>7.1546185060704071</c:v>
                </c:pt>
                <c:pt idx="308">
                  <c:v>6.9348361075179445</c:v>
                </c:pt>
                <c:pt idx="309">
                  <c:v>6.7664921426692324</c:v>
                </c:pt>
                <c:pt idx="310">
                  <c:v>6.9628934349927034</c:v>
                </c:pt>
                <c:pt idx="311">
                  <c:v>6.7477872576859985</c:v>
                </c:pt>
                <c:pt idx="312">
                  <c:v>6.995626983713322</c:v>
                </c:pt>
                <c:pt idx="313">
                  <c:v>9.0858978805848505</c:v>
                </c:pt>
                <c:pt idx="314">
                  <c:v>8.3938171362068097</c:v>
                </c:pt>
                <c:pt idx="315">
                  <c:v>9.7873310674544989</c:v>
                </c:pt>
                <c:pt idx="316">
                  <c:v>8.7866197208537766</c:v>
                </c:pt>
                <c:pt idx="317">
                  <c:v>8.9362588007193331</c:v>
                </c:pt>
                <c:pt idx="318">
                  <c:v>7.5895070819295904</c:v>
                </c:pt>
                <c:pt idx="319">
                  <c:v>8.1459774101794959</c:v>
                </c:pt>
                <c:pt idx="320">
                  <c:v>11.110701680015218</c:v>
                </c:pt>
                <c:pt idx="321">
                  <c:v>8.3002927112908402</c:v>
                </c:pt>
                <c:pt idx="322">
                  <c:v>18.115681106220141</c:v>
                </c:pt>
                <c:pt idx="323">
                  <c:v>9.8340932799124836</c:v>
                </c:pt>
                <c:pt idx="324">
                  <c:v>9.3010040578915323</c:v>
                </c:pt>
                <c:pt idx="325">
                  <c:v>9.8200646161751006</c:v>
                </c:pt>
                <c:pt idx="326">
                  <c:v>11.597028689578215</c:v>
                </c:pt>
                <c:pt idx="327">
                  <c:v>10.947033936412327</c:v>
                </c:pt>
                <c:pt idx="328">
                  <c:v>10.909624166445953</c:v>
                </c:pt>
                <c:pt idx="329">
                  <c:v>11.143435228735836</c:v>
                </c:pt>
                <c:pt idx="330">
                  <c:v>9.3197089428747457</c:v>
                </c:pt>
                <c:pt idx="331">
                  <c:v>10.722575316614028</c:v>
                </c:pt>
                <c:pt idx="332">
                  <c:v>9.1186314293054487</c:v>
                </c:pt>
                <c:pt idx="333">
                  <c:v>11.87760196432605</c:v>
                </c:pt>
                <c:pt idx="334">
                  <c:v>11.611057353315607</c:v>
                </c:pt>
                <c:pt idx="335">
                  <c:v>8.4218744636815686</c:v>
                </c:pt>
                <c:pt idx="336">
                  <c:v>7.7438223830409303</c:v>
                </c:pt>
                <c:pt idx="337">
                  <c:v>10.086609227185576</c:v>
                </c:pt>
                <c:pt idx="338">
                  <c:v>12.882989532172576</c:v>
                </c:pt>
                <c:pt idx="339">
                  <c:v>15.641960067193141</c:v>
                </c:pt>
                <c:pt idx="340">
                  <c:v>12.307814318939446</c:v>
                </c:pt>
                <c:pt idx="341">
                  <c:v>11.171492556210639</c:v>
                </c:pt>
                <c:pt idx="342">
                  <c:v>10.811423520284178</c:v>
                </c:pt>
                <c:pt idx="343">
                  <c:v>10.353153838196034</c:v>
                </c:pt>
                <c:pt idx="344">
                  <c:v>8.0524529852635762</c:v>
                </c:pt>
                <c:pt idx="345">
                  <c:v>9.7733024037171159</c:v>
                </c:pt>
                <c:pt idx="346">
                  <c:v>9.4319382527738931</c:v>
                </c:pt>
                <c:pt idx="347">
                  <c:v>8.9035252519987598</c:v>
                </c:pt>
                <c:pt idx="348">
                  <c:v>19.364232178848088</c:v>
                </c:pt>
                <c:pt idx="349">
                  <c:v>11.330484078567773</c:v>
                </c:pt>
                <c:pt idx="350">
                  <c:v>11.74199154819792</c:v>
                </c:pt>
                <c:pt idx="351">
                  <c:v>11.994507495470986</c:v>
                </c:pt>
                <c:pt idx="352">
                  <c:v>10.362506280687658</c:v>
                </c:pt>
                <c:pt idx="353">
                  <c:v>7.7157650555661323</c:v>
                </c:pt>
                <c:pt idx="354">
                  <c:v>10.325096510721263</c:v>
                </c:pt>
                <c:pt idx="355">
                  <c:v>17.278637503222285</c:v>
                </c:pt>
                <c:pt idx="356">
                  <c:v>12.691264461094816</c:v>
                </c:pt>
                <c:pt idx="357">
                  <c:v>17.591944326690829</c:v>
                </c:pt>
                <c:pt idx="358">
                  <c:v>12.120765469107518</c:v>
                </c:pt>
                <c:pt idx="359">
                  <c:v>12.789465107256595</c:v>
                </c:pt>
                <c:pt idx="360">
                  <c:v>8.6556855259714727</c:v>
                </c:pt>
                <c:pt idx="361">
                  <c:v>11.858897079342874</c:v>
                </c:pt>
                <c:pt idx="362">
                  <c:v>10.904947945200146</c:v>
                </c:pt>
                <c:pt idx="363">
                  <c:v>8.9643161281941186</c:v>
                </c:pt>
                <c:pt idx="364">
                  <c:v>10.381211165670775</c:v>
                </c:pt>
                <c:pt idx="365">
                  <c:v>8.2254731713580789</c:v>
                </c:pt>
                <c:pt idx="366">
                  <c:v>7.7484986042867394</c:v>
                </c:pt>
                <c:pt idx="367">
                  <c:v>8.9315825794735506</c:v>
                </c:pt>
                <c:pt idx="368">
                  <c:v>15.28656725251254</c:v>
                </c:pt>
                <c:pt idx="369">
                  <c:v>9.0765454380932766</c:v>
                </c:pt>
                <c:pt idx="370">
                  <c:v>13.96787286119762</c:v>
                </c:pt>
                <c:pt idx="371">
                  <c:v>14.201683923487487</c:v>
                </c:pt>
                <c:pt idx="372">
                  <c:v>11.905659291800861</c:v>
                </c:pt>
                <c:pt idx="373">
                  <c:v>8.8567630395407768</c:v>
                </c:pt>
                <c:pt idx="374">
                  <c:v>15.347358128707933</c:v>
                </c:pt>
                <c:pt idx="375">
                  <c:v>8.4499317911563789</c:v>
                </c:pt>
                <c:pt idx="376">
                  <c:v>7.5100113207510475</c:v>
                </c:pt>
                <c:pt idx="377">
                  <c:v>9.3477662703495348</c:v>
                </c:pt>
                <c:pt idx="378">
                  <c:v>10.74128020159721</c:v>
                </c:pt>
                <c:pt idx="379">
                  <c:v>11.751343990689511</c:v>
                </c:pt>
                <c:pt idx="380">
                  <c:v>11.770048875672721</c:v>
                </c:pt>
                <c:pt idx="381">
                  <c:v>9.5581962264104376</c:v>
                </c:pt>
                <c:pt idx="382">
                  <c:v>13.677947143958123</c:v>
                </c:pt>
                <c:pt idx="383">
                  <c:v>8.1366249676879363</c:v>
                </c:pt>
                <c:pt idx="384">
                  <c:v>13.490898294126261</c:v>
                </c:pt>
                <c:pt idx="385">
                  <c:v>9.6143108813599589</c:v>
                </c:pt>
                <c:pt idx="386">
                  <c:v>8.375112251223662</c:v>
                </c:pt>
                <c:pt idx="387">
                  <c:v>11.994507495470986</c:v>
                </c:pt>
                <c:pt idx="388">
                  <c:v>7.9121663478896407</c:v>
                </c:pt>
                <c:pt idx="389">
                  <c:v>12.728674231061236</c:v>
                </c:pt>
                <c:pt idx="390">
                  <c:v>9.8808554923704488</c:v>
                </c:pt>
                <c:pt idx="391">
                  <c:v>10.432649599374608</c:v>
                </c:pt>
                <c:pt idx="392">
                  <c:v>12.630473584899468</c:v>
                </c:pt>
                <c:pt idx="393">
                  <c:v>7.4866302145220534</c:v>
                </c:pt>
                <c:pt idx="394">
                  <c:v>8.506046446105973</c:v>
                </c:pt>
                <c:pt idx="395">
                  <c:v>10.385887386916638</c:v>
                </c:pt>
                <c:pt idx="396">
                  <c:v>7.893461462906461</c:v>
                </c:pt>
                <c:pt idx="397">
                  <c:v>9.7358926337507299</c:v>
                </c:pt>
                <c:pt idx="398">
                  <c:v>8.7772672783622205</c:v>
                </c:pt>
                <c:pt idx="399">
                  <c:v>10.035170793481781</c:v>
                </c:pt>
                <c:pt idx="400">
                  <c:v>8.1085676402131419</c:v>
                </c:pt>
                <c:pt idx="401">
                  <c:v>7.5240399844884385</c:v>
                </c:pt>
                <c:pt idx="402">
                  <c:v>7.2341142672489447</c:v>
                </c:pt>
                <c:pt idx="403">
                  <c:v>11.026529697590902</c:v>
                </c:pt>
                <c:pt idx="404">
                  <c:v>7.7672034892699182</c:v>
                </c:pt>
                <c:pt idx="405">
                  <c:v>7.5193637632426729</c:v>
                </c:pt>
                <c:pt idx="406">
                  <c:v>7.4913064357678811</c:v>
                </c:pt>
                <c:pt idx="407">
                  <c:v>7.7204412768119415</c:v>
                </c:pt>
                <c:pt idx="408">
                  <c:v>7.5146875419968273</c:v>
                </c:pt>
                <c:pt idx="409">
                  <c:v>7.0751227448918534</c:v>
                </c:pt>
                <c:pt idx="410">
                  <c:v>7.0704465236460621</c:v>
                </c:pt>
                <c:pt idx="411">
                  <c:v>8.3844646937152181</c:v>
                </c:pt>
                <c:pt idx="412">
                  <c:v>8.0571292065093747</c:v>
                </c:pt>
                <c:pt idx="413">
                  <c:v>3.4089652881864896</c:v>
                </c:pt>
                <c:pt idx="414">
                  <c:v>1.6460298785207943</c:v>
                </c:pt>
                <c:pt idx="415">
                  <c:v>2.2305575342455017</c:v>
                </c:pt>
                <c:pt idx="416">
                  <c:v>2.0341562419219996</c:v>
                </c:pt>
                <c:pt idx="417">
                  <c:v>2.1884715430333248</c:v>
                </c:pt>
                <c:pt idx="418">
                  <c:v>2.9413431636067173</c:v>
                </c:pt>
                <c:pt idx="419">
                  <c:v>4.8024792194342005</c:v>
                </c:pt>
                <c:pt idx="420">
                  <c:v>10.774013750317799</c:v>
                </c:pt>
                <c:pt idx="421">
                  <c:v>10.947033936412327</c:v>
                </c:pt>
                <c:pt idx="422">
                  <c:v>13.97722530368919</c:v>
                </c:pt>
                <c:pt idx="423">
                  <c:v>9.9135890410910275</c:v>
                </c:pt>
                <c:pt idx="424">
                  <c:v>8.781943499608003</c:v>
                </c:pt>
                <c:pt idx="425">
                  <c:v>3.8111203153250797</c:v>
                </c:pt>
                <c:pt idx="426">
                  <c:v>2.1650904368043209</c:v>
                </c:pt>
                <c:pt idx="427">
                  <c:v>5.8125430085264895</c:v>
                </c:pt>
                <c:pt idx="428">
                  <c:v>8.2582067200786486</c:v>
                </c:pt>
                <c:pt idx="429">
                  <c:v>11.891630628063456</c:v>
                </c:pt>
                <c:pt idx="430">
                  <c:v>16.15166818298513</c:v>
                </c:pt>
                <c:pt idx="431">
                  <c:v>22.581472395956887</c:v>
                </c:pt>
                <c:pt idx="432">
                  <c:v>26.345830498824018</c:v>
                </c:pt>
                <c:pt idx="433">
                  <c:v>15.623255182209983</c:v>
                </c:pt>
                <c:pt idx="434">
                  <c:v>11.414656060992099</c:v>
                </c:pt>
                <c:pt idx="435">
                  <c:v>5.6675801499067608</c:v>
                </c:pt>
                <c:pt idx="436">
                  <c:v>11.227607211160196</c:v>
                </c:pt>
                <c:pt idx="437">
                  <c:v>11.639114680790348</c:v>
                </c:pt>
                <c:pt idx="438">
                  <c:v>8.3143213750282321</c:v>
                </c:pt>
                <c:pt idx="439">
                  <c:v>1.1643790902036282</c:v>
                </c:pt>
                <c:pt idx="440">
                  <c:v>2.8010565262328138</c:v>
                </c:pt>
                <c:pt idx="441">
                  <c:v>11.395951176008884</c:v>
                </c:pt>
                <c:pt idx="442">
                  <c:v>13.397373869210298</c:v>
                </c:pt>
                <c:pt idx="443">
                  <c:v>4.2273040062010896</c:v>
                </c:pt>
                <c:pt idx="444">
                  <c:v>5.3075111139803344</c:v>
                </c:pt>
                <c:pt idx="445">
                  <c:v>15.291243473758348</c:v>
                </c:pt>
                <c:pt idx="446">
                  <c:v>9.8060359524377159</c:v>
                </c:pt>
                <c:pt idx="447">
                  <c:v>3.3622030757285186</c:v>
                </c:pt>
                <c:pt idx="448">
                  <c:v>17.937984698879831</c:v>
                </c:pt>
                <c:pt idx="449">
                  <c:v>10.381211165670775</c:v>
                </c:pt>
                <c:pt idx="450">
                  <c:v>9.4927291289692715</c:v>
                </c:pt>
                <c:pt idx="451">
                  <c:v>21.173929800971759</c:v>
                </c:pt>
                <c:pt idx="452">
                  <c:v>3.4978134918566375</c:v>
                </c:pt>
                <c:pt idx="453">
                  <c:v>-0.79495761178560997</c:v>
                </c:pt>
                <c:pt idx="454">
                  <c:v>6.995626983713322</c:v>
                </c:pt>
                <c:pt idx="455">
                  <c:v>7.2668478159695722</c:v>
                </c:pt>
                <c:pt idx="456">
                  <c:v>2.2679673042118642</c:v>
                </c:pt>
                <c:pt idx="457">
                  <c:v>18.751647195648605</c:v>
                </c:pt>
                <c:pt idx="458">
                  <c:v>8.4312269061731495</c:v>
                </c:pt>
                <c:pt idx="459">
                  <c:v>5.8265716722638885</c:v>
                </c:pt>
                <c:pt idx="460">
                  <c:v>17.245903954501749</c:v>
                </c:pt>
                <c:pt idx="461">
                  <c:v>9.034459446881085</c:v>
                </c:pt>
                <c:pt idx="462">
                  <c:v>5.5553508400076295</c:v>
                </c:pt>
                <c:pt idx="463">
                  <c:v>9.4506431377570728</c:v>
                </c:pt>
                <c:pt idx="464">
                  <c:v>13.752766683890927</c:v>
                </c:pt>
                <c:pt idx="465">
                  <c:v>3.2265926596003789</c:v>
                </c:pt>
                <c:pt idx="466">
                  <c:v>8.2114445076207048</c:v>
                </c:pt>
                <c:pt idx="467">
                  <c:v>3.951406952699017</c:v>
                </c:pt>
                <c:pt idx="468">
                  <c:v>10.432649599374608</c:v>
                </c:pt>
                <c:pt idx="469">
                  <c:v>2.6327125613840936</c:v>
                </c:pt>
                <c:pt idx="470">
                  <c:v>7.8841090204148525</c:v>
                </c:pt>
                <c:pt idx="471">
                  <c:v>9.5394913414272207</c:v>
                </c:pt>
                <c:pt idx="472">
                  <c:v>14.393408994565231</c:v>
                </c:pt>
                <c:pt idx="473">
                  <c:v>18.99013447918426</c:v>
                </c:pt>
                <c:pt idx="474">
                  <c:v>18.181148203661255</c:v>
                </c:pt>
                <c:pt idx="475">
                  <c:v>4.7370121219930192</c:v>
                </c:pt>
                <c:pt idx="476">
                  <c:v>15.020022641502099</c:v>
                </c:pt>
                <c:pt idx="477">
                  <c:v>4.4938486172115439</c:v>
                </c:pt>
                <c:pt idx="478">
                  <c:v>2.2305575342455017</c:v>
                </c:pt>
                <c:pt idx="479">
                  <c:v>6.9254836650263405</c:v>
                </c:pt>
                <c:pt idx="480">
                  <c:v>4.989528069266103</c:v>
                </c:pt>
                <c:pt idx="481">
                  <c:v>7.566125975700623</c:v>
                </c:pt>
                <c:pt idx="482">
                  <c:v>6.3970706642512045</c:v>
                </c:pt>
                <c:pt idx="483">
                  <c:v>7.4305155595724655</c:v>
                </c:pt>
                <c:pt idx="484">
                  <c:v>3.0769535797348593</c:v>
                </c:pt>
                <c:pt idx="485">
                  <c:v>3.4697561643818471</c:v>
                </c:pt>
                <c:pt idx="486">
                  <c:v>8.2909402687992664</c:v>
                </c:pt>
                <c:pt idx="487">
                  <c:v>15.361386792445346</c:v>
                </c:pt>
                <c:pt idx="488">
                  <c:v>6.1726120444529116</c:v>
                </c:pt>
                <c:pt idx="489">
                  <c:v>4.6154303696022847</c:v>
                </c:pt>
                <c:pt idx="490">
                  <c:v>4.9614707417913184</c:v>
                </c:pt>
                <c:pt idx="491">
                  <c:v>4.4237052985245784</c:v>
                </c:pt>
                <c:pt idx="492">
                  <c:v>13.168239028166226</c:v>
                </c:pt>
                <c:pt idx="493">
                  <c:v>8.4592842336479954</c:v>
                </c:pt>
                <c:pt idx="494">
                  <c:v>5.3589495476841211</c:v>
                </c:pt>
                <c:pt idx="495">
                  <c:v>21.332921323328911</c:v>
                </c:pt>
                <c:pt idx="496">
                  <c:v>4.2740662186590672</c:v>
                </c:pt>
                <c:pt idx="497">
                  <c:v>18.910638718005753</c:v>
                </c:pt>
                <c:pt idx="498">
                  <c:v>3.7409769966381146</c:v>
                </c:pt>
                <c:pt idx="499">
                  <c:v>8.9315825794735506</c:v>
                </c:pt>
                <c:pt idx="500">
                  <c:v>7.2715240372153565</c:v>
                </c:pt>
                <c:pt idx="501">
                  <c:v>8.2956164900450524</c:v>
                </c:pt>
                <c:pt idx="502">
                  <c:v>2.9600480485899312</c:v>
                </c:pt>
                <c:pt idx="503">
                  <c:v>3.5398994830688104</c:v>
                </c:pt>
                <c:pt idx="504">
                  <c:v>3.6100428017557817</c:v>
                </c:pt>
                <c:pt idx="505">
                  <c:v>3.8672349702746582</c:v>
                </c:pt>
                <c:pt idx="506">
                  <c:v>4.3395333161002156</c:v>
                </c:pt>
                <c:pt idx="507">
                  <c:v>4.6715450245518806</c:v>
                </c:pt>
                <c:pt idx="508">
                  <c:v>4.9661469630371036</c:v>
                </c:pt>
                <c:pt idx="509">
                  <c:v>5.0877287154278594</c:v>
                </c:pt>
                <c:pt idx="510">
                  <c:v>5.1531958128690345</c:v>
                </c:pt>
                <c:pt idx="511">
                  <c:v>17.465686353054213</c:v>
                </c:pt>
                <c:pt idx="512">
                  <c:v>8.8801441457697727</c:v>
                </c:pt>
                <c:pt idx="513">
                  <c:v>7.4118106745892876</c:v>
                </c:pt>
                <c:pt idx="514">
                  <c:v>8.1413011889336886</c:v>
                </c:pt>
                <c:pt idx="515">
                  <c:v>8.8988490307529524</c:v>
                </c:pt>
                <c:pt idx="516">
                  <c:v>10.507469139307361</c:v>
                </c:pt>
                <c:pt idx="517">
                  <c:v>10.516821581798947</c:v>
                </c:pt>
                <c:pt idx="518">
                  <c:v>13.355287877998157</c:v>
                </c:pt>
                <c:pt idx="519">
                  <c:v>11.428684724729496</c:v>
                </c:pt>
                <c:pt idx="520">
                  <c:v>10.498116696815734</c:v>
                </c:pt>
                <c:pt idx="521">
                  <c:v>9.9509988110574206</c:v>
                </c:pt>
                <c:pt idx="522">
                  <c:v>12.555654044966756</c:v>
                </c:pt>
                <c:pt idx="523">
                  <c:v>10.629050891698094</c:v>
                </c:pt>
                <c:pt idx="524">
                  <c:v>9.9930848022696281</c:v>
                </c:pt>
                <c:pt idx="525">
                  <c:v>9.7592737399797311</c:v>
                </c:pt>
                <c:pt idx="526">
                  <c:v>9.5020815714608595</c:v>
                </c:pt>
                <c:pt idx="527">
                  <c:v>8.9643161281941186</c:v>
                </c:pt>
                <c:pt idx="528">
                  <c:v>9.0251070043894828</c:v>
                </c:pt>
                <c:pt idx="529">
                  <c:v>8.5153988885975185</c:v>
                </c:pt>
                <c:pt idx="530">
                  <c:v>8.9269063582277486</c:v>
                </c:pt>
                <c:pt idx="531">
                  <c:v>8.7305050659042198</c:v>
                </c:pt>
                <c:pt idx="532">
                  <c:v>12.448100956313363</c:v>
                </c:pt>
                <c:pt idx="533">
                  <c:v>10.413944714391407</c:v>
                </c:pt>
                <c:pt idx="534">
                  <c:v>9.7592737399797311</c:v>
                </c:pt>
                <c:pt idx="535">
                  <c:v>9.146688756780236</c:v>
                </c:pt>
                <c:pt idx="536">
                  <c:v>9.2308607392045889</c:v>
                </c:pt>
                <c:pt idx="537">
                  <c:v>8.9970496769147008</c:v>
                </c:pt>
                <c:pt idx="538">
                  <c:v>8.6650379684630767</c:v>
                </c:pt>
                <c:pt idx="539">
                  <c:v>8.7398575083958239</c:v>
                </c:pt>
                <c:pt idx="540">
                  <c:v>8.2207969501123017</c:v>
                </c:pt>
                <c:pt idx="541">
                  <c:v>8.4826653398769754</c:v>
                </c:pt>
                <c:pt idx="542">
                  <c:v>9.3337376066121394</c:v>
                </c:pt>
                <c:pt idx="543">
                  <c:v>12.265728327727254</c:v>
                </c:pt>
                <c:pt idx="544">
                  <c:v>14.388732773319402</c:v>
                </c:pt>
                <c:pt idx="545">
                  <c:v>11.38192251227149</c:v>
                </c:pt>
                <c:pt idx="546">
                  <c:v>13.963196639951816</c:v>
                </c:pt>
                <c:pt idx="547">
                  <c:v>19.064954019117081</c:v>
                </c:pt>
                <c:pt idx="548">
                  <c:v>25.022459886263203</c:v>
                </c:pt>
                <c:pt idx="549">
                  <c:v>18.204529309890287</c:v>
                </c:pt>
                <c:pt idx="550">
                  <c:v>19.172507107770411</c:v>
                </c:pt>
                <c:pt idx="551">
                  <c:v>19.602719462383789</c:v>
                </c:pt>
                <c:pt idx="552">
                  <c:v>21.005585836123011</c:v>
                </c:pt>
                <c:pt idx="553">
                  <c:v>15.380091677428522</c:v>
                </c:pt>
                <c:pt idx="554">
                  <c:v>15.174337942613393</c:v>
                </c:pt>
                <c:pt idx="555">
                  <c:v>21.426445748244877</c:v>
                </c:pt>
                <c:pt idx="556">
                  <c:v>12.345224088905823</c:v>
                </c:pt>
                <c:pt idx="557">
                  <c:v>11.480123158433246</c:v>
                </c:pt>
                <c:pt idx="558">
                  <c:v>24.480018221750729</c:v>
                </c:pt>
                <c:pt idx="559">
                  <c:v>19.247326647703108</c:v>
                </c:pt>
                <c:pt idx="560">
                  <c:v>10.184809873347309</c:v>
                </c:pt>
                <c:pt idx="561">
                  <c:v>14.510314525710143</c:v>
                </c:pt>
                <c:pt idx="562">
                  <c:v>22.085792943902263</c:v>
                </c:pt>
                <c:pt idx="563">
                  <c:v>13.102771930725039</c:v>
                </c:pt>
                <c:pt idx="564">
                  <c:v>23.081828069257281</c:v>
                </c:pt>
                <c:pt idx="565">
                  <c:v>17.989423132583536</c:v>
                </c:pt>
                <c:pt idx="566">
                  <c:v>16.27792615662166</c:v>
                </c:pt>
                <c:pt idx="567">
                  <c:v>15.688722279651165</c:v>
                </c:pt>
                <c:pt idx="568">
                  <c:v>13.841614887561075</c:v>
                </c:pt>
                <c:pt idx="569">
                  <c:v>11.419332282237885</c:v>
                </c:pt>
                <c:pt idx="570">
                  <c:v>15.230452597562984</c:v>
                </c:pt>
                <c:pt idx="571">
                  <c:v>17.063531325915662</c:v>
                </c:pt>
                <c:pt idx="572">
                  <c:v>10.759985086580423</c:v>
                </c:pt>
                <c:pt idx="573">
                  <c:v>11.246312096143368</c:v>
                </c:pt>
                <c:pt idx="574">
                  <c:v>14.239093693453865</c:v>
                </c:pt>
                <c:pt idx="575">
                  <c:v>22.866721891950526</c:v>
                </c:pt>
                <c:pt idx="576">
                  <c:v>15.847713802008284</c:v>
                </c:pt>
                <c:pt idx="577">
                  <c:v>11.737315326952089</c:v>
                </c:pt>
                <c:pt idx="578">
                  <c:v>11.143435228735836</c:v>
                </c:pt>
                <c:pt idx="579">
                  <c:v>15.305272137495756</c:v>
                </c:pt>
                <c:pt idx="580">
                  <c:v>16.633318971302284</c:v>
                </c:pt>
                <c:pt idx="581">
                  <c:v>14.655277384329866</c:v>
                </c:pt>
                <c:pt idx="582">
                  <c:v>20.893356526223929</c:v>
                </c:pt>
                <c:pt idx="583">
                  <c:v>11.943069061767234</c:v>
                </c:pt>
                <c:pt idx="584">
                  <c:v>17.58726810544503</c:v>
                </c:pt>
                <c:pt idx="585">
                  <c:v>14.056721064867769</c:v>
                </c:pt>
                <c:pt idx="586">
                  <c:v>9.8761792711246823</c:v>
                </c:pt>
                <c:pt idx="587">
                  <c:v>14.117511941063118</c:v>
                </c:pt>
                <c:pt idx="588">
                  <c:v>19.11639245282084</c:v>
                </c:pt>
                <c:pt idx="589">
                  <c:v>12.078679477895347</c:v>
                </c:pt>
                <c:pt idx="590">
                  <c:v>10.586964900485922</c:v>
                </c:pt>
                <c:pt idx="591">
                  <c:v>9.6002822176225848</c:v>
                </c:pt>
                <c:pt idx="592">
                  <c:v>14.318589454632422</c:v>
                </c:pt>
                <c:pt idx="593">
                  <c:v>8.1740347376543028</c:v>
                </c:pt>
                <c:pt idx="594">
                  <c:v>11.035882140082473</c:v>
                </c:pt>
                <c:pt idx="595">
                  <c:v>9.3804998190701312</c:v>
                </c:pt>
                <c:pt idx="596">
                  <c:v>10.329772731967052</c:v>
                </c:pt>
                <c:pt idx="597">
                  <c:v>10.245600749542684</c:v>
                </c:pt>
                <c:pt idx="598">
                  <c:v>8.2301493926038685</c:v>
                </c:pt>
                <c:pt idx="599">
                  <c:v>17.007416670966055</c:v>
                </c:pt>
                <c:pt idx="600">
                  <c:v>1.9546604807434182</c:v>
                </c:pt>
                <c:pt idx="601">
                  <c:v>2.9319907211151439</c:v>
                </c:pt>
                <c:pt idx="602">
                  <c:v>8.2815878263076748</c:v>
                </c:pt>
                <c:pt idx="603">
                  <c:v>9.1092789868138127</c:v>
                </c:pt>
                <c:pt idx="604">
                  <c:v>10.301715404492258</c:v>
                </c:pt>
                <c:pt idx="605">
                  <c:v>9.7873310674544989</c:v>
                </c:pt>
                <c:pt idx="606">
                  <c:v>10.774013750317799</c:v>
                </c:pt>
                <c:pt idx="607">
                  <c:v>10.970415042641326</c:v>
                </c:pt>
                <c:pt idx="608">
                  <c:v>12.083355699141167</c:v>
                </c:pt>
                <c:pt idx="609">
                  <c:v>11.442713388466885</c:v>
                </c:pt>
                <c:pt idx="610">
                  <c:v>9.2729467304167787</c:v>
                </c:pt>
                <c:pt idx="611">
                  <c:v>8.1179200827047069</c:v>
                </c:pt>
                <c:pt idx="612">
                  <c:v>8.9596399069483752</c:v>
                </c:pt>
                <c:pt idx="613">
                  <c:v>10.203514758330503</c:v>
                </c:pt>
                <c:pt idx="614">
                  <c:v>9.0204307831436967</c:v>
                </c:pt>
                <c:pt idx="615">
                  <c:v>8.0524529852635762</c:v>
                </c:pt>
                <c:pt idx="616">
                  <c:v>7.7484986042867394</c:v>
                </c:pt>
                <c:pt idx="617">
                  <c:v>7.5895070819295904</c:v>
                </c:pt>
                <c:pt idx="618">
                  <c:v>7.6456217368791703</c:v>
                </c:pt>
                <c:pt idx="619">
                  <c:v>9.6283395450973686</c:v>
                </c:pt>
                <c:pt idx="620">
                  <c:v>14.917145774094518</c:v>
                </c:pt>
                <c:pt idx="621">
                  <c:v>12.911046859647382</c:v>
                </c:pt>
                <c:pt idx="622">
                  <c:v>13.748090462645088</c:v>
                </c:pt>
                <c:pt idx="623">
                  <c:v>10.596317342977471</c:v>
                </c:pt>
                <c:pt idx="624">
                  <c:v>22.258813129996881</c:v>
                </c:pt>
                <c:pt idx="625">
                  <c:v>11.896306849309296</c:v>
                </c:pt>
                <c:pt idx="626">
                  <c:v>16.848425148608975</c:v>
                </c:pt>
                <c:pt idx="627">
                  <c:v>13.710680692678746</c:v>
                </c:pt>
                <c:pt idx="628">
                  <c:v>15.380091677428522</c:v>
                </c:pt>
                <c:pt idx="629">
                  <c:v>12.71464556732384</c:v>
                </c:pt>
                <c:pt idx="630">
                  <c:v>14.472904755743768</c:v>
                </c:pt>
                <c:pt idx="631">
                  <c:v>13.009247505809121</c:v>
                </c:pt>
                <c:pt idx="632">
                  <c:v>12.153499017828171</c:v>
                </c:pt>
                <c:pt idx="633">
                  <c:v>18.073595115007961</c:v>
                </c:pt>
                <c:pt idx="634">
                  <c:v>14.613191393117685</c:v>
                </c:pt>
                <c:pt idx="635">
                  <c:v>9.7779786249629019</c:v>
                </c:pt>
                <c:pt idx="636">
                  <c:v>6.3690133367764066</c:v>
                </c:pt>
                <c:pt idx="637">
                  <c:v>5.821895451018074</c:v>
                </c:pt>
                <c:pt idx="638">
                  <c:v>11.540914034628656</c:v>
                </c:pt>
                <c:pt idx="639">
                  <c:v>10.876890617725389</c:v>
                </c:pt>
                <c:pt idx="640">
                  <c:v>16.811015378642626</c:v>
                </c:pt>
                <c:pt idx="641">
                  <c:v>9.2261845179587763</c:v>
                </c:pt>
                <c:pt idx="642">
                  <c:v>8.3096451537824567</c:v>
                </c:pt>
                <c:pt idx="643">
                  <c:v>10.32042028947545</c:v>
                </c:pt>
                <c:pt idx="644">
                  <c:v>12.387310080117999</c:v>
                </c:pt>
                <c:pt idx="645">
                  <c:v>12.270404548973072</c:v>
                </c:pt>
                <c:pt idx="646">
                  <c:v>9.2495656241877739</c:v>
                </c:pt>
                <c:pt idx="647">
                  <c:v>15.618578960964175</c:v>
                </c:pt>
                <c:pt idx="648">
                  <c:v>18.88725761177675</c:v>
                </c:pt>
                <c:pt idx="649">
                  <c:v>10.142723882135126</c:v>
                </c:pt>
                <c:pt idx="650">
                  <c:v>15.389444119920146</c:v>
                </c:pt>
                <c:pt idx="651">
                  <c:v>12.476158283788152</c:v>
                </c:pt>
                <c:pt idx="652">
                  <c:v>11.592352468332393</c:v>
                </c:pt>
                <c:pt idx="653">
                  <c:v>9.2916516153999584</c:v>
                </c:pt>
                <c:pt idx="654">
                  <c:v>13.518955621601018</c:v>
                </c:pt>
                <c:pt idx="655">
                  <c:v>17.713526079081529</c:v>
                </c:pt>
                <c:pt idx="656">
                  <c:v>20.131132463158931</c:v>
                </c:pt>
                <c:pt idx="657">
                  <c:v>10.329772731967052</c:v>
                </c:pt>
                <c:pt idx="658">
                  <c:v>12.723998009815448</c:v>
                </c:pt>
                <c:pt idx="659">
                  <c:v>10.170781209609919</c:v>
                </c:pt>
                <c:pt idx="660">
                  <c:v>11.727962884460522</c:v>
                </c:pt>
                <c:pt idx="661">
                  <c:v>15.473616102344456</c:v>
                </c:pt>
                <c:pt idx="662">
                  <c:v>13.444136081668272</c:v>
                </c:pt>
                <c:pt idx="663">
                  <c:v>10.283010519509066</c:v>
                </c:pt>
                <c:pt idx="664">
                  <c:v>14.164274153521118</c:v>
                </c:pt>
                <c:pt idx="665">
                  <c:v>11.279045644863952</c:v>
                </c:pt>
                <c:pt idx="666">
                  <c:v>18.433664150934376</c:v>
                </c:pt>
                <c:pt idx="667">
                  <c:v>10.05855189971078</c:v>
                </c:pt>
                <c:pt idx="668">
                  <c:v>14.309237012140866</c:v>
                </c:pt>
                <c:pt idx="669">
                  <c:v>6.481242646675577</c:v>
                </c:pt>
                <c:pt idx="670">
                  <c:v>0.5658227707415272</c:v>
                </c:pt>
                <c:pt idx="671">
                  <c:v>28.080708581014918</c:v>
                </c:pt>
                <c:pt idx="672">
                  <c:v>2.5906265701719176</c:v>
                </c:pt>
                <c:pt idx="673">
                  <c:v>1.8751647195648753</c:v>
                </c:pt>
                <c:pt idx="674">
                  <c:v>27.547619358994002</c:v>
                </c:pt>
                <c:pt idx="675">
                  <c:v>1.7956689583863026</c:v>
                </c:pt>
                <c:pt idx="676">
                  <c:v>6.0977925045201573</c:v>
                </c:pt>
                <c:pt idx="677">
                  <c:v>18.008128017566783</c:v>
                </c:pt>
                <c:pt idx="678">
                  <c:v>9.3524424915968143E-2</c:v>
                </c:pt>
                <c:pt idx="679">
                  <c:v>14.070749728605159</c:v>
                </c:pt>
                <c:pt idx="680">
                  <c:v>16.581880537598497</c:v>
                </c:pt>
                <c:pt idx="681">
                  <c:v>4.0402551563691684</c:v>
                </c:pt>
                <c:pt idx="682">
                  <c:v>19.719624993528722</c:v>
                </c:pt>
                <c:pt idx="683">
                  <c:v>1.2017888601699878</c:v>
                </c:pt>
                <c:pt idx="684">
                  <c:v>18.101652442482784</c:v>
                </c:pt>
                <c:pt idx="685">
                  <c:v>3.6334239079847861</c:v>
                </c:pt>
                <c:pt idx="686">
                  <c:v>6.1024687257659442</c:v>
                </c:pt>
                <c:pt idx="687">
                  <c:v>7.6082119669127941</c:v>
                </c:pt>
                <c:pt idx="688">
                  <c:v>3.0769535797348593</c:v>
                </c:pt>
                <c:pt idx="689">
                  <c:v>13.163562806920416</c:v>
                </c:pt>
                <c:pt idx="690">
                  <c:v>11.162140113719024</c:v>
                </c:pt>
                <c:pt idx="691">
                  <c:v>14.393408994565231</c:v>
                </c:pt>
                <c:pt idx="692">
                  <c:v>11.756020211935329</c:v>
                </c:pt>
                <c:pt idx="693">
                  <c:v>4.026226492631781</c:v>
                </c:pt>
                <c:pt idx="694">
                  <c:v>5.3355684414551234</c:v>
                </c:pt>
                <c:pt idx="695">
                  <c:v>10.933005272674936</c:v>
                </c:pt>
                <c:pt idx="696">
                  <c:v>4.7650694494678074</c:v>
                </c:pt>
                <c:pt idx="697">
                  <c:v>6.7711683639150122</c:v>
                </c:pt>
                <c:pt idx="698">
                  <c:v>9.2355369604503856</c:v>
                </c:pt>
                <c:pt idx="699">
                  <c:v>11.194873662439557</c:v>
                </c:pt>
                <c:pt idx="700">
                  <c:v>11.704581778231541</c:v>
                </c:pt>
                <c:pt idx="701">
                  <c:v>0.82769116050618563</c:v>
                </c:pt>
                <c:pt idx="702">
                  <c:v>0.55179410700413478</c:v>
                </c:pt>
                <c:pt idx="703">
                  <c:v>4.0215502713859683</c:v>
                </c:pt>
                <c:pt idx="704">
                  <c:v>5.1391671491316524</c:v>
                </c:pt>
                <c:pt idx="705">
                  <c:v>0.31330682346844502</c:v>
                </c:pt>
                <c:pt idx="706">
                  <c:v>1.8424311708442702</c:v>
                </c:pt>
                <c:pt idx="707">
                  <c:v>7.0423891961712783</c:v>
                </c:pt>
                <c:pt idx="708">
                  <c:v>1.0240924528296911</c:v>
                </c:pt>
                <c:pt idx="709">
                  <c:v>13.748090462645088</c:v>
                </c:pt>
                <c:pt idx="710">
                  <c:v>10.418620935637193</c:v>
                </c:pt>
                <c:pt idx="711">
                  <c:v>9.8107121736834877</c:v>
                </c:pt>
                <c:pt idx="712">
                  <c:v>11.919687955538262</c:v>
                </c:pt>
                <c:pt idx="713">
                  <c:v>10.619698449206489</c:v>
                </c:pt>
                <c:pt idx="714">
                  <c:v>2.6560936676130598</c:v>
                </c:pt>
                <c:pt idx="715">
                  <c:v>5.770457017314329</c:v>
                </c:pt>
                <c:pt idx="716">
                  <c:v>6.5700908503457081</c:v>
                </c:pt>
                <c:pt idx="717">
                  <c:v>4.8585938743837751</c:v>
                </c:pt>
                <c:pt idx="718">
                  <c:v>4.2273040062010896</c:v>
                </c:pt>
                <c:pt idx="719">
                  <c:v>3.806444094079287</c:v>
                </c:pt>
                <c:pt idx="720">
                  <c:v>10.109990333414535</c:v>
                </c:pt>
                <c:pt idx="721">
                  <c:v>8.2441780563412639</c:v>
                </c:pt>
                <c:pt idx="722">
                  <c:v>4.7650694494678074</c:v>
                </c:pt>
                <c:pt idx="723">
                  <c:v>6.3596608942848301</c:v>
                </c:pt>
                <c:pt idx="724">
                  <c:v>6.7711683639150122</c:v>
                </c:pt>
                <c:pt idx="725">
                  <c:v>7.1172087361040308</c:v>
                </c:pt>
                <c:pt idx="726">
                  <c:v>9.6049584388684011</c:v>
                </c:pt>
                <c:pt idx="727">
                  <c:v>7.9028139053980384</c:v>
                </c:pt>
                <c:pt idx="728">
                  <c:v>6.3783657792679946</c:v>
                </c:pt>
                <c:pt idx="729">
                  <c:v>6.2521078056314865</c:v>
                </c:pt>
                <c:pt idx="730">
                  <c:v>7.3510197983939394</c:v>
                </c:pt>
                <c:pt idx="731">
                  <c:v>8.4171982424357719</c:v>
                </c:pt>
                <c:pt idx="732">
                  <c:v>7.5333924269800194</c:v>
                </c:pt>
                <c:pt idx="733">
                  <c:v>5.1298147066400297</c:v>
                </c:pt>
                <c:pt idx="734">
                  <c:v>4.9708231842829438</c:v>
                </c:pt>
                <c:pt idx="735">
                  <c:v>5.7143423623647474</c:v>
                </c:pt>
                <c:pt idx="736">
                  <c:v>6.4625377616923556</c:v>
                </c:pt>
                <c:pt idx="737">
                  <c:v>6.1164973895033414</c:v>
                </c:pt>
                <c:pt idx="738">
                  <c:v>5.8686576634760748</c:v>
                </c:pt>
                <c:pt idx="739">
                  <c:v>6.0931162832743384</c:v>
                </c:pt>
                <c:pt idx="740">
                  <c:v>6.5513859653625364</c:v>
                </c:pt>
                <c:pt idx="741">
                  <c:v>6.5700908503457081</c:v>
                </c:pt>
                <c:pt idx="742">
                  <c:v>7.4258393383266865</c:v>
                </c:pt>
                <c:pt idx="743">
                  <c:v>6.7711683639150122</c:v>
                </c:pt>
                <c:pt idx="744">
                  <c:v>27.687905996367927</c:v>
                </c:pt>
                <c:pt idx="745">
                  <c:v>9.146688756780236</c:v>
                </c:pt>
                <c:pt idx="746">
                  <c:v>17.549858335478635</c:v>
                </c:pt>
                <c:pt idx="747">
                  <c:v>9.7779786249629019</c:v>
                </c:pt>
                <c:pt idx="748">
                  <c:v>8.0431005427719686</c:v>
                </c:pt>
                <c:pt idx="749">
                  <c:v>16.090877306789757</c:v>
                </c:pt>
                <c:pt idx="750">
                  <c:v>13.626508710254383</c:v>
                </c:pt>
                <c:pt idx="751">
                  <c:v>19.177183329016245</c:v>
                </c:pt>
                <c:pt idx="752">
                  <c:v>10.74595642284303</c:v>
                </c:pt>
                <c:pt idx="753">
                  <c:v>16.698786068743427</c:v>
                </c:pt>
                <c:pt idx="754">
                  <c:v>11.844868415605468</c:v>
                </c:pt>
                <c:pt idx="755">
                  <c:v>14.000606409918189</c:v>
                </c:pt>
                <c:pt idx="756">
                  <c:v>7.1218849573498346</c:v>
                </c:pt>
                <c:pt idx="757">
                  <c:v>9.0438118893726589</c:v>
                </c:pt>
                <c:pt idx="758">
                  <c:v>11.66249578701937</c:v>
                </c:pt>
                <c:pt idx="759">
                  <c:v>14.164274153521118</c:v>
                </c:pt>
                <c:pt idx="760">
                  <c:v>6.1164973895033414</c:v>
                </c:pt>
                <c:pt idx="761">
                  <c:v>7.6923839493371649</c:v>
                </c:pt>
                <c:pt idx="762">
                  <c:v>12.691264461094816</c:v>
                </c:pt>
                <c:pt idx="763">
                  <c:v>19.724301214774542</c:v>
                </c:pt>
                <c:pt idx="764">
                  <c:v>3.8391776427998683</c:v>
                </c:pt>
                <c:pt idx="765">
                  <c:v>22.305575342454851</c:v>
                </c:pt>
                <c:pt idx="766">
                  <c:v>12.574358929949906</c:v>
                </c:pt>
                <c:pt idx="767">
                  <c:v>4.0963698113187403</c:v>
                </c:pt>
                <c:pt idx="768">
                  <c:v>6.9021025587973375</c:v>
                </c:pt>
                <c:pt idx="769">
                  <c:v>11.793429981901692</c:v>
                </c:pt>
                <c:pt idx="770">
                  <c:v>7.5895070819295904</c:v>
                </c:pt>
                <c:pt idx="771">
                  <c:v>16.717490953726646</c:v>
                </c:pt>
                <c:pt idx="772">
                  <c:v>13.018599948300679</c:v>
                </c:pt>
                <c:pt idx="773">
                  <c:v>20.238685551812285</c:v>
                </c:pt>
                <c:pt idx="774">
                  <c:v>6.9395123287637404</c:v>
                </c:pt>
                <c:pt idx="775">
                  <c:v>10.273658077017471</c:v>
                </c:pt>
                <c:pt idx="776">
                  <c:v>15.29591969500415</c:v>
                </c:pt>
                <c:pt idx="777">
                  <c:v>21.711695244238534</c:v>
                </c:pt>
                <c:pt idx="778">
                  <c:v>17.58726810544503</c:v>
                </c:pt>
                <c:pt idx="779">
                  <c:v>8.0477767640177689</c:v>
                </c:pt>
                <c:pt idx="780">
                  <c:v>7.7484986042867394</c:v>
                </c:pt>
                <c:pt idx="781">
                  <c:v>12.181556345302926</c:v>
                </c:pt>
                <c:pt idx="782">
                  <c:v>10.652431997927089</c:v>
                </c:pt>
                <c:pt idx="783">
                  <c:v>18.246615301102473</c:v>
                </c:pt>
                <c:pt idx="784">
                  <c:v>9.936970147320018</c:v>
                </c:pt>
                <c:pt idx="785">
                  <c:v>10.694517989139246</c:v>
                </c:pt>
                <c:pt idx="786">
                  <c:v>15.45491121736128</c:v>
                </c:pt>
                <c:pt idx="787">
                  <c:v>17.227199069518591</c:v>
                </c:pt>
                <c:pt idx="788">
                  <c:v>14.514990746955931</c:v>
                </c:pt>
                <c:pt idx="789">
                  <c:v>7.1359136210872354</c:v>
                </c:pt>
                <c:pt idx="790">
                  <c:v>19.686891444808193</c:v>
                </c:pt>
                <c:pt idx="791">
                  <c:v>8.3189975962740537</c:v>
                </c:pt>
                <c:pt idx="792">
                  <c:v>6.3783657792679946</c:v>
                </c:pt>
                <c:pt idx="793">
                  <c:v>17.082236210898802</c:v>
                </c:pt>
                <c:pt idx="794">
                  <c:v>3.7316245541465412</c:v>
                </c:pt>
                <c:pt idx="795">
                  <c:v>7.8513754716942801</c:v>
                </c:pt>
                <c:pt idx="796">
                  <c:v>18.625389222012096</c:v>
                </c:pt>
                <c:pt idx="797">
                  <c:v>10.292362962000649</c:v>
                </c:pt>
                <c:pt idx="798">
                  <c:v>10.586964900485922</c:v>
                </c:pt>
                <c:pt idx="799">
                  <c:v>11.74199154819792</c:v>
                </c:pt>
              </c:numCache>
            </c:numRef>
          </c:yVal>
          <c:smooth val="0"/>
        </c:ser>
        <c:ser>
          <c:idx val="3"/>
          <c:order val="2"/>
          <c:tx>
            <c:v>discontinued point 1</c:v>
          </c:tx>
          <c:spPr>
            <a:ln w="28575">
              <a:solidFill>
                <a:srgbClr val="FFC000"/>
              </a:solidFill>
              <a:prstDash val="sysDash"/>
            </a:ln>
          </c:spPr>
          <c:marker>
            <c:symbol val="none"/>
          </c:marker>
          <c:xVal>
            <c:numRef>
              <c:f>'WAG followed by C12_ADCO and CO'!$Q$36:$Q$37</c:f>
              <c:numCache>
                <c:formatCode>General</c:formatCode>
                <c:ptCount val="2"/>
                <c:pt idx="0">
                  <c:v>2.7312629399585835</c:v>
                </c:pt>
                <c:pt idx="1">
                  <c:v>2.7312629399585835</c:v>
                </c:pt>
              </c:numCache>
            </c:numRef>
          </c:xVal>
          <c:yVal>
            <c:numRef>
              <c:f>'WAG followed by C12_ADCO and CO'!$R$36:$R$37</c:f>
              <c:numCache>
                <c:formatCode>General</c:formatCode>
                <c:ptCount val="2"/>
                <c:pt idx="0">
                  <c:v>1</c:v>
                </c:pt>
                <c:pt idx="1">
                  <c:v>1000</c:v>
                </c:pt>
              </c:numCache>
            </c:numRef>
          </c:yVal>
          <c:smooth val="0"/>
        </c:ser>
        <c:ser>
          <c:idx val="2"/>
          <c:order val="3"/>
          <c:tx>
            <c:v>discontinued point 2</c:v>
          </c:tx>
          <c:spPr>
            <a:ln w="28575">
              <a:solidFill>
                <a:srgbClr val="FFC000"/>
              </a:solidFill>
              <a:prstDash val="sysDash"/>
            </a:ln>
          </c:spPr>
          <c:marker>
            <c:symbol val="none"/>
          </c:marker>
          <c:xVal>
            <c:numRef>
              <c:f>'WAG followed by C12_ADCO and CO'!$Q$39:$Q$40</c:f>
              <c:numCache>
                <c:formatCode>General</c:formatCode>
                <c:ptCount val="2"/>
                <c:pt idx="0">
                  <c:v>4.016563146997929</c:v>
                </c:pt>
                <c:pt idx="1">
                  <c:v>4.016563146997929</c:v>
                </c:pt>
              </c:numCache>
            </c:numRef>
          </c:xVal>
          <c:yVal>
            <c:numRef>
              <c:f>'WAG followed by C12_ADCO and CO'!$R$39:$R$40</c:f>
              <c:numCache>
                <c:formatCode>General</c:formatCode>
                <c:ptCount val="2"/>
                <c:pt idx="0">
                  <c:v>1</c:v>
                </c:pt>
                <c:pt idx="1">
                  <c:v>1000</c:v>
                </c:pt>
              </c:numCache>
            </c:numRef>
          </c:yVal>
          <c:smooth val="0"/>
        </c:ser>
        <c:ser>
          <c:idx val="4"/>
          <c:order val="4"/>
          <c:tx>
            <c:v>discontinued point 3</c:v>
          </c:tx>
          <c:spPr>
            <a:ln w="28575">
              <a:solidFill>
                <a:srgbClr val="FFC000"/>
              </a:solidFill>
              <a:prstDash val="sysDash"/>
            </a:ln>
          </c:spPr>
          <c:marker>
            <c:symbol val="none"/>
          </c:marker>
          <c:xVal>
            <c:numRef>
              <c:f>'WAG followed by C12_ADCO and CO'!$Q$42:$Q$43</c:f>
              <c:numCache>
                <c:formatCode>General</c:formatCode>
                <c:ptCount val="2"/>
                <c:pt idx="0">
                  <c:v>5.070910973084886</c:v>
                </c:pt>
                <c:pt idx="1">
                  <c:v>5.070910973084886</c:v>
                </c:pt>
              </c:numCache>
            </c:numRef>
          </c:xVal>
          <c:yVal>
            <c:numRef>
              <c:f>'WAG followed by C12_ADCO and CO'!$R$42:$R$43</c:f>
              <c:numCache>
                <c:formatCode>General</c:formatCode>
                <c:ptCount val="2"/>
                <c:pt idx="0">
                  <c:v>1</c:v>
                </c:pt>
                <c:pt idx="1">
                  <c:v>1000</c:v>
                </c:pt>
              </c:numCache>
            </c:numRef>
          </c:yVal>
          <c:smooth val="0"/>
        </c:ser>
        <c:dLbls>
          <c:showLegendKey val="0"/>
          <c:showVal val="0"/>
          <c:showCatName val="0"/>
          <c:showSerName val="0"/>
          <c:showPercent val="0"/>
          <c:showBubbleSize val="0"/>
        </c:dLbls>
        <c:axId val="92813568"/>
        <c:axId val="92815744"/>
      </c:scatterChart>
      <c:valAx>
        <c:axId val="92813568"/>
        <c:scaling>
          <c:orientation val="minMax"/>
          <c:max val="8"/>
          <c:min val="0"/>
        </c:scaling>
        <c:delete val="0"/>
        <c:axPos val="b"/>
        <c:title>
          <c:tx>
            <c:rich>
              <a:bodyPr/>
              <a:lstStyle/>
              <a:p>
                <a:pPr>
                  <a:defRPr/>
                </a:pPr>
                <a:r>
                  <a:rPr lang="en-US"/>
                  <a:t>PV</a:t>
                </a:r>
              </a:p>
            </c:rich>
          </c:tx>
          <c:layout/>
          <c:overlay val="0"/>
        </c:title>
        <c:numFmt formatCode="General" sourceLinked="1"/>
        <c:majorTickMark val="out"/>
        <c:minorTickMark val="none"/>
        <c:tickLblPos val="nextTo"/>
        <c:crossAx val="92815744"/>
        <c:crosses val="autoZero"/>
        <c:crossBetween val="midCat"/>
      </c:valAx>
      <c:valAx>
        <c:axId val="92815744"/>
        <c:scaling>
          <c:orientation val="minMax"/>
          <c:max val="700"/>
          <c:min val="0"/>
        </c:scaling>
        <c:delete val="0"/>
        <c:axPos val="l"/>
        <c:title>
          <c:tx>
            <c:rich>
              <a:bodyPr rot="-5400000" vert="horz"/>
              <a:lstStyle/>
              <a:p>
                <a:pPr>
                  <a:defRPr/>
                </a:pPr>
                <a:r>
                  <a:rPr lang="en-US"/>
                  <a:t>Apparent Viscosity / cp</a:t>
                </a:r>
              </a:p>
            </c:rich>
          </c:tx>
          <c:layout/>
          <c:overlay val="0"/>
        </c:title>
        <c:numFmt formatCode="General" sourceLinked="1"/>
        <c:majorTickMark val="out"/>
        <c:minorTickMark val="none"/>
        <c:tickLblPos val="nextTo"/>
        <c:crossAx val="92813568"/>
        <c:crosses val="autoZero"/>
        <c:crossBetween val="midCat"/>
        <c:majorUnit val="100"/>
      </c:valAx>
    </c:plotArea>
    <c:legend>
      <c:legendPos val="r"/>
      <c:layout/>
      <c:overlay val="0"/>
    </c:legend>
    <c:plotVisOnly val="1"/>
    <c:dispBlanksAs val="gap"/>
    <c:showDLblsOverMax val="0"/>
  </c:chart>
  <c:txPr>
    <a:bodyPr/>
    <a:lstStyle/>
    <a:p>
      <a:pPr>
        <a:defRPr sz="1400" b="1"/>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1"/>
          <c:order val="0"/>
          <c:tx>
            <c:v>co-injection</c:v>
          </c:tx>
          <c:spPr>
            <a:ln w="28575">
              <a:noFill/>
            </a:ln>
          </c:spPr>
          <c:xVal>
            <c:numRef>
              <c:f>'WAG followed by C12_ADCO and CO'!$J$809:$J$1519</c:f>
              <c:numCache>
                <c:formatCode>General</c:formatCode>
                <c:ptCount val="711"/>
                <c:pt idx="0">
                  <c:v>0</c:v>
                </c:pt>
                <c:pt idx="1">
                  <c:v>1.0041407867494819E-2</c:v>
                </c:pt>
                <c:pt idx="2">
                  <c:v>2.0082815734989646E-2</c:v>
                </c:pt>
                <c:pt idx="3">
                  <c:v>3.0124223602484471E-2</c:v>
                </c:pt>
                <c:pt idx="4">
                  <c:v>4.0165631469979292E-2</c:v>
                </c:pt>
                <c:pt idx="5">
                  <c:v>5.0207039337474106E-2</c:v>
                </c:pt>
                <c:pt idx="6">
                  <c:v>6.0248447204968886E-2</c:v>
                </c:pt>
                <c:pt idx="7">
                  <c:v>7.0289855072463756E-2</c:v>
                </c:pt>
                <c:pt idx="8">
                  <c:v>8.0331262939958584E-2</c:v>
                </c:pt>
                <c:pt idx="9">
                  <c:v>9.0372670807453384E-2</c:v>
                </c:pt>
                <c:pt idx="10">
                  <c:v>0.10041407867494812</c:v>
                </c:pt>
                <c:pt idx="11">
                  <c:v>0.11045548654244293</c:v>
                </c:pt>
                <c:pt idx="12">
                  <c:v>0.12049689440993792</c:v>
                </c:pt>
                <c:pt idx="13">
                  <c:v>0.13053830227743307</c:v>
                </c:pt>
                <c:pt idx="14">
                  <c:v>0.14057971014492751</c:v>
                </c:pt>
                <c:pt idx="15">
                  <c:v>0.15062111801242262</c:v>
                </c:pt>
                <c:pt idx="16">
                  <c:v>0.16066252587991717</c:v>
                </c:pt>
                <c:pt idx="17">
                  <c:v>0.17070393374741244</c:v>
                </c:pt>
                <c:pt idx="18">
                  <c:v>0.18074534161490718</c:v>
                </c:pt>
                <c:pt idx="19">
                  <c:v>0.19078674948240198</c:v>
                </c:pt>
                <c:pt idx="20">
                  <c:v>0.20082815734989648</c:v>
                </c:pt>
                <c:pt idx="21">
                  <c:v>0.21086956521739153</c:v>
                </c:pt>
                <c:pt idx="22">
                  <c:v>0.22091097308488611</c:v>
                </c:pt>
                <c:pt idx="23">
                  <c:v>0.23095238095238133</c:v>
                </c:pt>
                <c:pt idx="24">
                  <c:v>0.24099378881987604</c:v>
                </c:pt>
                <c:pt idx="25">
                  <c:v>0.25103519668737029</c:v>
                </c:pt>
                <c:pt idx="26">
                  <c:v>0.26107660455486603</c:v>
                </c:pt>
                <c:pt idx="27">
                  <c:v>0.27111801242236022</c:v>
                </c:pt>
                <c:pt idx="28">
                  <c:v>0.28115942028985563</c:v>
                </c:pt>
                <c:pt idx="29">
                  <c:v>0.29120082815734988</c:v>
                </c:pt>
                <c:pt idx="30">
                  <c:v>0.30124223602484523</c:v>
                </c:pt>
                <c:pt idx="31">
                  <c:v>0.31128364389233981</c:v>
                </c:pt>
                <c:pt idx="32">
                  <c:v>0.32132505175983533</c:v>
                </c:pt>
                <c:pt idx="33">
                  <c:v>0.33136645962732986</c:v>
                </c:pt>
                <c:pt idx="34">
                  <c:v>0.34140786749482488</c:v>
                </c:pt>
                <c:pt idx="35">
                  <c:v>0.3514492753623194</c:v>
                </c:pt>
                <c:pt idx="36">
                  <c:v>0.36149068322981492</c:v>
                </c:pt>
                <c:pt idx="37">
                  <c:v>0.371532091097309</c:v>
                </c:pt>
                <c:pt idx="38">
                  <c:v>0.38157349896480447</c:v>
                </c:pt>
                <c:pt idx="39">
                  <c:v>0.39161490683229905</c:v>
                </c:pt>
                <c:pt idx="40">
                  <c:v>0.40165631469979296</c:v>
                </c:pt>
                <c:pt idx="41">
                  <c:v>0.4116977225672877</c:v>
                </c:pt>
                <c:pt idx="42">
                  <c:v>0.42173913043478223</c:v>
                </c:pt>
                <c:pt idx="43">
                  <c:v>0.43178053830227803</c:v>
                </c:pt>
                <c:pt idx="44">
                  <c:v>0.44182194616977238</c:v>
                </c:pt>
                <c:pt idx="45">
                  <c:v>0.45186335403726702</c:v>
                </c:pt>
                <c:pt idx="46">
                  <c:v>0.46190476190476326</c:v>
                </c:pt>
                <c:pt idx="47">
                  <c:v>0.47194616977225773</c:v>
                </c:pt>
                <c:pt idx="48">
                  <c:v>0.4819875776397527</c:v>
                </c:pt>
                <c:pt idx="49">
                  <c:v>0.49202898550724777</c:v>
                </c:pt>
                <c:pt idx="50">
                  <c:v>0.50207039337474113</c:v>
                </c:pt>
                <c:pt idx="51">
                  <c:v>0.51211180124223477</c:v>
                </c:pt>
                <c:pt idx="52">
                  <c:v>0.52215320910973051</c:v>
                </c:pt>
                <c:pt idx="53">
                  <c:v>0.5321946169772257</c:v>
                </c:pt>
                <c:pt idx="54">
                  <c:v>0.54223602484471956</c:v>
                </c:pt>
                <c:pt idx="55">
                  <c:v>0.55227743271221519</c:v>
                </c:pt>
                <c:pt idx="56">
                  <c:v>0.56231884057971004</c:v>
                </c:pt>
                <c:pt idx="57">
                  <c:v>0.57236024844720457</c:v>
                </c:pt>
                <c:pt idx="58">
                  <c:v>0.58240165631470064</c:v>
                </c:pt>
                <c:pt idx="59">
                  <c:v>0.5924430641821945</c:v>
                </c:pt>
                <c:pt idx="60">
                  <c:v>0.6024844720496908</c:v>
                </c:pt>
                <c:pt idx="61">
                  <c:v>0.61252587991718521</c:v>
                </c:pt>
                <c:pt idx="62">
                  <c:v>0.62256728778467907</c:v>
                </c:pt>
                <c:pt idx="63">
                  <c:v>0.63260869565217615</c:v>
                </c:pt>
                <c:pt idx="64">
                  <c:v>0.64265010351966978</c:v>
                </c:pt>
                <c:pt idx="65">
                  <c:v>0.6526915113871653</c:v>
                </c:pt>
                <c:pt idx="66">
                  <c:v>0.6627329192546586</c:v>
                </c:pt>
                <c:pt idx="67">
                  <c:v>0.67277432712215424</c:v>
                </c:pt>
                <c:pt idx="68">
                  <c:v>0.68281573498964787</c:v>
                </c:pt>
                <c:pt idx="69">
                  <c:v>0.69285714285714251</c:v>
                </c:pt>
                <c:pt idx="70">
                  <c:v>0.70289855072463769</c:v>
                </c:pt>
                <c:pt idx="71">
                  <c:v>0.71293995859213344</c:v>
                </c:pt>
                <c:pt idx="72">
                  <c:v>0.72298136645962763</c:v>
                </c:pt>
                <c:pt idx="73">
                  <c:v>0.73302277432712204</c:v>
                </c:pt>
                <c:pt idx="74">
                  <c:v>0.7430641821946169</c:v>
                </c:pt>
                <c:pt idx="75">
                  <c:v>0.75310559006211175</c:v>
                </c:pt>
                <c:pt idx="76">
                  <c:v>0.76314699792960661</c:v>
                </c:pt>
                <c:pt idx="77">
                  <c:v>0.77318840579710135</c:v>
                </c:pt>
                <c:pt idx="78">
                  <c:v>0.78322981366459921</c:v>
                </c:pt>
                <c:pt idx="79">
                  <c:v>0.79327122153209162</c:v>
                </c:pt>
                <c:pt idx="80">
                  <c:v>0.80331262939958592</c:v>
                </c:pt>
                <c:pt idx="81">
                  <c:v>0.81335403726708155</c:v>
                </c:pt>
                <c:pt idx="82">
                  <c:v>0.82339544513457685</c:v>
                </c:pt>
                <c:pt idx="83">
                  <c:v>0.8334368530020706</c:v>
                </c:pt>
                <c:pt idx="84">
                  <c:v>0.84347826086956512</c:v>
                </c:pt>
                <c:pt idx="85">
                  <c:v>0.85351966873705876</c:v>
                </c:pt>
                <c:pt idx="86">
                  <c:v>0.86356107660455605</c:v>
                </c:pt>
                <c:pt idx="87">
                  <c:v>0.87360248447204969</c:v>
                </c:pt>
                <c:pt idx="88">
                  <c:v>0.88364389233954643</c:v>
                </c:pt>
                <c:pt idx="89">
                  <c:v>0.89368530020703918</c:v>
                </c:pt>
                <c:pt idx="90">
                  <c:v>0.90372670807453404</c:v>
                </c:pt>
                <c:pt idx="91">
                  <c:v>0.91376811594202856</c:v>
                </c:pt>
                <c:pt idx="92">
                  <c:v>0.92380952380952375</c:v>
                </c:pt>
                <c:pt idx="93">
                  <c:v>0.9338509316770186</c:v>
                </c:pt>
                <c:pt idx="94">
                  <c:v>0.94389233954451446</c:v>
                </c:pt>
                <c:pt idx="95">
                  <c:v>0.95393374741200809</c:v>
                </c:pt>
                <c:pt idx="96">
                  <c:v>0.9639751552795045</c:v>
                </c:pt>
                <c:pt idx="97">
                  <c:v>0.97401656314699758</c:v>
                </c:pt>
                <c:pt idx="98">
                  <c:v>0.98405797101449255</c:v>
                </c:pt>
                <c:pt idx="99">
                  <c:v>0.99409937888198741</c:v>
                </c:pt>
                <c:pt idx="100">
                  <c:v>1.0041407867494818</c:v>
                </c:pt>
                <c:pt idx="101">
                  <c:v>1.0141821946169793</c:v>
                </c:pt>
                <c:pt idx="102">
                  <c:v>1.0242236024844682</c:v>
                </c:pt>
                <c:pt idx="103">
                  <c:v>1.0342650103519668</c:v>
                </c:pt>
                <c:pt idx="104">
                  <c:v>1.0443064182194592</c:v>
                </c:pt>
                <c:pt idx="105">
                  <c:v>1.0543478260869592</c:v>
                </c:pt>
                <c:pt idx="106">
                  <c:v>1.0643892339544512</c:v>
                </c:pt>
                <c:pt idx="107">
                  <c:v>1.074430641821946</c:v>
                </c:pt>
                <c:pt idx="108">
                  <c:v>1.0844720496894409</c:v>
                </c:pt>
                <c:pt idx="109">
                  <c:v>1.0945134575569357</c:v>
                </c:pt>
                <c:pt idx="110">
                  <c:v>1.1045548654244304</c:v>
                </c:pt>
                <c:pt idx="111">
                  <c:v>1.1145962732919255</c:v>
                </c:pt>
                <c:pt idx="112">
                  <c:v>1.1246376811594199</c:v>
                </c:pt>
                <c:pt idx="113">
                  <c:v>1.1346790890269149</c:v>
                </c:pt>
                <c:pt idx="114">
                  <c:v>1.1447204968944098</c:v>
                </c:pt>
                <c:pt idx="115">
                  <c:v>1.1547619047619069</c:v>
                </c:pt>
                <c:pt idx="116">
                  <c:v>1.1648033126293975</c:v>
                </c:pt>
                <c:pt idx="117">
                  <c:v>1.1748447204968941</c:v>
                </c:pt>
                <c:pt idx="118">
                  <c:v>1.1848861283643901</c:v>
                </c:pt>
                <c:pt idx="119">
                  <c:v>1.1949275362318867</c:v>
                </c:pt>
                <c:pt idx="120">
                  <c:v>1.2049689440993778</c:v>
                </c:pt>
                <c:pt idx="121">
                  <c:v>1.215010351966874</c:v>
                </c:pt>
                <c:pt idx="122">
                  <c:v>1.2250517598343678</c:v>
                </c:pt>
                <c:pt idx="123">
                  <c:v>1.2350931677018631</c:v>
                </c:pt>
                <c:pt idx="124">
                  <c:v>1.2451345755693557</c:v>
                </c:pt>
                <c:pt idx="125">
                  <c:v>1.2551759834368541</c:v>
                </c:pt>
                <c:pt idx="126">
                  <c:v>1.2652173913043476</c:v>
                </c:pt>
                <c:pt idx="127">
                  <c:v>1.2752587991718425</c:v>
                </c:pt>
                <c:pt idx="128">
                  <c:v>1.2853002070393336</c:v>
                </c:pt>
                <c:pt idx="129">
                  <c:v>1.2953416149068322</c:v>
                </c:pt>
                <c:pt idx="130">
                  <c:v>1.3053830227743271</c:v>
                </c:pt>
                <c:pt idx="131">
                  <c:v>1.3154244306418217</c:v>
                </c:pt>
                <c:pt idx="132">
                  <c:v>1.3254658385093159</c:v>
                </c:pt>
                <c:pt idx="133">
                  <c:v>1.3555900621118011</c:v>
                </c:pt>
                <c:pt idx="134">
                  <c:v>1.3656314699792957</c:v>
                </c:pt>
                <c:pt idx="135">
                  <c:v>1.3756728778467928</c:v>
                </c:pt>
                <c:pt idx="136">
                  <c:v>1.3857142857142832</c:v>
                </c:pt>
                <c:pt idx="137">
                  <c:v>1.3957556935817803</c:v>
                </c:pt>
                <c:pt idx="138">
                  <c:v>1.4057971014492752</c:v>
                </c:pt>
                <c:pt idx="139">
                  <c:v>1.41583850931677</c:v>
                </c:pt>
                <c:pt idx="140">
                  <c:v>1.4258799171842611</c:v>
                </c:pt>
                <c:pt idx="141">
                  <c:v>1.4359213250517577</c:v>
                </c:pt>
                <c:pt idx="142">
                  <c:v>1.4459627329192521</c:v>
                </c:pt>
                <c:pt idx="143">
                  <c:v>1.4560041407867501</c:v>
                </c:pt>
                <c:pt idx="144">
                  <c:v>1.486128364389234</c:v>
                </c:pt>
                <c:pt idx="145">
                  <c:v>1.4961697722567284</c:v>
                </c:pt>
                <c:pt idx="146">
                  <c:v>1.5062111801242235</c:v>
                </c:pt>
                <c:pt idx="147">
                  <c:v>1.5162525879917217</c:v>
                </c:pt>
                <c:pt idx="148">
                  <c:v>1.526293995859213</c:v>
                </c:pt>
                <c:pt idx="149">
                  <c:v>1.5363354037267107</c:v>
                </c:pt>
                <c:pt idx="150">
                  <c:v>1.5463768115942027</c:v>
                </c:pt>
                <c:pt idx="151">
                  <c:v>1.556418219461698</c:v>
                </c:pt>
                <c:pt idx="152">
                  <c:v>1.5664596273291918</c:v>
                </c:pt>
                <c:pt idx="153">
                  <c:v>1.5765010351966871</c:v>
                </c:pt>
                <c:pt idx="154">
                  <c:v>1.5865424430641819</c:v>
                </c:pt>
                <c:pt idx="155">
                  <c:v>1.5965838509316781</c:v>
                </c:pt>
                <c:pt idx="156">
                  <c:v>1.6066252587991694</c:v>
                </c:pt>
                <c:pt idx="157">
                  <c:v>1.6166666666666665</c:v>
                </c:pt>
                <c:pt idx="158">
                  <c:v>1.6267080745341611</c:v>
                </c:pt>
                <c:pt idx="159">
                  <c:v>1.6367494824016562</c:v>
                </c:pt>
                <c:pt idx="160">
                  <c:v>1.6467908902691488</c:v>
                </c:pt>
                <c:pt idx="161">
                  <c:v>1.6568322981366457</c:v>
                </c:pt>
                <c:pt idx="162">
                  <c:v>1.6668737060041399</c:v>
                </c:pt>
                <c:pt idx="163">
                  <c:v>1.6769151138716383</c:v>
                </c:pt>
                <c:pt idx="164">
                  <c:v>1.6869565217391327</c:v>
                </c:pt>
                <c:pt idx="165">
                  <c:v>1.6969979296066293</c:v>
                </c:pt>
                <c:pt idx="166">
                  <c:v>1.7070393374741157</c:v>
                </c:pt>
                <c:pt idx="167">
                  <c:v>1.7170807453416148</c:v>
                </c:pt>
                <c:pt idx="168">
                  <c:v>1.7271221532091072</c:v>
                </c:pt>
                <c:pt idx="169">
                  <c:v>1.7371635610766045</c:v>
                </c:pt>
                <c:pt idx="170">
                  <c:v>1.7472049689440992</c:v>
                </c:pt>
                <c:pt idx="171">
                  <c:v>1.757246376811594</c:v>
                </c:pt>
                <c:pt idx="172">
                  <c:v>1.7672877846790889</c:v>
                </c:pt>
                <c:pt idx="173">
                  <c:v>1.7773291925465815</c:v>
                </c:pt>
                <c:pt idx="174">
                  <c:v>1.7873706004140761</c:v>
                </c:pt>
                <c:pt idx="175">
                  <c:v>1.7974120082815741</c:v>
                </c:pt>
                <c:pt idx="176">
                  <c:v>1.8074534161490678</c:v>
                </c:pt>
                <c:pt idx="177">
                  <c:v>1.8174948240165629</c:v>
                </c:pt>
                <c:pt idx="178">
                  <c:v>1.8275362318840578</c:v>
                </c:pt>
                <c:pt idx="179">
                  <c:v>1.8375776397515544</c:v>
                </c:pt>
                <c:pt idx="180">
                  <c:v>1.8476190476190455</c:v>
                </c:pt>
                <c:pt idx="181">
                  <c:v>1.8576604554865419</c:v>
                </c:pt>
                <c:pt idx="182">
                  <c:v>1.8677018633540372</c:v>
                </c:pt>
                <c:pt idx="183">
                  <c:v>1.8777432712215321</c:v>
                </c:pt>
                <c:pt idx="184">
                  <c:v>1.8877846790890258</c:v>
                </c:pt>
                <c:pt idx="185">
                  <c:v>1.897826086956522</c:v>
                </c:pt>
                <c:pt idx="186">
                  <c:v>1.9078674948240162</c:v>
                </c:pt>
                <c:pt idx="187">
                  <c:v>1.917908902691513</c:v>
                </c:pt>
                <c:pt idx="188">
                  <c:v>1.9279503105590059</c:v>
                </c:pt>
                <c:pt idx="189">
                  <c:v>1.9379917184265008</c:v>
                </c:pt>
                <c:pt idx="190">
                  <c:v>1.9480331262939983</c:v>
                </c:pt>
                <c:pt idx="191">
                  <c:v>1.9580745341614929</c:v>
                </c:pt>
                <c:pt idx="192">
                  <c:v>1.9681159420289873</c:v>
                </c:pt>
                <c:pt idx="193">
                  <c:v>1.9781573498964842</c:v>
                </c:pt>
                <c:pt idx="194">
                  <c:v>1.9881987577639748</c:v>
                </c:pt>
                <c:pt idx="195">
                  <c:v>1.9982401656314734</c:v>
                </c:pt>
                <c:pt idx="196">
                  <c:v>2.0082815734989645</c:v>
                </c:pt>
                <c:pt idx="197">
                  <c:v>2.0183229813664592</c:v>
                </c:pt>
                <c:pt idx="198">
                  <c:v>2.0283643892339542</c:v>
                </c:pt>
                <c:pt idx="199">
                  <c:v>2.0384057971014493</c:v>
                </c:pt>
                <c:pt idx="200">
                  <c:v>2.0484472049689435</c:v>
                </c:pt>
                <c:pt idx="201">
                  <c:v>2.0584886128364386</c:v>
                </c:pt>
                <c:pt idx="202">
                  <c:v>2.068530020703939</c:v>
                </c:pt>
                <c:pt idx="203">
                  <c:v>2.0785714285714292</c:v>
                </c:pt>
                <c:pt idx="204">
                  <c:v>2.0886128364389229</c:v>
                </c:pt>
                <c:pt idx="205">
                  <c:v>2.0986542443064202</c:v>
                </c:pt>
                <c:pt idx="206">
                  <c:v>2.1086956521739166</c:v>
                </c:pt>
                <c:pt idx="207">
                  <c:v>2.1187370600414139</c:v>
                </c:pt>
                <c:pt idx="208">
                  <c:v>2.1287784679089032</c:v>
                </c:pt>
                <c:pt idx="209">
                  <c:v>2.1388198757763992</c:v>
                </c:pt>
                <c:pt idx="210">
                  <c:v>2.1488612836438921</c:v>
                </c:pt>
                <c:pt idx="211">
                  <c:v>2.1589026915113871</c:v>
                </c:pt>
                <c:pt idx="212">
                  <c:v>2.1689440993788787</c:v>
                </c:pt>
                <c:pt idx="213">
                  <c:v>2.1789855072463813</c:v>
                </c:pt>
                <c:pt idx="214">
                  <c:v>2.1890269151138675</c:v>
                </c:pt>
                <c:pt idx="215">
                  <c:v>2.1990683229813661</c:v>
                </c:pt>
                <c:pt idx="216">
                  <c:v>2.2091097308488608</c:v>
                </c:pt>
                <c:pt idx="217">
                  <c:v>2.2191511387163603</c:v>
                </c:pt>
                <c:pt idx="218">
                  <c:v>2.2291925465838553</c:v>
                </c:pt>
                <c:pt idx="219">
                  <c:v>2.2392339544513451</c:v>
                </c:pt>
                <c:pt idx="220">
                  <c:v>2.2492753623188397</c:v>
                </c:pt>
                <c:pt idx="221">
                  <c:v>2.2593167701863419</c:v>
                </c:pt>
                <c:pt idx="222">
                  <c:v>2.2693581780538277</c:v>
                </c:pt>
                <c:pt idx="223">
                  <c:v>2.279399585921329</c:v>
                </c:pt>
                <c:pt idx="224">
                  <c:v>2.2894409937888147</c:v>
                </c:pt>
                <c:pt idx="225">
                  <c:v>2.2994824016563151</c:v>
                </c:pt>
                <c:pt idx="226">
                  <c:v>2.3095238095238053</c:v>
                </c:pt>
                <c:pt idx="227">
                  <c:v>2.3195652173913039</c:v>
                </c:pt>
                <c:pt idx="228">
                  <c:v>2.3296066252587924</c:v>
                </c:pt>
                <c:pt idx="229">
                  <c:v>2.3396480331262821</c:v>
                </c:pt>
                <c:pt idx="230">
                  <c:v>2.3496894409937839</c:v>
                </c:pt>
                <c:pt idx="231">
                  <c:v>2.3597308488612851</c:v>
                </c:pt>
                <c:pt idx="232">
                  <c:v>2.369772256728778</c:v>
                </c:pt>
                <c:pt idx="233">
                  <c:v>2.3798136645962686</c:v>
                </c:pt>
                <c:pt idx="234">
                  <c:v>2.3898550724637624</c:v>
                </c:pt>
                <c:pt idx="235">
                  <c:v>2.3998964803312566</c:v>
                </c:pt>
                <c:pt idx="236">
                  <c:v>2.4099378881987592</c:v>
                </c:pt>
                <c:pt idx="237">
                  <c:v>2.4199792960662525</c:v>
                </c:pt>
                <c:pt idx="238">
                  <c:v>2.4300207039337467</c:v>
                </c:pt>
                <c:pt idx="239">
                  <c:v>2.4400621118012387</c:v>
                </c:pt>
                <c:pt idx="240">
                  <c:v>2.4501035196687369</c:v>
                </c:pt>
                <c:pt idx="241">
                  <c:v>2.4601449275362319</c:v>
                </c:pt>
                <c:pt idx="242">
                  <c:v>2.4701863354037217</c:v>
                </c:pt>
                <c:pt idx="243">
                  <c:v>2.4802277432712212</c:v>
                </c:pt>
                <c:pt idx="244">
                  <c:v>2.4902691511387163</c:v>
                </c:pt>
                <c:pt idx="245">
                  <c:v>2.5003105590062149</c:v>
                </c:pt>
                <c:pt idx="246">
                  <c:v>2.5103519668737047</c:v>
                </c:pt>
                <c:pt idx="247">
                  <c:v>2.5203933747412006</c:v>
                </c:pt>
                <c:pt idx="248">
                  <c:v>2.5304347826086993</c:v>
                </c:pt>
                <c:pt idx="249">
                  <c:v>2.5404761904761877</c:v>
                </c:pt>
                <c:pt idx="250">
                  <c:v>2.550517598343685</c:v>
                </c:pt>
                <c:pt idx="251">
                  <c:v>2.56055900621118</c:v>
                </c:pt>
                <c:pt idx="252">
                  <c:v>2.5706004140786693</c:v>
                </c:pt>
                <c:pt idx="253">
                  <c:v>2.5806418219461693</c:v>
                </c:pt>
                <c:pt idx="254">
                  <c:v>2.5906832298136604</c:v>
                </c:pt>
                <c:pt idx="255">
                  <c:v>2.6007246376811612</c:v>
                </c:pt>
                <c:pt idx="256">
                  <c:v>2.6107660455486541</c:v>
                </c:pt>
                <c:pt idx="257">
                  <c:v>2.6208074534161487</c:v>
                </c:pt>
                <c:pt idx="258">
                  <c:v>2.6308488612836389</c:v>
                </c:pt>
                <c:pt idx="259">
                  <c:v>2.6408902691511402</c:v>
                </c:pt>
                <c:pt idx="260">
                  <c:v>2.6509316770186371</c:v>
                </c:pt>
                <c:pt idx="261">
                  <c:v>2.6609730848861282</c:v>
                </c:pt>
                <c:pt idx="262">
                  <c:v>2.6710144927536228</c:v>
                </c:pt>
                <c:pt idx="263">
                  <c:v>2.6810559006211179</c:v>
                </c:pt>
                <c:pt idx="264">
                  <c:v>2.6910973084886152</c:v>
                </c:pt>
                <c:pt idx="265">
                  <c:v>2.7011387163561116</c:v>
                </c:pt>
                <c:pt idx="266">
                  <c:v>2.7111801242235987</c:v>
                </c:pt>
                <c:pt idx="267">
                  <c:v>2.7212215320911017</c:v>
                </c:pt>
                <c:pt idx="268">
                  <c:v>2.7312629399585835</c:v>
                </c:pt>
                <c:pt idx="269">
                  <c:v>2.741304347826095</c:v>
                </c:pt>
                <c:pt idx="270">
                  <c:v>2.7513457556935808</c:v>
                </c:pt>
                <c:pt idx="271">
                  <c:v>2.7613871635610807</c:v>
                </c:pt>
                <c:pt idx="272">
                  <c:v>2.7714285714285709</c:v>
                </c:pt>
                <c:pt idx="273">
                  <c:v>2.781469979296066</c:v>
                </c:pt>
                <c:pt idx="274">
                  <c:v>2.7915113871635606</c:v>
                </c:pt>
                <c:pt idx="275">
                  <c:v>2.8015527950310553</c:v>
                </c:pt>
                <c:pt idx="276">
                  <c:v>2.8115942028985512</c:v>
                </c:pt>
                <c:pt idx="277">
                  <c:v>2.8216356107660427</c:v>
                </c:pt>
                <c:pt idx="278">
                  <c:v>2.8316770186335387</c:v>
                </c:pt>
                <c:pt idx="279">
                  <c:v>2.8417184265010347</c:v>
                </c:pt>
                <c:pt idx="280">
                  <c:v>2.8517598343685222</c:v>
                </c:pt>
                <c:pt idx="281">
                  <c:v>2.8618012422360284</c:v>
                </c:pt>
                <c:pt idx="282">
                  <c:v>2.8718426501035128</c:v>
                </c:pt>
                <c:pt idx="283">
                  <c:v>2.881884057971019</c:v>
                </c:pt>
                <c:pt idx="284">
                  <c:v>2.8919254658385043</c:v>
                </c:pt>
                <c:pt idx="285">
                  <c:v>2.9019668737060038</c:v>
                </c:pt>
                <c:pt idx="286">
                  <c:v>2.9120082815734967</c:v>
                </c:pt>
                <c:pt idx="287">
                  <c:v>2.9220496894409886</c:v>
                </c:pt>
                <c:pt idx="288">
                  <c:v>2.9320910973084877</c:v>
                </c:pt>
                <c:pt idx="289">
                  <c:v>2.9421325051759832</c:v>
                </c:pt>
                <c:pt idx="290">
                  <c:v>2.9521739130434734</c:v>
                </c:pt>
                <c:pt idx="291">
                  <c:v>2.9622153209109725</c:v>
                </c:pt>
                <c:pt idx="292">
                  <c:v>2.9722567287784667</c:v>
                </c:pt>
                <c:pt idx="293">
                  <c:v>2.9822981366459627</c:v>
                </c:pt>
                <c:pt idx="294">
                  <c:v>2.9923395445134582</c:v>
                </c:pt>
                <c:pt idx="295">
                  <c:v>3.0023809523809573</c:v>
                </c:pt>
                <c:pt idx="296">
                  <c:v>3.0124223602484426</c:v>
                </c:pt>
                <c:pt idx="297">
                  <c:v>3.0224637681159416</c:v>
                </c:pt>
                <c:pt idx="298">
                  <c:v>3.0325051759834363</c:v>
                </c:pt>
                <c:pt idx="299">
                  <c:v>3.0425465838509314</c:v>
                </c:pt>
                <c:pt idx="300">
                  <c:v>3.052587991718426</c:v>
                </c:pt>
                <c:pt idx="301">
                  <c:v>3.0626293995859197</c:v>
                </c:pt>
                <c:pt idx="302">
                  <c:v>3.0726708074534157</c:v>
                </c:pt>
                <c:pt idx="303">
                  <c:v>3.0827122153209112</c:v>
                </c:pt>
                <c:pt idx="304">
                  <c:v>3.0927536231883983</c:v>
                </c:pt>
                <c:pt idx="305">
                  <c:v>3.1027950310559</c:v>
                </c:pt>
                <c:pt idx="306">
                  <c:v>3.1128364389233947</c:v>
                </c:pt>
                <c:pt idx="307">
                  <c:v>3.1228778467908898</c:v>
                </c:pt>
                <c:pt idx="308">
                  <c:v>3.1329192546583848</c:v>
                </c:pt>
                <c:pt idx="309">
                  <c:v>3.1429606625258795</c:v>
                </c:pt>
                <c:pt idx="310">
                  <c:v>3.1530020703933741</c:v>
                </c:pt>
                <c:pt idx="311">
                  <c:v>3.1630434782608687</c:v>
                </c:pt>
                <c:pt idx="312">
                  <c:v>3.1730848861283651</c:v>
                </c:pt>
                <c:pt idx="313">
                  <c:v>3.1831262939958602</c:v>
                </c:pt>
                <c:pt idx="314">
                  <c:v>3.1931677018633611</c:v>
                </c:pt>
                <c:pt idx="315">
                  <c:v>3.2534161490683222</c:v>
                </c:pt>
                <c:pt idx="316">
                  <c:v>3.2634575569358217</c:v>
                </c:pt>
                <c:pt idx="317">
                  <c:v>3.2935817805383087</c:v>
                </c:pt>
                <c:pt idx="318">
                  <c:v>3.3036231884057972</c:v>
                </c:pt>
                <c:pt idx="319">
                  <c:v>3.3237060041407864</c:v>
                </c:pt>
                <c:pt idx="320">
                  <c:v>3.3337474120082762</c:v>
                </c:pt>
                <c:pt idx="321">
                  <c:v>3.3538302277432708</c:v>
                </c:pt>
                <c:pt idx="322">
                  <c:v>3.3638716356107627</c:v>
                </c:pt>
                <c:pt idx="323">
                  <c:v>3.3739130434782587</c:v>
                </c:pt>
                <c:pt idx="324">
                  <c:v>3.3839544513457551</c:v>
                </c:pt>
                <c:pt idx="325">
                  <c:v>3.3939958592132462</c:v>
                </c:pt>
                <c:pt idx="326">
                  <c:v>3.4040372670807488</c:v>
                </c:pt>
                <c:pt idx="327">
                  <c:v>3.4140786749482324</c:v>
                </c:pt>
                <c:pt idx="328">
                  <c:v>3.4241200828157394</c:v>
                </c:pt>
                <c:pt idx="329">
                  <c:v>3.4341614906832247</c:v>
                </c:pt>
                <c:pt idx="330">
                  <c:v>3.4442028985507238</c:v>
                </c:pt>
                <c:pt idx="331">
                  <c:v>3.4542443064182167</c:v>
                </c:pt>
                <c:pt idx="332">
                  <c:v>3.464285714285714</c:v>
                </c:pt>
                <c:pt idx="333">
                  <c:v>3.4743271221532077</c:v>
                </c:pt>
                <c:pt idx="334">
                  <c:v>3.4843685300207028</c:v>
                </c:pt>
                <c:pt idx="335">
                  <c:v>3.4944099378881939</c:v>
                </c:pt>
                <c:pt idx="336">
                  <c:v>3.5044513457556952</c:v>
                </c:pt>
                <c:pt idx="337">
                  <c:v>3.5144927536231867</c:v>
                </c:pt>
                <c:pt idx="338">
                  <c:v>3.5245341614906875</c:v>
                </c:pt>
                <c:pt idx="339">
                  <c:v>3.5345755693581777</c:v>
                </c:pt>
                <c:pt idx="340">
                  <c:v>3.5446169772256741</c:v>
                </c:pt>
                <c:pt idx="341">
                  <c:v>3.5546583850931581</c:v>
                </c:pt>
                <c:pt idx="342">
                  <c:v>3.5646997929606652</c:v>
                </c:pt>
                <c:pt idx="343">
                  <c:v>3.5747412008281572</c:v>
                </c:pt>
                <c:pt idx="344">
                  <c:v>3.5847826086956562</c:v>
                </c:pt>
                <c:pt idx="345">
                  <c:v>3.5948240165631464</c:v>
                </c:pt>
                <c:pt idx="346">
                  <c:v>3.6048654244306366</c:v>
                </c:pt>
                <c:pt idx="347">
                  <c:v>3.6149068322981361</c:v>
                </c:pt>
                <c:pt idx="348">
                  <c:v>3.6249482401656312</c:v>
                </c:pt>
                <c:pt idx="349">
                  <c:v>3.6349896480331259</c:v>
                </c:pt>
                <c:pt idx="350">
                  <c:v>3.6450310559006249</c:v>
                </c:pt>
                <c:pt idx="351">
                  <c:v>3.6550724637681102</c:v>
                </c:pt>
                <c:pt idx="352">
                  <c:v>3.6651138716356155</c:v>
                </c:pt>
                <c:pt idx="353">
                  <c:v>3.6751552795031008</c:v>
                </c:pt>
                <c:pt idx="354">
                  <c:v>3.6851966873706012</c:v>
                </c:pt>
                <c:pt idx="355">
                  <c:v>3.6952380952380937</c:v>
                </c:pt>
                <c:pt idx="356">
                  <c:v>3.7052795031055887</c:v>
                </c:pt>
                <c:pt idx="357">
                  <c:v>3.7153209109730843</c:v>
                </c:pt>
                <c:pt idx="358">
                  <c:v>3.7253623188405802</c:v>
                </c:pt>
                <c:pt idx="359">
                  <c:v>3.7354037267080744</c:v>
                </c:pt>
                <c:pt idx="360">
                  <c:v>3.7454451345755628</c:v>
                </c:pt>
                <c:pt idx="361">
                  <c:v>3.7554865424430641</c:v>
                </c:pt>
                <c:pt idx="362">
                  <c:v>3.7655279503105636</c:v>
                </c:pt>
                <c:pt idx="363">
                  <c:v>3.7755693581780552</c:v>
                </c:pt>
                <c:pt idx="364">
                  <c:v>3.7856107660455529</c:v>
                </c:pt>
                <c:pt idx="365">
                  <c:v>3.7956521739130364</c:v>
                </c:pt>
                <c:pt idx="366">
                  <c:v>3.8056935817805382</c:v>
                </c:pt>
                <c:pt idx="367">
                  <c:v>3.8157349896480324</c:v>
                </c:pt>
                <c:pt idx="368">
                  <c:v>3.8257763975155274</c:v>
                </c:pt>
                <c:pt idx="369">
                  <c:v>3.8358178053830176</c:v>
                </c:pt>
                <c:pt idx="370">
                  <c:v>3.8458592132505167</c:v>
                </c:pt>
                <c:pt idx="371">
                  <c:v>3.8559006211180069</c:v>
                </c:pt>
                <c:pt idx="372">
                  <c:v>3.8659420289855069</c:v>
                </c:pt>
                <c:pt idx="373">
                  <c:v>3.8759834368529997</c:v>
                </c:pt>
                <c:pt idx="374">
                  <c:v>3.8860248447204992</c:v>
                </c:pt>
                <c:pt idx="375">
                  <c:v>3.8960662525879912</c:v>
                </c:pt>
                <c:pt idx="376">
                  <c:v>3.9061076604554859</c:v>
                </c:pt>
                <c:pt idx="377">
                  <c:v>3.9161490683229809</c:v>
                </c:pt>
                <c:pt idx="378">
                  <c:v>3.9261904761904782</c:v>
                </c:pt>
                <c:pt idx="379">
                  <c:v>3.9362318840579702</c:v>
                </c:pt>
                <c:pt idx="380">
                  <c:v>3.9462732919254653</c:v>
                </c:pt>
                <c:pt idx="381">
                  <c:v>3.9563146997929604</c:v>
                </c:pt>
                <c:pt idx="382">
                  <c:v>3.9663561076604545</c:v>
                </c:pt>
                <c:pt idx="383">
                  <c:v>3.9763975155279496</c:v>
                </c:pt>
                <c:pt idx="384">
                  <c:v>3.9864389233954398</c:v>
                </c:pt>
                <c:pt idx="385">
                  <c:v>3.9964803312629398</c:v>
                </c:pt>
                <c:pt idx="386">
                  <c:v>4.0065217391304344</c:v>
                </c:pt>
                <c:pt idx="387">
                  <c:v>4.016563146997929</c:v>
                </c:pt>
                <c:pt idx="388">
                  <c:v>4.0266045548654148</c:v>
                </c:pt>
                <c:pt idx="389">
                  <c:v>4.0366459627329183</c:v>
                </c:pt>
                <c:pt idx="390">
                  <c:v>4.0466873706004085</c:v>
                </c:pt>
                <c:pt idx="391">
                  <c:v>4.0567287784679085</c:v>
                </c:pt>
                <c:pt idx="392">
                  <c:v>4.0667701863353996</c:v>
                </c:pt>
                <c:pt idx="393">
                  <c:v>4.0768115942029004</c:v>
                </c:pt>
                <c:pt idx="394">
                  <c:v>4.0868530020703933</c:v>
                </c:pt>
                <c:pt idx="395">
                  <c:v>4.096894409937887</c:v>
                </c:pt>
                <c:pt idx="396">
                  <c:v>4.1069358178053665</c:v>
                </c:pt>
                <c:pt idx="397">
                  <c:v>4.1169772256728772</c:v>
                </c:pt>
                <c:pt idx="398">
                  <c:v>4.1270186335403665</c:v>
                </c:pt>
                <c:pt idx="399">
                  <c:v>4.1370600414078673</c:v>
                </c:pt>
                <c:pt idx="400">
                  <c:v>4.1471014492753531</c:v>
                </c:pt>
                <c:pt idx="401">
                  <c:v>4.1571428571428459</c:v>
                </c:pt>
                <c:pt idx="402">
                  <c:v>4.1671842650103335</c:v>
                </c:pt>
                <c:pt idx="403">
                  <c:v>4.1772256728778459</c:v>
                </c:pt>
                <c:pt idx="404">
                  <c:v>4.1872670807453414</c:v>
                </c:pt>
                <c:pt idx="405">
                  <c:v>4.1973084886128404</c:v>
                </c:pt>
                <c:pt idx="406">
                  <c:v>4.2073498964803324</c:v>
                </c:pt>
                <c:pt idx="407">
                  <c:v>4.2173913043478324</c:v>
                </c:pt>
                <c:pt idx="408">
                  <c:v>4.2274327122153208</c:v>
                </c:pt>
                <c:pt idx="409">
                  <c:v>4.2374741200828154</c:v>
                </c:pt>
                <c:pt idx="410">
                  <c:v>4.247515527950295</c:v>
                </c:pt>
                <c:pt idx="411">
                  <c:v>4.2575569358178047</c:v>
                </c:pt>
                <c:pt idx="412">
                  <c:v>4.2675983436852887</c:v>
                </c:pt>
                <c:pt idx="413">
                  <c:v>4.2776397515527984</c:v>
                </c:pt>
                <c:pt idx="414">
                  <c:v>4.2876811594202895</c:v>
                </c:pt>
                <c:pt idx="415">
                  <c:v>4.2977225672877752</c:v>
                </c:pt>
                <c:pt idx="416">
                  <c:v>4.3077639751552796</c:v>
                </c:pt>
                <c:pt idx="417">
                  <c:v>4.3178053830227743</c:v>
                </c:pt>
                <c:pt idx="418">
                  <c:v>4.327846790890268</c:v>
                </c:pt>
                <c:pt idx="419">
                  <c:v>4.3378881987577635</c:v>
                </c:pt>
                <c:pt idx="420">
                  <c:v>4.3479296066252449</c:v>
                </c:pt>
                <c:pt idx="421">
                  <c:v>4.3579710144927475</c:v>
                </c:pt>
                <c:pt idx="422">
                  <c:v>4.3680124223602466</c:v>
                </c:pt>
                <c:pt idx="423">
                  <c:v>4.3780538302277385</c:v>
                </c:pt>
                <c:pt idx="424">
                  <c:v>4.3880952380952278</c:v>
                </c:pt>
                <c:pt idx="425">
                  <c:v>4.3981366459627305</c:v>
                </c:pt>
                <c:pt idx="426">
                  <c:v>4.4081780538302304</c:v>
                </c:pt>
                <c:pt idx="427">
                  <c:v>4.4182194616977224</c:v>
                </c:pt>
                <c:pt idx="428">
                  <c:v>4.428260869565209</c:v>
                </c:pt>
                <c:pt idx="429">
                  <c:v>4.4383022774327117</c:v>
                </c:pt>
                <c:pt idx="430">
                  <c:v>4.4483436853002214</c:v>
                </c:pt>
                <c:pt idx="431">
                  <c:v>4.4583850931677018</c:v>
                </c:pt>
                <c:pt idx="432">
                  <c:v>4.4684265010351965</c:v>
                </c:pt>
                <c:pt idx="433">
                  <c:v>4.4784679089026991</c:v>
                </c:pt>
                <c:pt idx="434">
                  <c:v>4.4885093167701884</c:v>
                </c:pt>
                <c:pt idx="435">
                  <c:v>4.4985507246376804</c:v>
                </c:pt>
                <c:pt idx="436">
                  <c:v>4.5085921325051794</c:v>
                </c:pt>
                <c:pt idx="437">
                  <c:v>4.5186335403726714</c:v>
                </c:pt>
                <c:pt idx="438">
                  <c:v>4.5286749482401651</c:v>
                </c:pt>
                <c:pt idx="439">
                  <c:v>4.5387163561076518</c:v>
                </c:pt>
                <c:pt idx="440">
                  <c:v>4.5487577639751544</c:v>
                </c:pt>
                <c:pt idx="441">
                  <c:v>4.558799171842657</c:v>
                </c:pt>
                <c:pt idx="442">
                  <c:v>4.5688405797101446</c:v>
                </c:pt>
                <c:pt idx="443">
                  <c:v>4.5788819875776392</c:v>
                </c:pt>
                <c:pt idx="444">
                  <c:v>4.5889233954451436</c:v>
                </c:pt>
                <c:pt idx="445">
                  <c:v>4.5989648033126294</c:v>
                </c:pt>
                <c:pt idx="446">
                  <c:v>4.6090062111801284</c:v>
                </c:pt>
                <c:pt idx="447">
                  <c:v>4.6190476190476186</c:v>
                </c:pt>
                <c:pt idx="448">
                  <c:v>4.6290890269151044</c:v>
                </c:pt>
                <c:pt idx="449">
                  <c:v>4.6391304347826114</c:v>
                </c:pt>
                <c:pt idx="450">
                  <c:v>4.6491718426501025</c:v>
                </c:pt>
                <c:pt idx="451">
                  <c:v>4.6592132505175945</c:v>
                </c:pt>
                <c:pt idx="452">
                  <c:v>4.6692546583850785</c:v>
                </c:pt>
                <c:pt idx="453">
                  <c:v>4.6792960662525873</c:v>
                </c:pt>
                <c:pt idx="454">
                  <c:v>4.6893374741200828</c:v>
                </c:pt>
                <c:pt idx="455">
                  <c:v>4.6993788819875784</c:v>
                </c:pt>
                <c:pt idx="456">
                  <c:v>4.7094202898550712</c:v>
                </c:pt>
                <c:pt idx="457">
                  <c:v>4.7194616977225783</c:v>
                </c:pt>
                <c:pt idx="458">
                  <c:v>4.729503105590072</c:v>
                </c:pt>
                <c:pt idx="459">
                  <c:v>4.739544513457556</c:v>
                </c:pt>
                <c:pt idx="460">
                  <c:v>4.7495859213250435</c:v>
                </c:pt>
                <c:pt idx="461">
                  <c:v>4.7596273291925524</c:v>
                </c:pt>
                <c:pt idx="462">
                  <c:v>4.7696687370600488</c:v>
                </c:pt>
                <c:pt idx="463">
                  <c:v>4.7797101449275434</c:v>
                </c:pt>
                <c:pt idx="464">
                  <c:v>4.7897515527950301</c:v>
                </c:pt>
                <c:pt idx="465">
                  <c:v>4.7997929606625345</c:v>
                </c:pt>
                <c:pt idx="466">
                  <c:v>4.8098343685300096</c:v>
                </c:pt>
                <c:pt idx="467">
                  <c:v>4.8198757763975051</c:v>
                </c:pt>
                <c:pt idx="468">
                  <c:v>4.8299171842650095</c:v>
                </c:pt>
                <c:pt idx="469">
                  <c:v>4.8399585921325103</c:v>
                </c:pt>
                <c:pt idx="470">
                  <c:v>4.8499999999999988</c:v>
                </c:pt>
                <c:pt idx="471">
                  <c:v>4.8600414078674854</c:v>
                </c:pt>
                <c:pt idx="472">
                  <c:v>4.8700828157349889</c:v>
                </c:pt>
                <c:pt idx="473">
                  <c:v>4.8801242236024756</c:v>
                </c:pt>
                <c:pt idx="474">
                  <c:v>4.8901656314699755</c:v>
                </c:pt>
                <c:pt idx="475">
                  <c:v>4.9002070393374737</c:v>
                </c:pt>
                <c:pt idx="476">
                  <c:v>4.9102484472049772</c:v>
                </c:pt>
                <c:pt idx="477">
                  <c:v>4.9202898550724639</c:v>
                </c:pt>
                <c:pt idx="478">
                  <c:v>4.9303312629399576</c:v>
                </c:pt>
                <c:pt idx="479">
                  <c:v>4.9403726708074505</c:v>
                </c:pt>
                <c:pt idx="480">
                  <c:v>4.9504140786749389</c:v>
                </c:pt>
                <c:pt idx="481">
                  <c:v>4.9604554865424415</c:v>
                </c:pt>
                <c:pt idx="482">
                  <c:v>4.9704968944099424</c:v>
                </c:pt>
                <c:pt idx="483">
                  <c:v>4.9805383022774325</c:v>
                </c:pt>
                <c:pt idx="484">
                  <c:v>4.9905797101449334</c:v>
                </c:pt>
                <c:pt idx="485">
                  <c:v>5.0006211180124298</c:v>
                </c:pt>
                <c:pt idx="486">
                  <c:v>5.0106625258799173</c:v>
                </c:pt>
                <c:pt idx="487">
                  <c:v>5.0207039337474075</c:v>
                </c:pt>
                <c:pt idx="488">
                  <c:v>5.0307453416149084</c:v>
                </c:pt>
                <c:pt idx="489">
                  <c:v>5.0407867494823995</c:v>
                </c:pt>
                <c:pt idx="490">
                  <c:v>5.0508281573498959</c:v>
                </c:pt>
                <c:pt idx="491">
                  <c:v>5.0608695652173905</c:v>
                </c:pt>
                <c:pt idx="492">
                  <c:v>5.070910973084886</c:v>
                </c:pt>
                <c:pt idx="493">
                  <c:v>5.0809523809523824</c:v>
                </c:pt>
                <c:pt idx="494">
                  <c:v>5.0909937888198824</c:v>
                </c:pt>
                <c:pt idx="495">
                  <c:v>5.1010351966873699</c:v>
                </c:pt>
                <c:pt idx="496">
                  <c:v>5.1110766045548734</c:v>
                </c:pt>
                <c:pt idx="497">
                  <c:v>5.1211180124223601</c:v>
                </c:pt>
                <c:pt idx="498">
                  <c:v>5.1311594202898574</c:v>
                </c:pt>
                <c:pt idx="499">
                  <c:v>5.1412008281573485</c:v>
                </c:pt>
                <c:pt idx="500">
                  <c:v>5.1512422360248484</c:v>
                </c:pt>
                <c:pt idx="501">
                  <c:v>5.1612836438923404</c:v>
                </c:pt>
                <c:pt idx="502">
                  <c:v>5.1713250517598333</c:v>
                </c:pt>
                <c:pt idx="503">
                  <c:v>5.1813664596273314</c:v>
                </c:pt>
                <c:pt idx="504">
                  <c:v>5.1914078674948225</c:v>
                </c:pt>
                <c:pt idx="505">
                  <c:v>5.2014492753623314</c:v>
                </c:pt>
                <c:pt idx="506">
                  <c:v>5.2114906832298242</c:v>
                </c:pt>
                <c:pt idx="507">
                  <c:v>5.2215320910973082</c:v>
                </c:pt>
                <c:pt idx="508">
                  <c:v>5.2315734989648188</c:v>
                </c:pt>
                <c:pt idx="509">
                  <c:v>5.2416149068322975</c:v>
                </c:pt>
                <c:pt idx="510">
                  <c:v>5.2516563146997921</c:v>
                </c:pt>
                <c:pt idx="511">
                  <c:v>5.2616977225672894</c:v>
                </c:pt>
                <c:pt idx="512">
                  <c:v>5.2717391304347929</c:v>
                </c:pt>
                <c:pt idx="513">
                  <c:v>5.2817805383022769</c:v>
                </c:pt>
                <c:pt idx="514">
                  <c:v>5.2918219461697715</c:v>
                </c:pt>
                <c:pt idx="515">
                  <c:v>5.3018633540372724</c:v>
                </c:pt>
                <c:pt idx="516">
                  <c:v>5.3119047619047608</c:v>
                </c:pt>
                <c:pt idx="517">
                  <c:v>5.3219461697722545</c:v>
                </c:pt>
                <c:pt idx="518">
                  <c:v>5.3319875776397376</c:v>
                </c:pt>
                <c:pt idx="519">
                  <c:v>5.3420289855072474</c:v>
                </c:pt>
                <c:pt idx="520">
                  <c:v>5.3520703933747411</c:v>
                </c:pt>
                <c:pt idx="521">
                  <c:v>5.362111801242226</c:v>
                </c:pt>
                <c:pt idx="522">
                  <c:v>5.3721532091097295</c:v>
                </c:pt>
                <c:pt idx="523">
                  <c:v>5.3821946169772126</c:v>
                </c:pt>
                <c:pt idx="524">
                  <c:v>5.3922360248447196</c:v>
                </c:pt>
                <c:pt idx="525">
                  <c:v>5.4022774327122232</c:v>
                </c:pt>
                <c:pt idx="526">
                  <c:v>5.4123188405797045</c:v>
                </c:pt>
                <c:pt idx="527">
                  <c:v>5.4223602484471964</c:v>
                </c:pt>
                <c:pt idx="528">
                  <c:v>5.4324016563146991</c:v>
                </c:pt>
                <c:pt idx="529">
                  <c:v>5.4424430641822035</c:v>
                </c:pt>
                <c:pt idx="530">
                  <c:v>5.4524844720496866</c:v>
                </c:pt>
                <c:pt idx="531">
                  <c:v>5.4625258799171714</c:v>
                </c:pt>
                <c:pt idx="532">
                  <c:v>5.4725672877846891</c:v>
                </c:pt>
                <c:pt idx="533">
                  <c:v>5.4826086956521918</c:v>
                </c:pt>
                <c:pt idx="534">
                  <c:v>5.4926501035196802</c:v>
                </c:pt>
                <c:pt idx="535">
                  <c:v>5.5026915113871633</c:v>
                </c:pt>
                <c:pt idx="536">
                  <c:v>5.5127329192546579</c:v>
                </c:pt>
                <c:pt idx="537">
                  <c:v>5.5227743271221446</c:v>
                </c:pt>
                <c:pt idx="538">
                  <c:v>5.5328157349896472</c:v>
                </c:pt>
                <c:pt idx="539">
                  <c:v>5.5428571428571418</c:v>
                </c:pt>
                <c:pt idx="540">
                  <c:v>5.5528985507246373</c:v>
                </c:pt>
                <c:pt idx="541">
                  <c:v>5.5629399585921275</c:v>
                </c:pt>
                <c:pt idx="542">
                  <c:v>5.5729813664596266</c:v>
                </c:pt>
                <c:pt idx="543">
                  <c:v>5.583022774327131</c:v>
                </c:pt>
                <c:pt idx="544">
                  <c:v>5.5930641821946336</c:v>
                </c:pt>
                <c:pt idx="545">
                  <c:v>5.6031055900621105</c:v>
                </c:pt>
                <c:pt idx="546">
                  <c:v>5.613146997929606</c:v>
                </c:pt>
                <c:pt idx="547">
                  <c:v>5.6231884057971007</c:v>
                </c:pt>
                <c:pt idx="548">
                  <c:v>5.6332298136646042</c:v>
                </c:pt>
                <c:pt idx="549">
                  <c:v>5.6432712215320908</c:v>
                </c:pt>
                <c:pt idx="550">
                  <c:v>5.6533126293995855</c:v>
                </c:pt>
                <c:pt idx="551">
                  <c:v>5.6633540372670677</c:v>
                </c:pt>
                <c:pt idx="552">
                  <c:v>5.6733954451345845</c:v>
                </c:pt>
                <c:pt idx="553">
                  <c:v>5.6834368530020685</c:v>
                </c:pt>
                <c:pt idx="554">
                  <c:v>5.693478260869564</c:v>
                </c:pt>
                <c:pt idx="555">
                  <c:v>5.7035196687370506</c:v>
                </c:pt>
                <c:pt idx="556">
                  <c:v>5.7135610766045541</c:v>
                </c:pt>
                <c:pt idx="557">
                  <c:v>5.7236024844720621</c:v>
                </c:pt>
                <c:pt idx="558">
                  <c:v>5.7336438923395576</c:v>
                </c:pt>
                <c:pt idx="559">
                  <c:v>5.7436853002070389</c:v>
                </c:pt>
                <c:pt idx="560">
                  <c:v>5.7537267080745416</c:v>
                </c:pt>
                <c:pt idx="561">
                  <c:v>5.7637681159420433</c:v>
                </c:pt>
                <c:pt idx="562">
                  <c:v>5.7738095238095317</c:v>
                </c:pt>
                <c:pt idx="563">
                  <c:v>5.7838509316770175</c:v>
                </c:pt>
                <c:pt idx="564">
                  <c:v>5.793892339544513</c:v>
                </c:pt>
                <c:pt idx="565">
                  <c:v>5.8039337474120076</c:v>
                </c:pt>
                <c:pt idx="566">
                  <c:v>5.8139751552795005</c:v>
                </c:pt>
                <c:pt idx="567">
                  <c:v>5.8240165631469747</c:v>
                </c:pt>
                <c:pt idx="568">
                  <c:v>5.8340579710144835</c:v>
                </c:pt>
                <c:pt idx="569">
                  <c:v>5.8440993788819782</c:v>
                </c:pt>
                <c:pt idx="570">
                  <c:v>5.8541407867494755</c:v>
                </c:pt>
                <c:pt idx="571">
                  <c:v>5.8641821946169745</c:v>
                </c:pt>
                <c:pt idx="572">
                  <c:v>5.8742236024844807</c:v>
                </c:pt>
                <c:pt idx="573">
                  <c:v>5.8842650103519674</c:v>
                </c:pt>
                <c:pt idx="574">
                  <c:v>5.8943064182194513</c:v>
                </c:pt>
                <c:pt idx="575">
                  <c:v>5.904347826086946</c:v>
                </c:pt>
                <c:pt idx="576">
                  <c:v>5.9143892339544495</c:v>
                </c:pt>
                <c:pt idx="577">
                  <c:v>5.9244306418219361</c:v>
                </c:pt>
                <c:pt idx="578">
                  <c:v>5.9344720496894405</c:v>
                </c:pt>
                <c:pt idx="579">
                  <c:v>5.9445134575569263</c:v>
                </c:pt>
                <c:pt idx="580">
                  <c:v>5.9545548654244245</c:v>
                </c:pt>
                <c:pt idx="581">
                  <c:v>5.9645962732919156</c:v>
                </c:pt>
                <c:pt idx="582">
                  <c:v>5.9746376811594279</c:v>
                </c:pt>
                <c:pt idx="583">
                  <c:v>5.9846790890269137</c:v>
                </c:pt>
                <c:pt idx="584">
                  <c:v>5.9947204968944092</c:v>
                </c:pt>
                <c:pt idx="585">
                  <c:v>6.0047619047619039</c:v>
                </c:pt>
                <c:pt idx="586">
                  <c:v>6.0148033126293985</c:v>
                </c:pt>
                <c:pt idx="587">
                  <c:v>6.0248447204968842</c:v>
                </c:pt>
                <c:pt idx="588">
                  <c:v>6.0348861283643886</c:v>
                </c:pt>
                <c:pt idx="589">
                  <c:v>6.0449275362318744</c:v>
                </c:pt>
                <c:pt idx="590">
                  <c:v>6.0549689440993779</c:v>
                </c:pt>
                <c:pt idx="591">
                  <c:v>6.0650103519668646</c:v>
                </c:pt>
                <c:pt idx="592">
                  <c:v>6.0750517598343734</c:v>
                </c:pt>
                <c:pt idx="593">
                  <c:v>6.0850931677018716</c:v>
                </c:pt>
                <c:pt idx="594">
                  <c:v>6.0951345755693458</c:v>
                </c:pt>
                <c:pt idx="595">
                  <c:v>6.1051759834368475</c:v>
                </c:pt>
                <c:pt idx="596">
                  <c:v>6.1152173913043484</c:v>
                </c:pt>
                <c:pt idx="597">
                  <c:v>6.1252587991718421</c:v>
                </c:pt>
                <c:pt idx="598">
                  <c:v>6.1353002070393368</c:v>
                </c:pt>
                <c:pt idx="599">
                  <c:v>6.1453416149068314</c:v>
                </c:pt>
                <c:pt idx="600">
                  <c:v>6.1553830227743314</c:v>
                </c:pt>
                <c:pt idx="601">
                  <c:v>6.1654244306418216</c:v>
                </c:pt>
                <c:pt idx="602">
                  <c:v>6.1754658385093082</c:v>
                </c:pt>
                <c:pt idx="603">
                  <c:v>6.1855072463767957</c:v>
                </c:pt>
                <c:pt idx="604">
                  <c:v>6.1955486542443063</c:v>
                </c:pt>
                <c:pt idx="605">
                  <c:v>6.2055900621118001</c:v>
                </c:pt>
                <c:pt idx="606">
                  <c:v>6.2156314699792947</c:v>
                </c:pt>
                <c:pt idx="607">
                  <c:v>6.2256728778467796</c:v>
                </c:pt>
                <c:pt idx="608">
                  <c:v>6.2357142857142884</c:v>
                </c:pt>
                <c:pt idx="609">
                  <c:v>6.2457556935817804</c:v>
                </c:pt>
                <c:pt idx="610">
                  <c:v>6.2557971014492804</c:v>
                </c:pt>
                <c:pt idx="611">
                  <c:v>6.2658385093167608</c:v>
                </c:pt>
                <c:pt idx="612">
                  <c:v>6.2758799171842714</c:v>
                </c:pt>
                <c:pt idx="613">
                  <c:v>6.2859213250517589</c:v>
                </c:pt>
                <c:pt idx="614">
                  <c:v>6.2959627329192536</c:v>
                </c:pt>
                <c:pt idx="615">
                  <c:v>6.3060041407867455</c:v>
                </c:pt>
                <c:pt idx="616">
                  <c:v>6.3160455486542375</c:v>
                </c:pt>
                <c:pt idx="617">
                  <c:v>6.3260869565217268</c:v>
                </c:pt>
                <c:pt idx="618">
                  <c:v>6.336128364389233</c:v>
                </c:pt>
                <c:pt idx="619">
                  <c:v>6.3461697722567294</c:v>
                </c:pt>
                <c:pt idx="620">
                  <c:v>6.3562111801242329</c:v>
                </c:pt>
                <c:pt idx="621">
                  <c:v>6.3662525879917169</c:v>
                </c:pt>
                <c:pt idx="622">
                  <c:v>6.3762939958592275</c:v>
                </c:pt>
                <c:pt idx="623">
                  <c:v>6.386335403726707</c:v>
                </c:pt>
                <c:pt idx="624">
                  <c:v>6.3963768115942026</c:v>
                </c:pt>
                <c:pt idx="625">
                  <c:v>6.4064182194616972</c:v>
                </c:pt>
                <c:pt idx="626">
                  <c:v>6.4164596273291918</c:v>
                </c:pt>
                <c:pt idx="627">
                  <c:v>6.4265010351966874</c:v>
                </c:pt>
                <c:pt idx="628">
                  <c:v>6.436542443064198</c:v>
                </c:pt>
                <c:pt idx="629">
                  <c:v>6.4465838509316784</c:v>
                </c:pt>
                <c:pt idx="630">
                  <c:v>6.4566252587991713</c:v>
                </c:pt>
                <c:pt idx="631">
                  <c:v>6.4666666666666694</c:v>
                </c:pt>
                <c:pt idx="632">
                  <c:v>6.4767080745341801</c:v>
                </c:pt>
                <c:pt idx="633">
                  <c:v>6.4867494824016827</c:v>
                </c:pt>
                <c:pt idx="634">
                  <c:v>6.4967908902691534</c:v>
                </c:pt>
                <c:pt idx="635">
                  <c:v>6.5068322981366444</c:v>
                </c:pt>
                <c:pt idx="636">
                  <c:v>6.5168737060041479</c:v>
                </c:pt>
                <c:pt idx="637">
                  <c:v>6.5269151138716364</c:v>
                </c:pt>
                <c:pt idx="638">
                  <c:v>6.5369565217391292</c:v>
                </c:pt>
                <c:pt idx="639">
                  <c:v>6.5469979296066274</c:v>
                </c:pt>
                <c:pt idx="640">
                  <c:v>6.5570393374741185</c:v>
                </c:pt>
                <c:pt idx="641">
                  <c:v>6.567080745341614</c:v>
                </c:pt>
                <c:pt idx="642">
                  <c:v>6.5771221532091104</c:v>
                </c:pt>
                <c:pt idx="643">
                  <c:v>6.5871635610766015</c:v>
                </c:pt>
                <c:pt idx="644">
                  <c:v>6.5972049689440899</c:v>
                </c:pt>
                <c:pt idx="645">
                  <c:v>6.6072463768115846</c:v>
                </c:pt>
                <c:pt idx="646">
                  <c:v>6.6172877846790881</c:v>
                </c:pt>
                <c:pt idx="647">
                  <c:v>6.6273291925465827</c:v>
                </c:pt>
                <c:pt idx="648">
                  <c:v>6.6373706004140782</c:v>
                </c:pt>
                <c:pt idx="649">
                  <c:v>6.6474120082815675</c:v>
                </c:pt>
                <c:pt idx="650">
                  <c:v>6.6574534161490675</c:v>
                </c:pt>
                <c:pt idx="651">
                  <c:v>6.6674948240165453</c:v>
                </c:pt>
                <c:pt idx="652">
                  <c:v>6.677536231884047</c:v>
                </c:pt>
                <c:pt idx="653">
                  <c:v>6.6875776397515434</c:v>
                </c:pt>
                <c:pt idx="654">
                  <c:v>6.697619047619038</c:v>
                </c:pt>
                <c:pt idx="655">
                  <c:v>6.7076604554865424</c:v>
                </c:pt>
                <c:pt idx="656">
                  <c:v>6.7177018633540371</c:v>
                </c:pt>
                <c:pt idx="657">
                  <c:v>6.7277432712215308</c:v>
                </c:pt>
                <c:pt idx="658">
                  <c:v>6.7377846790890255</c:v>
                </c:pt>
                <c:pt idx="659">
                  <c:v>6.747826086956521</c:v>
                </c:pt>
                <c:pt idx="660">
                  <c:v>6.7578674948240289</c:v>
                </c:pt>
                <c:pt idx="661">
                  <c:v>6.7679089026915085</c:v>
                </c:pt>
                <c:pt idx="662">
                  <c:v>6.7779503105590058</c:v>
                </c:pt>
                <c:pt idx="663">
                  <c:v>6.7879917184264915</c:v>
                </c:pt>
                <c:pt idx="664">
                  <c:v>6.798033126293995</c:v>
                </c:pt>
                <c:pt idx="665">
                  <c:v>6.8080745341614808</c:v>
                </c:pt>
                <c:pt idx="666">
                  <c:v>6.8181159420289683</c:v>
                </c:pt>
                <c:pt idx="667">
                  <c:v>6.8281573498964647</c:v>
                </c:pt>
                <c:pt idx="668">
                  <c:v>6.8381987577639753</c:v>
                </c:pt>
                <c:pt idx="669">
                  <c:v>6.8482401656314771</c:v>
                </c:pt>
                <c:pt idx="670">
                  <c:v>6.8582815734989548</c:v>
                </c:pt>
                <c:pt idx="671">
                  <c:v>6.8683229813664575</c:v>
                </c:pt>
                <c:pt idx="672">
                  <c:v>6.878364389233953</c:v>
                </c:pt>
                <c:pt idx="673">
                  <c:v>6.8884057971014476</c:v>
                </c:pt>
                <c:pt idx="674">
                  <c:v>6.8984472049689405</c:v>
                </c:pt>
                <c:pt idx="675">
                  <c:v>6.9084886128364378</c:v>
                </c:pt>
                <c:pt idx="676">
                  <c:v>6.9185300207039315</c:v>
                </c:pt>
                <c:pt idx="677">
                  <c:v>6.9285714285714279</c:v>
                </c:pt>
                <c:pt idx="678">
                  <c:v>6.9386128364389226</c:v>
                </c:pt>
                <c:pt idx="679">
                  <c:v>6.9486542443064145</c:v>
                </c:pt>
                <c:pt idx="680">
                  <c:v>6.9586956521739118</c:v>
                </c:pt>
                <c:pt idx="681">
                  <c:v>6.9687370600414065</c:v>
                </c:pt>
                <c:pt idx="682">
                  <c:v>6.978778467908902</c:v>
                </c:pt>
                <c:pt idx="683">
                  <c:v>6.9888198757763966</c:v>
                </c:pt>
                <c:pt idx="684">
                  <c:v>6.998861283643901</c:v>
                </c:pt>
                <c:pt idx="685">
                  <c:v>7.0089026915113894</c:v>
                </c:pt>
                <c:pt idx="686">
                  <c:v>7.0189440993788805</c:v>
                </c:pt>
                <c:pt idx="687">
                  <c:v>7.0289855072463583</c:v>
                </c:pt>
                <c:pt idx="688">
                  <c:v>7.039026915113884</c:v>
                </c:pt>
                <c:pt idx="689">
                  <c:v>7.0490683229813795</c:v>
                </c:pt>
                <c:pt idx="690">
                  <c:v>7.0591097308488679</c:v>
                </c:pt>
                <c:pt idx="691">
                  <c:v>7.0691511387163555</c:v>
                </c:pt>
                <c:pt idx="692">
                  <c:v>7.0791925465838501</c:v>
                </c:pt>
                <c:pt idx="693">
                  <c:v>7.0892339544513545</c:v>
                </c:pt>
                <c:pt idx="694">
                  <c:v>7.0992753623188403</c:v>
                </c:pt>
                <c:pt idx="695">
                  <c:v>7.109316770186334</c:v>
                </c:pt>
                <c:pt idx="696">
                  <c:v>7.1193581780538304</c:v>
                </c:pt>
                <c:pt idx="697">
                  <c:v>7.1293995859213366</c:v>
                </c:pt>
                <c:pt idx="698">
                  <c:v>7.1394409937888312</c:v>
                </c:pt>
                <c:pt idx="699">
                  <c:v>7.1494824016563125</c:v>
                </c:pt>
                <c:pt idx="700">
                  <c:v>7.159523809523809</c:v>
                </c:pt>
                <c:pt idx="701">
                  <c:v>7.1695652173912938</c:v>
                </c:pt>
                <c:pt idx="702">
                  <c:v>7.1796066252587982</c:v>
                </c:pt>
                <c:pt idx="703">
                  <c:v>7.1896480331262929</c:v>
                </c:pt>
                <c:pt idx="704">
                  <c:v>7.1996894409937884</c:v>
                </c:pt>
                <c:pt idx="705">
                  <c:v>7.2097308488612795</c:v>
                </c:pt>
                <c:pt idx="706">
                  <c:v>7.2197722567287776</c:v>
                </c:pt>
                <c:pt idx="707">
                  <c:v>7.2298136645962705</c:v>
                </c:pt>
                <c:pt idx="708">
                  <c:v>7.2398550724637714</c:v>
                </c:pt>
                <c:pt idx="709">
                  <c:v>7.249896480331274</c:v>
                </c:pt>
                <c:pt idx="710">
                  <c:v>7.2599378881987482</c:v>
                </c:pt>
              </c:numCache>
            </c:numRef>
          </c:xVal>
          <c:yVal>
            <c:numRef>
              <c:f>'WAG followed by C12_ADCO and CO'!$M$809:$M$1519</c:f>
              <c:numCache>
                <c:formatCode>General</c:formatCode>
                <c:ptCount val="711"/>
                <c:pt idx="0">
                  <c:v>2.1183282243463575</c:v>
                </c:pt>
                <c:pt idx="1">
                  <c:v>3.2312688808461938</c:v>
                </c:pt>
                <c:pt idx="2">
                  <c:v>0.34136415094323097</c:v>
                </c:pt>
                <c:pt idx="3">
                  <c:v>1.6460298785207943</c:v>
                </c:pt>
                <c:pt idx="4">
                  <c:v>2.2726435254576787</c:v>
                </c:pt>
                <c:pt idx="5">
                  <c:v>2.3240819591614392</c:v>
                </c:pt>
                <c:pt idx="6">
                  <c:v>2.5953027914176996</c:v>
                </c:pt>
                <c:pt idx="7">
                  <c:v>2.3614917291278301</c:v>
                </c:pt>
                <c:pt idx="8">
                  <c:v>2.2586148617202886</c:v>
                </c:pt>
                <c:pt idx="9">
                  <c:v>2.5953027914176996</c:v>
                </c:pt>
                <c:pt idx="10">
                  <c:v>2.4082539415857971</c:v>
                </c:pt>
                <c:pt idx="11">
                  <c:v>2.2352337554912891</c:v>
                </c:pt>
                <c:pt idx="12">
                  <c:v>2.4877497027643787</c:v>
                </c:pt>
                <c:pt idx="13">
                  <c:v>2.4363112690605844</c:v>
                </c:pt>
                <c:pt idx="14">
                  <c:v>2.4363112690605844</c:v>
                </c:pt>
                <c:pt idx="15">
                  <c:v>2.5999790126635198</c:v>
                </c:pt>
                <c:pt idx="16">
                  <c:v>3.4229939519238837</c:v>
                </c:pt>
                <c:pt idx="17">
                  <c:v>4.5078772809489376</c:v>
                </c:pt>
                <c:pt idx="18">
                  <c:v>3.8578825277830786</c:v>
                </c:pt>
                <c:pt idx="19">
                  <c:v>4.3161522098712455</c:v>
                </c:pt>
                <c:pt idx="20">
                  <c:v>5.4992361850580718</c:v>
                </c:pt>
                <c:pt idx="21">
                  <c:v>4.030902713877591</c:v>
                </c:pt>
                <c:pt idx="22">
                  <c:v>3.9934929439111979</c:v>
                </c:pt>
                <c:pt idx="23">
                  <c:v>3.8157965365709017</c:v>
                </c:pt>
                <c:pt idx="24">
                  <c:v>4.8819749806127763</c:v>
                </c:pt>
                <c:pt idx="25">
                  <c:v>5.9294485396714354</c:v>
                </c:pt>
                <c:pt idx="26">
                  <c:v>4.3161522098712455</c:v>
                </c:pt>
                <c:pt idx="27">
                  <c:v>4.0589600413523774</c:v>
                </c:pt>
                <c:pt idx="28">
                  <c:v>6.8506641250935933</c:v>
                </c:pt>
                <c:pt idx="29">
                  <c:v>6.2146980356650925</c:v>
                </c:pt>
                <c:pt idx="30">
                  <c:v>3.8999685189952586</c:v>
                </c:pt>
                <c:pt idx="31">
                  <c:v>3.5445757043146382</c:v>
                </c:pt>
                <c:pt idx="32">
                  <c:v>3.4136415094323094</c:v>
                </c:pt>
                <c:pt idx="33">
                  <c:v>3.820472757816689</c:v>
                </c:pt>
                <c:pt idx="34">
                  <c:v>5.4571501938458784</c:v>
                </c:pt>
                <c:pt idx="35">
                  <c:v>4.4657912897367575</c:v>
                </c:pt>
                <c:pt idx="36">
                  <c:v>4.2834186611506739</c:v>
                </c:pt>
                <c:pt idx="37">
                  <c:v>3.8906160765036564</c:v>
                </c:pt>
                <c:pt idx="38">
                  <c:v>6.0042680796041914</c:v>
                </c:pt>
                <c:pt idx="39">
                  <c:v>5.0503189454614654</c:v>
                </c:pt>
                <c:pt idx="40">
                  <c:v>4.8305365469089718</c:v>
                </c:pt>
                <c:pt idx="41">
                  <c:v>4.3582382010834291</c:v>
                </c:pt>
                <c:pt idx="42">
                  <c:v>5.031614060478284</c:v>
                </c:pt>
                <c:pt idx="43">
                  <c:v>7.7905845954989097</c:v>
                </c:pt>
                <c:pt idx="44">
                  <c:v>4.1337795812851406</c:v>
                </c:pt>
                <c:pt idx="45">
                  <c:v>3.9373782889616242</c:v>
                </c:pt>
                <c:pt idx="46">
                  <c:v>3.2873835357957724</c:v>
                </c:pt>
                <c:pt idx="47">
                  <c:v>3.4650799431360637</c:v>
                </c:pt>
                <c:pt idx="48">
                  <c:v>3.3481744119911294</c:v>
                </c:pt>
                <c:pt idx="49">
                  <c:v>3.0348675885226855</c:v>
                </c:pt>
                <c:pt idx="50">
                  <c:v>4.7183072370098396</c:v>
                </c:pt>
                <c:pt idx="51">
                  <c:v>4.7276596795014445</c:v>
                </c:pt>
                <c:pt idx="52">
                  <c:v>5.6862850348899565</c:v>
                </c:pt>
                <c:pt idx="53">
                  <c:v>5.3636257689299045</c:v>
                </c:pt>
                <c:pt idx="54">
                  <c:v>7.5708021969464099</c:v>
                </c:pt>
                <c:pt idx="55">
                  <c:v>3.675509899196967</c:v>
                </c:pt>
                <c:pt idx="56">
                  <c:v>3.5398994830688104</c:v>
                </c:pt>
                <c:pt idx="57">
                  <c:v>3.2359451020919807</c:v>
                </c:pt>
                <c:pt idx="58">
                  <c:v>3.2078877746172005</c:v>
                </c:pt>
                <c:pt idx="59">
                  <c:v>3.1143633497012595</c:v>
                </c:pt>
                <c:pt idx="60">
                  <c:v>3.2452975445835892</c:v>
                </c:pt>
                <c:pt idx="61">
                  <c:v>3.0255151460310792</c:v>
                </c:pt>
                <c:pt idx="62">
                  <c:v>3.0816298009806542</c:v>
                </c:pt>
                <c:pt idx="63">
                  <c:v>3.2172402171087997</c:v>
                </c:pt>
                <c:pt idx="64">
                  <c:v>5.4477977513542779</c:v>
                </c:pt>
                <c:pt idx="65">
                  <c:v>5.4150642026336984</c:v>
                </c:pt>
                <c:pt idx="66">
                  <c:v>4.4190290772787888</c:v>
                </c:pt>
                <c:pt idx="67">
                  <c:v>3.5913379167726052</c:v>
                </c:pt>
                <c:pt idx="68">
                  <c:v>3.3014121995331536</c:v>
                </c:pt>
                <c:pt idx="69">
                  <c:v>3.3762317394659158</c:v>
                </c:pt>
                <c:pt idx="70">
                  <c:v>3.3060884207789418</c:v>
                </c:pt>
                <c:pt idx="71">
                  <c:v>3.7924154303418964</c:v>
                </c:pt>
                <c:pt idx="72">
                  <c:v>3.2920597570415593</c:v>
                </c:pt>
                <c:pt idx="73">
                  <c:v>4.6154303696022847</c:v>
                </c:pt>
                <c:pt idx="74">
                  <c:v>3.8625587490288633</c:v>
                </c:pt>
                <c:pt idx="75">
                  <c:v>3.0255151460310792</c:v>
                </c:pt>
                <c:pt idx="76">
                  <c:v>3.1424206771760472</c:v>
                </c:pt>
                <c:pt idx="77">
                  <c:v>4.1244271387935258</c:v>
                </c:pt>
                <c:pt idx="78">
                  <c:v>3.4276701731696995</c:v>
                </c:pt>
                <c:pt idx="79">
                  <c:v>3.3341457482537362</c:v>
                </c:pt>
                <c:pt idx="80">
                  <c:v>5.9107436546882584</c:v>
                </c:pt>
                <c:pt idx="81">
                  <c:v>3.6708336779511801</c:v>
                </c:pt>
                <c:pt idx="82">
                  <c:v>4.3067997673796414</c:v>
                </c:pt>
                <c:pt idx="83">
                  <c:v>3.932702067715836</c:v>
                </c:pt>
                <c:pt idx="84">
                  <c:v>8.4546080124021668</c:v>
                </c:pt>
                <c:pt idx="85">
                  <c:v>8.463960454893769</c:v>
                </c:pt>
                <c:pt idx="86">
                  <c:v>3.9794642801738003</c:v>
                </c:pt>
                <c:pt idx="87">
                  <c:v>3.7035672266717601</c:v>
                </c:pt>
                <c:pt idx="88">
                  <c:v>3.3388219694995223</c:v>
                </c:pt>
                <c:pt idx="89">
                  <c:v>3.5773092530352142</c:v>
                </c:pt>
                <c:pt idx="90">
                  <c:v>3.0863060222264767</c:v>
                </c:pt>
                <c:pt idx="91">
                  <c:v>3.2827073145499481</c:v>
                </c:pt>
                <c:pt idx="92">
                  <c:v>3.2780310933041621</c:v>
                </c:pt>
                <c:pt idx="93">
                  <c:v>3.0816298009806542</c:v>
                </c:pt>
                <c:pt idx="94">
                  <c:v>4.2880948823964617</c:v>
                </c:pt>
                <c:pt idx="95">
                  <c:v>3.2265926596004082</c:v>
                </c:pt>
                <c:pt idx="96">
                  <c:v>3.6942147841801476</c:v>
                </c:pt>
                <c:pt idx="97">
                  <c:v>3.6474525717221802</c:v>
                </c:pt>
                <c:pt idx="98">
                  <c:v>3.5024897131024582</c:v>
                </c:pt>
                <c:pt idx="99">
                  <c:v>3.6988910054259692</c:v>
                </c:pt>
                <c:pt idx="100">
                  <c:v>6.0837638407827734</c:v>
                </c:pt>
                <c:pt idx="101">
                  <c:v>5.863981442230279</c:v>
                </c:pt>
                <c:pt idx="102">
                  <c:v>4.9287371930707424</c:v>
                </c:pt>
                <c:pt idx="103">
                  <c:v>8.1787109589001172</c:v>
                </c:pt>
                <c:pt idx="104">
                  <c:v>4.3442095373460345</c:v>
                </c:pt>
                <c:pt idx="105">
                  <c:v>3.8672349702746582</c:v>
                </c:pt>
                <c:pt idx="106">
                  <c:v>3.4229939519238837</c:v>
                </c:pt>
                <c:pt idx="107">
                  <c:v>3.8485300852914803</c:v>
                </c:pt>
                <c:pt idx="108">
                  <c:v>3.6942147841801476</c:v>
                </c:pt>
                <c:pt idx="109">
                  <c:v>3.5118421555940573</c:v>
                </c:pt>
                <c:pt idx="110">
                  <c:v>2.978752933573102</c:v>
                </c:pt>
                <c:pt idx="111">
                  <c:v>0.80431005427721658</c:v>
                </c:pt>
                <c:pt idx="112">
                  <c:v>1.4683334711804652</c:v>
                </c:pt>
                <c:pt idx="113">
                  <c:v>1.4262474799682872</c:v>
                </c:pt>
                <c:pt idx="114">
                  <c:v>2.2866721891950728</c:v>
                </c:pt>
                <c:pt idx="115">
                  <c:v>3.0863060222264767</c:v>
                </c:pt>
                <c:pt idx="116">
                  <c:v>3.2593262083209877</c:v>
                </c:pt>
                <c:pt idx="117">
                  <c:v>1.9032220470396621</c:v>
                </c:pt>
                <c:pt idx="118">
                  <c:v>1.2532272938737758</c:v>
                </c:pt>
                <c:pt idx="119">
                  <c:v>1.0334448953212996</c:v>
                </c:pt>
                <c:pt idx="120">
                  <c:v>3.675509899196967</c:v>
                </c:pt>
                <c:pt idx="121">
                  <c:v>2.6514174463672742</c:v>
                </c:pt>
                <c:pt idx="122">
                  <c:v>2.5158070302391544</c:v>
                </c:pt>
                <c:pt idx="123">
                  <c:v>4.3488857585918215</c:v>
                </c:pt>
                <c:pt idx="124">
                  <c:v>5.2420440165391868</c:v>
                </c:pt>
                <c:pt idx="125">
                  <c:v>7.4258393383266865</c:v>
                </c:pt>
                <c:pt idx="126">
                  <c:v>7.2434667097405807</c:v>
                </c:pt>
                <c:pt idx="127">
                  <c:v>5.7611045748227045</c:v>
                </c:pt>
                <c:pt idx="128">
                  <c:v>9.4038809252991058</c:v>
                </c:pt>
                <c:pt idx="129">
                  <c:v>5.0222616179866773</c:v>
                </c:pt>
                <c:pt idx="130">
                  <c:v>3.1143633497012595</c:v>
                </c:pt>
                <c:pt idx="131">
                  <c:v>3.2499737658293815</c:v>
                </c:pt>
                <c:pt idx="132">
                  <c:v>2.6841509950878475</c:v>
                </c:pt>
                <c:pt idx="133">
                  <c:v>2.8571711811823945</c:v>
                </c:pt>
                <c:pt idx="134">
                  <c:v>4.0542838201065816</c:v>
                </c:pt>
                <c:pt idx="135">
                  <c:v>7.1920282760368037</c:v>
                </c:pt>
                <c:pt idx="136">
                  <c:v>2.7636467562664278</c:v>
                </c:pt>
                <c:pt idx="137">
                  <c:v>3.0021340398021152</c:v>
                </c:pt>
                <c:pt idx="138">
                  <c:v>4.4657912897367575</c:v>
                </c:pt>
                <c:pt idx="139">
                  <c:v>7.7812321530073225</c:v>
                </c:pt>
                <c:pt idx="140">
                  <c:v>4.5920492633732986</c:v>
                </c:pt>
                <c:pt idx="141">
                  <c:v>4.7276596795014445</c:v>
                </c:pt>
                <c:pt idx="142">
                  <c:v>8.9923734556689077</c:v>
                </c:pt>
                <c:pt idx="143">
                  <c:v>5.7844856810517085</c:v>
                </c:pt>
                <c:pt idx="144">
                  <c:v>1.6927920909787635</c:v>
                </c:pt>
                <c:pt idx="145">
                  <c:v>6.8740452313225546</c:v>
                </c:pt>
                <c:pt idx="146">
                  <c:v>1.4543048074430718</c:v>
                </c:pt>
                <c:pt idx="147">
                  <c:v>1.2485510726279878</c:v>
                </c:pt>
                <c:pt idx="148">
                  <c:v>1.5945914448170071</c:v>
                </c:pt>
                <c:pt idx="149">
                  <c:v>2.0154513569388124</c:v>
                </c:pt>
                <c:pt idx="150">
                  <c:v>1.7629354096657301</c:v>
                </c:pt>
                <c:pt idx="151">
                  <c:v>2.0855946756257482</c:v>
                </c:pt>
                <c:pt idx="152">
                  <c:v>2.094947118117358</c:v>
                </c:pt>
                <c:pt idx="153">
                  <c:v>2.5298356939765507</c:v>
                </c:pt>
                <c:pt idx="154">
                  <c:v>3.6661574567053612</c:v>
                </c:pt>
                <c:pt idx="155">
                  <c:v>1.9453080382518466</c:v>
                </c:pt>
                <c:pt idx="156">
                  <c:v>1.917250710777058</c:v>
                </c:pt>
                <c:pt idx="157">
                  <c:v>2.6514174463672742</c:v>
                </c:pt>
                <c:pt idx="158">
                  <c:v>2.1230044455921444</c:v>
                </c:pt>
                <c:pt idx="159">
                  <c:v>2.3474630653904391</c:v>
                </c:pt>
                <c:pt idx="160">
                  <c:v>2.0294800206762047</c:v>
                </c:pt>
                <c:pt idx="161">
                  <c:v>4.2366564486926839</c:v>
                </c:pt>
                <c:pt idx="162">
                  <c:v>4.1945704574804754</c:v>
                </c:pt>
                <c:pt idx="163">
                  <c:v>3.2359451020919807</c:v>
                </c:pt>
                <c:pt idx="164">
                  <c:v>2.0996233393631347</c:v>
                </c:pt>
                <c:pt idx="165">
                  <c:v>2.6280363401383116</c:v>
                </c:pt>
                <c:pt idx="166">
                  <c:v>2.7542943137748153</c:v>
                </c:pt>
                <c:pt idx="167">
                  <c:v>2.2165288705081077</c:v>
                </c:pt>
                <c:pt idx="168">
                  <c:v>3.3809079607117032</c:v>
                </c:pt>
                <c:pt idx="169">
                  <c:v>7.5988595244211972</c:v>
                </c:pt>
                <c:pt idx="170">
                  <c:v>3.2733548720583809</c:v>
                </c:pt>
                <c:pt idx="171">
                  <c:v>2.0341562419219996</c:v>
                </c:pt>
                <c:pt idx="172">
                  <c:v>1.6226487722917959</c:v>
                </c:pt>
                <c:pt idx="173">
                  <c:v>2.721560765054241</c:v>
                </c:pt>
                <c:pt idx="174">
                  <c:v>3.5398994830688104</c:v>
                </c:pt>
                <c:pt idx="175">
                  <c:v>4.2366564486926839</c:v>
                </c:pt>
                <c:pt idx="176">
                  <c:v>2.4363112690605844</c:v>
                </c:pt>
                <c:pt idx="177">
                  <c:v>7.5567735332090162</c:v>
                </c:pt>
                <c:pt idx="178">
                  <c:v>8.8006483845911809</c:v>
                </c:pt>
                <c:pt idx="179">
                  <c:v>6.9535409925011402</c:v>
                </c:pt>
                <c:pt idx="180">
                  <c:v>6.3549846730390085</c:v>
                </c:pt>
                <c:pt idx="181">
                  <c:v>5.9388009821630519</c:v>
                </c:pt>
                <c:pt idx="182">
                  <c:v>5.8920387697050316</c:v>
                </c:pt>
                <c:pt idx="183">
                  <c:v>9.7078353062759444</c:v>
                </c:pt>
                <c:pt idx="184">
                  <c:v>7.2154093822657854</c:v>
                </c:pt>
                <c:pt idx="185">
                  <c:v>6.8506641250935933</c:v>
                </c:pt>
                <c:pt idx="186">
                  <c:v>9.1607174205176207</c:v>
                </c:pt>
                <c:pt idx="187">
                  <c:v>7.4258393383266865</c:v>
                </c:pt>
                <c:pt idx="188">
                  <c:v>12.130117911599131</c:v>
                </c:pt>
                <c:pt idx="189">
                  <c:v>11.924364176784051</c:v>
                </c:pt>
                <c:pt idx="190">
                  <c:v>7.3136100284275365</c:v>
                </c:pt>
                <c:pt idx="191">
                  <c:v>7.2481429309863925</c:v>
                </c:pt>
                <c:pt idx="192">
                  <c:v>7.8186419229737094</c:v>
                </c:pt>
                <c:pt idx="193">
                  <c:v>7.5427448694716217</c:v>
                </c:pt>
                <c:pt idx="194">
                  <c:v>7.5567735332090162</c:v>
                </c:pt>
                <c:pt idx="195">
                  <c:v>7.9121663478896407</c:v>
                </c:pt>
                <c:pt idx="196">
                  <c:v>7.6877077280913442</c:v>
                </c:pt>
                <c:pt idx="197">
                  <c:v>8.0758340914925757</c:v>
                </c:pt>
                <c:pt idx="198">
                  <c:v>7.9916621090682289</c:v>
                </c:pt>
                <c:pt idx="199">
                  <c:v>7.7204412768119415</c:v>
                </c:pt>
                <c:pt idx="200">
                  <c:v>8.9409350219651209</c:v>
                </c:pt>
                <c:pt idx="201">
                  <c:v>8.0851865339841762</c:v>
                </c:pt>
                <c:pt idx="202">
                  <c:v>8.506046446105973</c:v>
                </c:pt>
                <c:pt idx="203">
                  <c:v>8.7959721633453949</c:v>
                </c:pt>
                <c:pt idx="204">
                  <c:v>12.251699663989896</c:v>
                </c:pt>
                <c:pt idx="205">
                  <c:v>11.709257999477362</c:v>
                </c:pt>
                <c:pt idx="206">
                  <c:v>10.498116696815767</c:v>
                </c:pt>
                <c:pt idx="207">
                  <c:v>8.2161207288664659</c:v>
                </c:pt>
                <c:pt idx="208">
                  <c:v>7.4211631170809014</c:v>
                </c:pt>
                <c:pt idx="209">
                  <c:v>7.7812321530073225</c:v>
                </c:pt>
                <c:pt idx="210">
                  <c:v>7.7952608167447064</c:v>
                </c:pt>
                <c:pt idx="211">
                  <c:v>7.7999370379904844</c:v>
                </c:pt>
                <c:pt idx="212">
                  <c:v>7.7344699405493484</c:v>
                </c:pt>
                <c:pt idx="213">
                  <c:v>7.6362692943876</c:v>
                </c:pt>
                <c:pt idx="214">
                  <c:v>7.8326705867110995</c:v>
                </c:pt>
                <c:pt idx="215">
                  <c:v>8.239501835095469</c:v>
                </c:pt>
                <c:pt idx="216">
                  <c:v>8.3657598087320419</c:v>
                </c:pt>
                <c:pt idx="217">
                  <c:v>13.308525665540149</c:v>
                </c:pt>
                <c:pt idx="218">
                  <c:v>12.466805841296578</c:v>
                </c:pt>
                <c:pt idx="219">
                  <c:v>8.4265506849273795</c:v>
                </c:pt>
                <c:pt idx="220">
                  <c:v>8.1366249676879363</c:v>
                </c:pt>
                <c:pt idx="221">
                  <c:v>7.9074901266438529</c:v>
                </c:pt>
                <c:pt idx="222">
                  <c:v>7.6643266218623785</c:v>
                </c:pt>
                <c:pt idx="223">
                  <c:v>7.9074901266438529</c:v>
                </c:pt>
                <c:pt idx="224">
                  <c:v>9.104602765568055</c:v>
                </c:pt>
                <c:pt idx="225">
                  <c:v>8.3704360299778315</c:v>
                </c:pt>
                <c:pt idx="226">
                  <c:v>8.2161207288664659</c:v>
                </c:pt>
                <c:pt idx="227">
                  <c:v>8.5153988885975185</c:v>
                </c:pt>
                <c:pt idx="228">
                  <c:v>9.5956059963768006</c:v>
                </c:pt>
                <c:pt idx="229">
                  <c:v>9.4038809252991058</c:v>
                </c:pt>
                <c:pt idx="230">
                  <c:v>9.1139552080596307</c:v>
                </c:pt>
                <c:pt idx="231">
                  <c:v>10.273658077017471</c:v>
                </c:pt>
                <c:pt idx="232">
                  <c:v>15.062108632714279</c:v>
                </c:pt>
                <c:pt idx="233">
                  <c:v>9.7171877487675484</c:v>
                </c:pt>
                <c:pt idx="234">
                  <c:v>10.035170793481781</c:v>
                </c:pt>
                <c:pt idx="235">
                  <c:v>9.8902079348620706</c:v>
                </c:pt>
                <c:pt idx="236">
                  <c:v>9.7452450762423375</c:v>
                </c:pt>
                <c:pt idx="237">
                  <c:v>11.208902326176981</c:v>
                </c:pt>
                <c:pt idx="238">
                  <c:v>10.624374670452259</c:v>
                </c:pt>
                <c:pt idx="239">
                  <c:v>16.142315740493515</c:v>
                </c:pt>
                <c:pt idx="240">
                  <c:v>11.957097725504624</c:v>
                </c:pt>
                <c:pt idx="241">
                  <c:v>10.470059369340998</c:v>
                </c:pt>
                <c:pt idx="242">
                  <c:v>10.427973378128799</c:v>
                </c:pt>
                <c:pt idx="243">
                  <c:v>10.437325820620368</c:v>
                </c:pt>
                <c:pt idx="244">
                  <c:v>10.035170793481781</c:v>
                </c:pt>
                <c:pt idx="245">
                  <c:v>10.077256784693962</c:v>
                </c:pt>
                <c:pt idx="246">
                  <c:v>10.741280201597244</c:v>
                </c:pt>
                <c:pt idx="247">
                  <c:v>10.769337529072029</c:v>
                </c:pt>
                <c:pt idx="248">
                  <c:v>12.420043628838568</c:v>
                </c:pt>
                <c:pt idx="249">
                  <c:v>15.65131250968477</c:v>
                </c:pt>
                <c:pt idx="250">
                  <c:v>17.255256396993353</c:v>
                </c:pt>
                <c:pt idx="251">
                  <c:v>12.003859937962609</c:v>
                </c:pt>
                <c:pt idx="252">
                  <c:v>11.194873662439557</c:v>
                </c:pt>
                <c:pt idx="253">
                  <c:v>12.228318557760867</c:v>
                </c:pt>
                <c:pt idx="254">
                  <c:v>14.407437658302632</c:v>
                </c:pt>
                <c:pt idx="255">
                  <c:v>12.130117911599131</c:v>
                </c:pt>
                <c:pt idx="256">
                  <c:v>11.74199154819792</c:v>
                </c:pt>
                <c:pt idx="257">
                  <c:v>12.89234197466415</c:v>
                </c:pt>
                <c:pt idx="258">
                  <c:v>17.778993176522686</c:v>
                </c:pt>
                <c:pt idx="259">
                  <c:v>17.835107831472239</c:v>
                </c:pt>
                <c:pt idx="260">
                  <c:v>12.831551098468777</c:v>
                </c:pt>
                <c:pt idx="261">
                  <c:v>11.872925743080264</c:v>
                </c:pt>
                <c:pt idx="262">
                  <c:v>12.462129620050758</c:v>
                </c:pt>
                <c:pt idx="263">
                  <c:v>11.938392840521445</c:v>
                </c:pt>
                <c:pt idx="264">
                  <c:v>12.279756991464676</c:v>
                </c:pt>
                <c:pt idx="265">
                  <c:v>11.961773946750411</c:v>
                </c:pt>
                <c:pt idx="266">
                  <c:v>11.826163530622306</c:v>
                </c:pt>
                <c:pt idx="267">
                  <c:v>12.48551072627977</c:v>
                </c:pt>
                <c:pt idx="268">
                  <c:v>12.29378565520207</c:v>
                </c:pt>
                <c:pt idx="269">
                  <c:v>13.855643551298499</c:v>
                </c:pt>
                <c:pt idx="270">
                  <c:v>15.501673429819265</c:v>
                </c:pt>
                <c:pt idx="271">
                  <c:v>12.971837735842724</c:v>
                </c:pt>
                <c:pt idx="272">
                  <c:v>12.995218842071711</c:v>
                </c:pt>
                <c:pt idx="273">
                  <c:v>13.654566037729195</c:v>
                </c:pt>
                <c:pt idx="274">
                  <c:v>15.655988730930558</c:v>
                </c:pt>
                <c:pt idx="275">
                  <c:v>19.392289506322832</c:v>
                </c:pt>
                <c:pt idx="276">
                  <c:v>14.697363375542047</c:v>
                </c:pt>
                <c:pt idx="277">
                  <c:v>14.070749728605159</c:v>
                </c:pt>
                <c:pt idx="278">
                  <c:v>14.019311294901405</c:v>
                </c:pt>
                <c:pt idx="279">
                  <c:v>13.200972576886794</c:v>
                </c:pt>
                <c:pt idx="280">
                  <c:v>13.734061798907748</c:v>
                </c:pt>
                <c:pt idx="281">
                  <c:v>13.963196639951848</c:v>
                </c:pt>
                <c:pt idx="282">
                  <c:v>13.243058568098968</c:v>
                </c:pt>
                <c:pt idx="283">
                  <c:v>17.105617317127798</c:v>
                </c:pt>
                <c:pt idx="284">
                  <c:v>15.810304032041889</c:v>
                </c:pt>
                <c:pt idx="285">
                  <c:v>16.811015378642626</c:v>
                </c:pt>
                <c:pt idx="286">
                  <c:v>14.271827242174448</c:v>
                </c:pt>
                <c:pt idx="287">
                  <c:v>15.866418686991462</c:v>
                </c:pt>
                <c:pt idx="288">
                  <c:v>15.618578960964175</c:v>
                </c:pt>
                <c:pt idx="289">
                  <c:v>15.211747712579783</c:v>
                </c:pt>
                <c:pt idx="290">
                  <c:v>15.889799793220472</c:v>
                </c:pt>
                <c:pt idx="291">
                  <c:v>18.354168389755834</c:v>
                </c:pt>
                <c:pt idx="292">
                  <c:v>14.832973791670172</c:v>
                </c:pt>
                <c:pt idx="293">
                  <c:v>20.598754587738689</c:v>
                </c:pt>
                <c:pt idx="294">
                  <c:v>15.721455828371742</c:v>
                </c:pt>
                <c:pt idx="295">
                  <c:v>15.085489738943286</c:v>
                </c:pt>
                <c:pt idx="296">
                  <c:v>9.1326600930428423</c:v>
                </c:pt>
                <c:pt idx="297">
                  <c:v>7.2574953734779655</c:v>
                </c:pt>
                <c:pt idx="298">
                  <c:v>12.340547867660057</c:v>
                </c:pt>
                <c:pt idx="299">
                  <c:v>14.926498216586154</c:v>
                </c:pt>
                <c:pt idx="300">
                  <c:v>13.163562806920451</c:v>
                </c:pt>
                <c:pt idx="301">
                  <c:v>8.6229519772508691</c:v>
                </c:pt>
                <c:pt idx="302">
                  <c:v>9.1513649780260238</c:v>
                </c:pt>
                <c:pt idx="303">
                  <c:v>13.074714603250253</c:v>
                </c:pt>
                <c:pt idx="304">
                  <c:v>24.910230576364075</c:v>
                </c:pt>
                <c:pt idx="305">
                  <c:v>17.895898707667634</c:v>
                </c:pt>
                <c:pt idx="306">
                  <c:v>12.798817549748202</c:v>
                </c:pt>
                <c:pt idx="307">
                  <c:v>8.1646822951627414</c:v>
                </c:pt>
                <c:pt idx="308">
                  <c:v>9.3758235978243381</c:v>
                </c:pt>
                <c:pt idx="309">
                  <c:v>10.245600749542684</c:v>
                </c:pt>
                <c:pt idx="310">
                  <c:v>9.4132333677906779</c:v>
                </c:pt>
                <c:pt idx="311">
                  <c:v>13.369316541735516</c:v>
                </c:pt>
                <c:pt idx="312">
                  <c:v>15.927209563186821</c:v>
                </c:pt>
                <c:pt idx="313">
                  <c:v>12.686588239849085</c:v>
                </c:pt>
                <c:pt idx="314">
                  <c:v>10.044523235973385</c:v>
                </c:pt>
                <c:pt idx="315">
                  <c:v>18.386901938476431</c:v>
                </c:pt>
                <c:pt idx="316">
                  <c:v>19.270707753932133</c:v>
                </c:pt>
                <c:pt idx="317">
                  <c:v>18.129709769957536</c:v>
                </c:pt>
                <c:pt idx="318">
                  <c:v>19.256679090194773</c:v>
                </c:pt>
                <c:pt idx="319">
                  <c:v>13.313201886785954</c:v>
                </c:pt>
                <c:pt idx="320">
                  <c:v>19.728977436020326</c:v>
                </c:pt>
                <c:pt idx="321">
                  <c:v>14.945203101569309</c:v>
                </c:pt>
                <c:pt idx="322">
                  <c:v>15.735484492109151</c:v>
                </c:pt>
                <c:pt idx="323">
                  <c:v>25.246918506061569</c:v>
                </c:pt>
                <c:pt idx="324">
                  <c:v>13.883700878773279</c:v>
                </c:pt>
                <c:pt idx="325">
                  <c:v>18.28870129231461</c:v>
                </c:pt>
                <c:pt idx="326">
                  <c:v>22.932188989391729</c:v>
                </c:pt>
                <c:pt idx="327">
                  <c:v>21.90809653656196</c:v>
                </c:pt>
                <c:pt idx="328">
                  <c:v>15.473616102344476</c:v>
                </c:pt>
                <c:pt idx="329">
                  <c:v>24.386493796834809</c:v>
                </c:pt>
                <c:pt idx="330">
                  <c:v>27.748696872563212</c:v>
                </c:pt>
                <c:pt idx="331">
                  <c:v>12.359252752643238</c:v>
                </c:pt>
                <c:pt idx="332">
                  <c:v>22.637587050906514</c:v>
                </c:pt>
                <c:pt idx="333">
                  <c:v>23.989014990941957</c:v>
                </c:pt>
                <c:pt idx="334">
                  <c:v>9.6330157663431653</c:v>
                </c:pt>
                <c:pt idx="335">
                  <c:v>21.286159110870926</c:v>
                </c:pt>
                <c:pt idx="336">
                  <c:v>24.624981080370507</c:v>
                </c:pt>
                <c:pt idx="337">
                  <c:v>11.835515973113869</c:v>
                </c:pt>
                <c:pt idx="338">
                  <c:v>18.073595115007961</c:v>
                </c:pt>
                <c:pt idx="339">
                  <c:v>27.458771155323817</c:v>
                </c:pt>
                <c:pt idx="340">
                  <c:v>24.45663711552173</c:v>
                </c:pt>
                <c:pt idx="341">
                  <c:v>13.949167976214438</c:v>
                </c:pt>
                <c:pt idx="342">
                  <c:v>17.568563220461751</c:v>
                </c:pt>
                <c:pt idx="343">
                  <c:v>22.165288705080915</c:v>
                </c:pt>
                <c:pt idx="344">
                  <c:v>21.35630242955791</c:v>
                </c:pt>
                <c:pt idx="345">
                  <c:v>12.756731558536037</c:v>
                </c:pt>
                <c:pt idx="346">
                  <c:v>29.909111088121787</c:v>
                </c:pt>
                <c:pt idx="347">
                  <c:v>18.686180098207455</c:v>
                </c:pt>
                <c:pt idx="348">
                  <c:v>16.656700077531248</c:v>
                </c:pt>
                <c:pt idx="349">
                  <c:v>25.419938692156091</c:v>
                </c:pt>
                <c:pt idx="350">
                  <c:v>22.936865210637531</c:v>
                </c:pt>
                <c:pt idx="351">
                  <c:v>15.988000439382224</c:v>
                </c:pt>
                <c:pt idx="352">
                  <c:v>24.442608451784348</c:v>
                </c:pt>
                <c:pt idx="353">
                  <c:v>25.349795373469089</c:v>
                </c:pt>
                <c:pt idx="354">
                  <c:v>11.671848229510967</c:v>
                </c:pt>
                <c:pt idx="355">
                  <c:v>21.767809899188109</c:v>
                </c:pt>
                <c:pt idx="356">
                  <c:v>28.632502688019088</c:v>
                </c:pt>
                <c:pt idx="357">
                  <c:v>20.495877720331126</c:v>
                </c:pt>
                <c:pt idx="358">
                  <c:v>11.676524450756753</c:v>
                </c:pt>
                <c:pt idx="359">
                  <c:v>24.419227345555349</c:v>
                </c:pt>
                <c:pt idx="360">
                  <c:v>39.364430447124697</c:v>
                </c:pt>
                <c:pt idx="361">
                  <c:v>27.776754200038123</c:v>
                </c:pt>
                <c:pt idx="362">
                  <c:v>15.338005686216318</c:v>
                </c:pt>
                <c:pt idx="363">
                  <c:v>29.450841406033668</c:v>
                </c:pt>
                <c:pt idx="364">
                  <c:v>33.888575368295626</c:v>
                </c:pt>
                <c:pt idx="365">
                  <c:v>18.812438071843989</c:v>
                </c:pt>
                <c:pt idx="366">
                  <c:v>25.041164771246521</c:v>
                </c:pt>
                <c:pt idx="367">
                  <c:v>38.433862419210868</c:v>
                </c:pt>
                <c:pt idx="368">
                  <c:v>17.339428379417711</c:v>
                </c:pt>
                <c:pt idx="369">
                  <c:v>24.194768725757122</c:v>
                </c:pt>
                <c:pt idx="370">
                  <c:v>32.382832127148809</c:v>
                </c:pt>
                <c:pt idx="371">
                  <c:v>40.575571749786285</c:v>
                </c:pt>
                <c:pt idx="372">
                  <c:v>17.068207547161379</c:v>
                </c:pt>
                <c:pt idx="373">
                  <c:v>30.545077177550329</c:v>
                </c:pt>
                <c:pt idx="374">
                  <c:v>39.383135332108019</c:v>
                </c:pt>
                <c:pt idx="375">
                  <c:v>39.509393305744396</c:v>
                </c:pt>
                <c:pt idx="376">
                  <c:v>19.396965727568752</c:v>
                </c:pt>
                <c:pt idx="377">
                  <c:v>35.707625432910952</c:v>
                </c:pt>
                <c:pt idx="378">
                  <c:v>15.950590669415822</c:v>
                </c:pt>
                <c:pt idx="379">
                  <c:v>27.533590695256631</c:v>
                </c:pt>
                <c:pt idx="380">
                  <c:v>39.72449948305114</c:v>
                </c:pt>
                <c:pt idx="381">
                  <c:v>16.67072874126869</c:v>
                </c:pt>
                <c:pt idx="382">
                  <c:v>28.328548307042219</c:v>
                </c:pt>
                <c:pt idx="383">
                  <c:v>32.485708994556362</c:v>
                </c:pt>
                <c:pt idx="384">
                  <c:v>42.324478495714509</c:v>
                </c:pt>
                <c:pt idx="385">
                  <c:v>15.735484492109151</c:v>
                </c:pt>
                <c:pt idx="386">
                  <c:v>38.087822047021952</c:v>
                </c:pt>
                <c:pt idx="387">
                  <c:v>52.761804316335002</c:v>
                </c:pt>
                <c:pt idx="388">
                  <c:v>20.126456241913129</c:v>
                </c:pt>
                <c:pt idx="389">
                  <c:v>37.760486559815995</c:v>
                </c:pt>
                <c:pt idx="390">
                  <c:v>38.751845463925143</c:v>
                </c:pt>
                <c:pt idx="391">
                  <c:v>32.569880976980713</c:v>
                </c:pt>
                <c:pt idx="392">
                  <c:v>51.162536650272209</c:v>
                </c:pt>
                <c:pt idx="393">
                  <c:v>81.824519358967436</c:v>
                </c:pt>
                <c:pt idx="394">
                  <c:v>38.812636340120612</c:v>
                </c:pt>
                <c:pt idx="395">
                  <c:v>70.157347350702096</c:v>
                </c:pt>
                <c:pt idx="396">
                  <c:v>90.012582760359152</c:v>
                </c:pt>
                <c:pt idx="397">
                  <c:v>97.03159085030147</c:v>
                </c:pt>
                <c:pt idx="398">
                  <c:v>52.817918971284492</c:v>
                </c:pt>
                <c:pt idx="399">
                  <c:v>86.1734051175589</c:v>
                </c:pt>
                <c:pt idx="400">
                  <c:v>98.429781002794655</c:v>
                </c:pt>
                <c:pt idx="401">
                  <c:v>102.64305634525861</c:v>
                </c:pt>
                <c:pt idx="402">
                  <c:v>86.192110002542378</c:v>
                </c:pt>
                <c:pt idx="403">
                  <c:v>84.087810441933627</c:v>
                </c:pt>
                <c:pt idx="404">
                  <c:v>108.90919281462745</c:v>
                </c:pt>
                <c:pt idx="405">
                  <c:v>110.04551457735636</c:v>
                </c:pt>
                <c:pt idx="406">
                  <c:v>102.38118795549381</c:v>
                </c:pt>
                <c:pt idx="407">
                  <c:v>116.11057353315577</c:v>
                </c:pt>
                <c:pt idx="408">
                  <c:v>103.74196833802105</c:v>
                </c:pt>
                <c:pt idx="409">
                  <c:v>145.60817715164751</c:v>
                </c:pt>
                <c:pt idx="410">
                  <c:v>95.535200051646186</c:v>
                </c:pt>
                <c:pt idx="411">
                  <c:v>104.58368816226445</c:v>
                </c:pt>
                <c:pt idx="412">
                  <c:v>133.70251785984658</c:v>
                </c:pt>
                <c:pt idx="413">
                  <c:v>146.60421227700238</c:v>
                </c:pt>
                <c:pt idx="414">
                  <c:v>77.031392582024665</c:v>
                </c:pt>
                <c:pt idx="415">
                  <c:v>119.29975642278978</c:v>
                </c:pt>
                <c:pt idx="416">
                  <c:v>142.7837395191857</c:v>
                </c:pt>
                <c:pt idx="417">
                  <c:v>129.0637063840154</c:v>
                </c:pt>
                <c:pt idx="418">
                  <c:v>101.93227071589736</c:v>
                </c:pt>
                <c:pt idx="419">
                  <c:v>124.68676329794877</c:v>
                </c:pt>
                <c:pt idx="420">
                  <c:v>130.95289976731763</c:v>
                </c:pt>
                <c:pt idx="421">
                  <c:v>150.59770522091358</c:v>
                </c:pt>
                <c:pt idx="422">
                  <c:v>101.16069421034079</c:v>
                </c:pt>
                <c:pt idx="423">
                  <c:v>123.61590863266088</c:v>
                </c:pt>
                <c:pt idx="424">
                  <c:v>166.14146464194482</c:v>
                </c:pt>
                <c:pt idx="425">
                  <c:v>107.89912902553534</c:v>
                </c:pt>
                <c:pt idx="426">
                  <c:v>110.53184158691931</c:v>
                </c:pt>
                <c:pt idx="427">
                  <c:v>164.99111421547886</c:v>
                </c:pt>
                <c:pt idx="428">
                  <c:v>113.21131636076134</c:v>
                </c:pt>
                <c:pt idx="429">
                  <c:v>133.92697647964525</c:v>
                </c:pt>
                <c:pt idx="430">
                  <c:v>145.34163254063728</c:v>
                </c:pt>
                <c:pt idx="431">
                  <c:v>155.07752517438735</c:v>
                </c:pt>
                <c:pt idx="432">
                  <c:v>105.77612457994317</c:v>
                </c:pt>
                <c:pt idx="433">
                  <c:v>140.53915332120249</c:v>
                </c:pt>
                <c:pt idx="434">
                  <c:v>164.40191033850834</c:v>
                </c:pt>
                <c:pt idx="435">
                  <c:v>119.99651338841393</c:v>
                </c:pt>
                <c:pt idx="436">
                  <c:v>126.75832930983719</c:v>
                </c:pt>
                <c:pt idx="437">
                  <c:v>134.75466764015081</c:v>
                </c:pt>
                <c:pt idx="438">
                  <c:v>140.11829340908108</c:v>
                </c:pt>
                <c:pt idx="439">
                  <c:v>141.61936042898188</c:v>
                </c:pt>
                <c:pt idx="440">
                  <c:v>159.85662328759327</c:v>
                </c:pt>
                <c:pt idx="441">
                  <c:v>112.26671966911049</c:v>
                </c:pt>
                <c:pt idx="442">
                  <c:v>132.0845453088007</c:v>
                </c:pt>
                <c:pt idx="443">
                  <c:v>134.28704551557141</c:v>
                </c:pt>
                <c:pt idx="444">
                  <c:v>147.50672297744137</c:v>
                </c:pt>
                <c:pt idx="445">
                  <c:v>148.31103303171855</c:v>
                </c:pt>
                <c:pt idx="446">
                  <c:v>167.26843396218231</c:v>
                </c:pt>
                <c:pt idx="447">
                  <c:v>147.86679201336779</c:v>
                </c:pt>
                <c:pt idx="448">
                  <c:v>116.94294091490789</c:v>
                </c:pt>
                <c:pt idx="449">
                  <c:v>119.55227237006275</c:v>
                </c:pt>
                <c:pt idx="450">
                  <c:v>134.12337777196819</c:v>
                </c:pt>
                <c:pt idx="451">
                  <c:v>152.96387317128702</c:v>
                </c:pt>
                <c:pt idx="452">
                  <c:v>154.06278516404936</c:v>
                </c:pt>
                <c:pt idx="453">
                  <c:v>152.44948883424954</c:v>
                </c:pt>
                <c:pt idx="454">
                  <c:v>141.45101646413369</c:v>
                </c:pt>
                <c:pt idx="455">
                  <c:v>141.039508994503</c:v>
                </c:pt>
                <c:pt idx="456">
                  <c:v>139.31865957604958</c:v>
                </c:pt>
                <c:pt idx="457">
                  <c:v>142.35352716457211</c:v>
                </c:pt>
                <c:pt idx="458">
                  <c:v>126.39358405266474</c:v>
                </c:pt>
                <c:pt idx="459">
                  <c:v>151.57035924003961</c:v>
                </c:pt>
                <c:pt idx="460">
                  <c:v>131.63095184795833</c:v>
                </c:pt>
                <c:pt idx="461">
                  <c:v>123.75619527003506</c:v>
                </c:pt>
                <c:pt idx="462">
                  <c:v>167.93713360033141</c:v>
                </c:pt>
                <c:pt idx="463">
                  <c:v>156.89657523900269</c:v>
                </c:pt>
                <c:pt idx="464">
                  <c:v>123.90115812865466</c:v>
                </c:pt>
                <c:pt idx="465">
                  <c:v>159.97820503998381</c:v>
                </c:pt>
                <c:pt idx="466">
                  <c:v>124.56985776680385</c:v>
                </c:pt>
                <c:pt idx="467">
                  <c:v>151.92107583347465</c:v>
                </c:pt>
                <c:pt idx="468">
                  <c:v>132.06584042381738</c:v>
                </c:pt>
                <c:pt idx="469">
                  <c:v>152.02862892212781</c:v>
                </c:pt>
                <c:pt idx="470">
                  <c:v>149.27901082959829</c:v>
                </c:pt>
                <c:pt idx="471">
                  <c:v>137.16759780298281</c:v>
                </c:pt>
                <c:pt idx="472">
                  <c:v>168.97057849565255</c:v>
                </c:pt>
                <c:pt idx="473">
                  <c:v>144.15854856545027</c:v>
                </c:pt>
                <c:pt idx="474">
                  <c:v>173.69823817515424</c:v>
                </c:pt>
                <c:pt idx="475">
                  <c:v>114.23540881359068</c:v>
                </c:pt>
                <c:pt idx="476">
                  <c:v>132.90756024806095</c:v>
                </c:pt>
                <c:pt idx="477">
                  <c:v>148.11930796064078</c:v>
                </c:pt>
                <c:pt idx="478">
                  <c:v>146.97830997666651</c:v>
                </c:pt>
                <c:pt idx="479">
                  <c:v>168.98928338063615</c:v>
                </c:pt>
                <c:pt idx="480">
                  <c:v>148.68045451013657</c:v>
                </c:pt>
                <c:pt idx="481">
                  <c:v>127.88062240882861</c:v>
                </c:pt>
                <c:pt idx="482">
                  <c:v>152.56639436539444</c:v>
                </c:pt>
                <c:pt idx="483">
                  <c:v>142.02619167736654</c:v>
                </c:pt>
                <c:pt idx="484">
                  <c:v>177.38310051684255</c:v>
                </c:pt>
                <c:pt idx="485">
                  <c:v>116.19006929433446</c:v>
                </c:pt>
                <c:pt idx="486">
                  <c:v>143.02690302396718</c:v>
                </c:pt>
                <c:pt idx="487">
                  <c:v>142.74165352797328</c:v>
                </c:pt>
                <c:pt idx="488">
                  <c:v>132.99640845173155</c:v>
                </c:pt>
                <c:pt idx="489">
                  <c:v>150.29375083993656</c:v>
                </c:pt>
                <c:pt idx="490">
                  <c:v>152.02395270088152</c:v>
                </c:pt>
                <c:pt idx="491">
                  <c:v>167.60979811312538</c:v>
                </c:pt>
                <c:pt idx="492">
                  <c:v>150.80813517697464</c:v>
                </c:pt>
                <c:pt idx="493">
                  <c:v>139.83772013433321</c:v>
                </c:pt>
                <c:pt idx="494">
                  <c:v>133.62302209866812</c:v>
                </c:pt>
                <c:pt idx="495">
                  <c:v>162.4191925302901</c:v>
                </c:pt>
                <c:pt idx="496">
                  <c:v>155.19910692677826</c:v>
                </c:pt>
                <c:pt idx="497">
                  <c:v>145.9121315326247</c:v>
                </c:pt>
                <c:pt idx="498">
                  <c:v>153.34264709219684</c:v>
                </c:pt>
                <c:pt idx="499">
                  <c:v>163.34508433695783</c:v>
                </c:pt>
                <c:pt idx="500">
                  <c:v>182.05932176264025</c:v>
                </c:pt>
                <c:pt idx="501">
                  <c:v>130.67700271381534</c:v>
                </c:pt>
                <c:pt idx="502">
                  <c:v>152.62718524158979</c:v>
                </c:pt>
                <c:pt idx="503">
                  <c:v>164.53752075463643</c:v>
                </c:pt>
                <c:pt idx="504">
                  <c:v>166.50153367787138</c:v>
                </c:pt>
                <c:pt idx="505">
                  <c:v>131.22412059957395</c:v>
                </c:pt>
                <c:pt idx="506">
                  <c:v>145.14523124831354</c:v>
                </c:pt>
                <c:pt idx="507">
                  <c:v>164.36917678978773</c:v>
                </c:pt>
                <c:pt idx="508">
                  <c:v>147.60492362360313</c:v>
                </c:pt>
                <c:pt idx="509">
                  <c:v>189.48048487972127</c:v>
                </c:pt>
                <c:pt idx="510">
                  <c:v>144.71501889370015</c:v>
                </c:pt>
                <c:pt idx="511">
                  <c:v>167.55368345817593</c:v>
                </c:pt>
                <c:pt idx="512">
                  <c:v>195.02648327723745</c:v>
                </c:pt>
                <c:pt idx="513">
                  <c:v>149.55958410434593</c:v>
                </c:pt>
                <c:pt idx="514">
                  <c:v>139.08952473500537</c:v>
                </c:pt>
                <c:pt idx="515">
                  <c:v>144.911420186024</c:v>
                </c:pt>
                <c:pt idx="516">
                  <c:v>192.08981633487625</c:v>
                </c:pt>
                <c:pt idx="517">
                  <c:v>186.77295277840432</c:v>
                </c:pt>
                <c:pt idx="518">
                  <c:v>172.97810010330122</c:v>
                </c:pt>
                <c:pt idx="519">
                  <c:v>168.26446908753721</c:v>
                </c:pt>
                <c:pt idx="520">
                  <c:v>213.64252005675758</c:v>
                </c:pt>
                <c:pt idx="521">
                  <c:v>193.15599477891789</c:v>
                </c:pt>
                <c:pt idx="522">
                  <c:v>189.62077151709536</c:v>
                </c:pt>
                <c:pt idx="523">
                  <c:v>148.25491837676898</c:v>
                </c:pt>
                <c:pt idx="524">
                  <c:v>173.41298867916038</c:v>
                </c:pt>
                <c:pt idx="525">
                  <c:v>207.96091124311351</c:v>
                </c:pt>
                <c:pt idx="526">
                  <c:v>209.76125642274565</c:v>
                </c:pt>
                <c:pt idx="527">
                  <c:v>166.05261643827524</c:v>
                </c:pt>
                <c:pt idx="528">
                  <c:v>196.80344735064082</c:v>
                </c:pt>
                <c:pt idx="529">
                  <c:v>201.00737025061241</c:v>
                </c:pt>
                <c:pt idx="530">
                  <c:v>179.28164634263709</c:v>
                </c:pt>
                <c:pt idx="531">
                  <c:v>172.30472424390635</c:v>
                </c:pt>
                <c:pt idx="532">
                  <c:v>189.81249658817308</c:v>
                </c:pt>
                <c:pt idx="533">
                  <c:v>200.63794877219462</c:v>
                </c:pt>
                <c:pt idx="534">
                  <c:v>235.77039899187187</c:v>
                </c:pt>
                <c:pt idx="535">
                  <c:v>223.53272799161996</c:v>
                </c:pt>
                <c:pt idx="536">
                  <c:v>208.04040700429206</c:v>
                </c:pt>
                <c:pt idx="537">
                  <c:v>207.47458423355002</c:v>
                </c:pt>
                <c:pt idx="538">
                  <c:v>227.81147043152461</c:v>
                </c:pt>
                <c:pt idx="539">
                  <c:v>242.50415758582082</c:v>
                </c:pt>
                <c:pt idx="540">
                  <c:v>245.03399327979707</c:v>
                </c:pt>
                <c:pt idx="541">
                  <c:v>231.96395489779275</c:v>
                </c:pt>
                <c:pt idx="542">
                  <c:v>222.67230328239296</c:v>
                </c:pt>
                <c:pt idx="543">
                  <c:v>217.70615631935578</c:v>
                </c:pt>
                <c:pt idx="544">
                  <c:v>217.74356608932177</c:v>
                </c:pt>
                <c:pt idx="545">
                  <c:v>218.12701623147768</c:v>
                </c:pt>
                <c:pt idx="546">
                  <c:v>209.99974370628132</c:v>
                </c:pt>
                <c:pt idx="547">
                  <c:v>202.61599035916672</c:v>
                </c:pt>
                <c:pt idx="548">
                  <c:v>200.76888296707673</c:v>
                </c:pt>
                <c:pt idx="549">
                  <c:v>201.38146795027677</c:v>
                </c:pt>
                <c:pt idx="550">
                  <c:v>197.83689224596156</c:v>
                </c:pt>
                <c:pt idx="551">
                  <c:v>196.13942393373702</c:v>
                </c:pt>
                <c:pt idx="552">
                  <c:v>196.71459914696987</c:v>
                </c:pt>
                <c:pt idx="553">
                  <c:v>199.49695078821981</c:v>
                </c:pt>
                <c:pt idx="554">
                  <c:v>196.90164799680198</c:v>
                </c:pt>
                <c:pt idx="555">
                  <c:v>196.03654706632949</c:v>
                </c:pt>
                <c:pt idx="556">
                  <c:v>195.42396208313002</c:v>
                </c:pt>
                <c:pt idx="557">
                  <c:v>204.59403194613921</c:v>
                </c:pt>
                <c:pt idx="558">
                  <c:v>206.09977518728599</c:v>
                </c:pt>
                <c:pt idx="559">
                  <c:v>207.98896857058841</c:v>
                </c:pt>
                <c:pt idx="560">
                  <c:v>187.10964070810138</c:v>
                </c:pt>
                <c:pt idx="561">
                  <c:v>193.17002344265561</c:v>
                </c:pt>
                <c:pt idx="562">
                  <c:v>211.44937229247822</c:v>
                </c:pt>
                <c:pt idx="563">
                  <c:v>216.35472837932056</c:v>
                </c:pt>
                <c:pt idx="564">
                  <c:v>211.21088500894237</c:v>
                </c:pt>
                <c:pt idx="565">
                  <c:v>203.44835774091877</c:v>
                </c:pt>
                <c:pt idx="566">
                  <c:v>209.70981798904157</c:v>
                </c:pt>
                <c:pt idx="567">
                  <c:v>225.23019630384428</c:v>
                </c:pt>
                <c:pt idx="568">
                  <c:v>210.48139449459848</c:v>
                </c:pt>
                <c:pt idx="569">
                  <c:v>206.65624551553623</c:v>
                </c:pt>
                <c:pt idx="570">
                  <c:v>192.80060196423742</c:v>
                </c:pt>
                <c:pt idx="571">
                  <c:v>234.91932672513698</c:v>
                </c:pt>
                <c:pt idx="572">
                  <c:v>239.97432189184406</c:v>
                </c:pt>
                <c:pt idx="573">
                  <c:v>198.42609612293234</c:v>
                </c:pt>
                <c:pt idx="574">
                  <c:v>168.16626844137542</c:v>
                </c:pt>
                <c:pt idx="575">
                  <c:v>196.1534525974744</c:v>
                </c:pt>
                <c:pt idx="576">
                  <c:v>232.50639656230541</c:v>
                </c:pt>
                <c:pt idx="577">
                  <c:v>219.59534970265821</c:v>
                </c:pt>
                <c:pt idx="578">
                  <c:v>207.4371744635842</c:v>
                </c:pt>
                <c:pt idx="579">
                  <c:v>229.27045146021345</c:v>
                </c:pt>
                <c:pt idx="580">
                  <c:v>236.40168886005486</c:v>
                </c:pt>
                <c:pt idx="581">
                  <c:v>208.20407474789477</c:v>
                </c:pt>
                <c:pt idx="582">
                  <c:v>211.09397947779794</c:v>
                </c:pt>
                <c:pt idx="583">
                  <c:v>230.58914585152837</c:v>
                </c:pt>
                <c:pt idx="584">
                  <c:v>233.85314828109546</c:v>
                </c:pt>
                <c:pt idx="585">
                  <c:v>231.59453341937493</c:v>
                </c:pt>
                <c:pt idx="586">
                  <c:v>229.48555763752017</c:v>
                </c:pt>
                <c:pt idx="587">
                  <c:v>221.38634243979882</c:v>
                </c:pt>
                <c:pt idx="588">
                  <c:v>213.51626208312115</c:v>
                </c:pt>
                <c:pt idx="589">
                  <c:v>228.37729320226606</c:v>
                </c:pt>
                <c:pt idx="590">
                  <c:v>239.94158834312381</c:v>
                </c:pt>
                <c:pt idx="591">
                  <c:v>155.12428738684571</c:v>
                </c:pt>
                <c:pt idx="592">
                  <c:v>222.72841793734261</c:v>
                </c:pt>
                <c:pt idx="593">
                  <c:v>291.19764941831181</c:v>
                </c:pt>
                <c:pt idx="594">
                  <c:v>132.99640845173155</c:v>
                </c:pt>
                <c:pt idx="595">
                  <c:v>164.17745171871002</c:v>
                </c:pt>
                <c:pt idx="596">
                  <c:v>311.60935515621867</c:v>
                </c:pt>
                <c:pt idx="597">
                  <c:v>153.68868746438591</c:v>
                </c:pt>
                <c:pt idx="598">
                  <c:v>171.40688976471318</c:v>
                </c:pt>
                <c:pt idx="599">
                  <c:v>294.19510723686818</c:v>
                </c:pt>
                <c:pt idx="600">
                  <c:v>171.75293013690228</c:v>
                </c:pt>
                <c:pt idx="601">
                  <c:v>126.51048958380984</c:v>
                </c:pt>
                <c:pt idx="602">
                  <c:v>149.15742907720829</c:v>
                </c:pt>
                <c:pt idx="603">
                  <c:v>306.69464662688591</c:v>
                </c:pt>
                <c:pt idx="604">
                  <c:v>266.00684556719921</c:v>
                </c:pt>
                <c:pt idx="605">
                  <c:v>109.86314194877023</c:v>
                </c:pt>
                <c:pt idx="606">
                  <c:v>178.70179490815721</c:v>
                </c:pt>
                <c:pt idx="607">
                  <c:v>167.05800400612139</c:v>
                </c:pt>
                <c:pt idx="608">
                  <c:v>263.0421212973643</c:v>
                </c:pt>
                <c:pt idx="609">
                  <c:v>244.09874903063817</c:v>
                </c:pt>
                <c:pt idx="610">
                  <c:v>260.68062956823633</c:v>
                </c:pt>
                <c:pt idx="611">
                  <c:v>266.58202078043297</c:v>
                </c:pt>
                <c:pt idx="612">
                  <c:v>264.1503857326183</c:v>
                </c:pt>
                <c:pt idx="613">
                  <c:v>277.51970227435402</c:v>
                </c:pt>
                <c:pt idx="614">
                  <c:v>277.76754200038101</c:v>
                </c:pt>
                <c:pt idx="615">
                  <c:v>288.21889648473876</c:v>
                </c:pt>
                <c:pt idx="616">
                  <c:v>345.18462370104641</c:v>
                </c:pt>
                <c:pt idx="617">
                  <c:v>351.63780902024672</c:v>
                </c:pt>
                <c:pt idx="618">
                  <c:v>329.4584916514284</c:v>
                </c:pt>
                <c:pt idx="619">
                  <c:v>336.73936813113528</c:v>
                </c:pt>
                <c:pt idx="620">
                  <c:v>343.08500036168209</c:v>
                </c:pt>
                <c:pt idx="621">
                  <c:v>357.90394548961524</c:v>
                </c:pt>
                <c:pt idx="622">
                  <c:v>380.99044978011824</c:v>
                </c:pt>
                <c:pt idx="623">
                  <c:v>334.73794543793383</c:v>
                </c:pt>
                <c:pt idx="624">
                  <c:v>320.33050777963126</c:v>
                </c:pt>
                <c:pt idx="625">
                  <c:v>323.94522680263265</c:v>
                </c:pt>
                <c:pt idx="626">
                  <c:v>337.96453809753399</c:v>
                </c:pt>
                <c:pt idx="627">
                  <c:v>333.33975528544033</c:v>
                </c:pt>
                <c:pt idx="628">
                  <c:v>330.86135802516753</c:v>
                </c:pt>
                <c:pt idx="629">
                  <c:v>316.62694055295924</c:v>
                </c:pt>
                <c:pt idx="630">
                  <c:v>327.90598619782372</c:v>
                </c:pt>
                <c:pt idx="631">
                  <c:v>317.05247668632757</c:v>
                </c:pt>
                <c:pt idx="632">
                  <c:v>312.35287433430148</c:v>
                </c:pt>
                <c:pt idx="633">
                  <c:v>311.68417469615184</c:v>
                </c:pt>
                <c:pt idx="634">
                  <c:v>339.83970281709895</c:v>
                </c:pt>
                <c:pt idx="635">
                  <c:v>306.26443427227139</c:v>
                </c:pt>
                <c:pt idx="636">
                  <c:v>305.68925905903882</c:v>
                </c:pt>
                <c:pt idx="637">
                  <c:v>309.47232204688862</c:v>
                </c:pt>
                <c:pt idx="638">
                  <c:v>297.05227841805055</c:v>
                </c:pt>
                <c:pt idx="639">
                  <c:v>308.63995466513717</c:v>
                </c:pt>
                <c:pt idx="640">
                  <c:v>338.1702918323499</c:v>
                </c:pt>
                <c:pt idx="641">
                  <c:v>334.4433434994487</c:v>
                </c:pt>
                <c:pt idx="642">
                  <c:v>304.84286301355047</c:v>
                </c:pt>
                <c:pt idx="643">
                  <c:v>306.4047209096459</c:v>
                </c:pt>
                <c:pt idx="644">
                  <c:v>327.28872499337825</c:v>
                </c:pt>
                <c:pt idx="645">
                  <c:v>316.25751907454151</c:v>
                </c:pt>
                <c:pt idx="646">
                  <c:v>318.45066683882072</c:v>
                </c:pt>
                <c:pt idx="647">
                  <c:v>337.02929384837415</c:v>
                </c:pt>
                <c:pt idx="648">
                  <c:v>325.20780653899817</c:v>
                </c:pt>
                <c:pt idx="649">
                  <c:v>341.54184735056947</c:v>
                </c:pt>
                <c:pt idx="650">
                  <c:v>345.83461845421164</c:v>
                </c:pt>
                <c:pt idx="651">
                  <c:v>327.19520056846227</c:v>
                </c:pt>
                <c:pt idx="652">
                  <c:v>333.81205363126588</c:v>
                </c:pt>
                <c:pt idx="653">
                  <c:v>336.77210167985641</c:v>
                </c:pt>
                <c:pt idx="654">
                  <c:v>358.78775130507125</c:v>
                </c:pt>
                <c:pt idx="655">
                  <c:v>331.23077950358504</c:v>
                </c:pt>
                <c:pt idx="656">
                  <c:v>334.06456957853896</c:v>
                </c:pt>
                <c:pt idx="657">
                  <c:v>334.52283926062699</c:v>
                </c:pt>
                <c:pt idx="658">
                  <c:v>355.32734758318065</c:v>
                </c:pt>
                <c:pt idx="659">
                  <c:v>344.59541982407529</c:v>
                </c:pt>
                <c:pt idx="660">
                  <c:v>359.31148808460051</c:v>
                </c:pt>
                <c:pt idx="661">
                  <c:v>334.2329135433871</c:v>
                </c:pt>
                <c:pt idx="662">
                  <c:v>333.72788164884201</c:v>
                </c:pt>
                <c:pt idx="663">
                  <c:v>343.55262248626241</c:v>
                </c:pt>
                <c:pt idx="664">
                  <c:v>330.78653848523362</c:v>
                </c:pt>
                <c:pt idx="665">
                  <c:v>339.62459663979303</c:v>
                </c:pt>
                <c:pt idx="666">
                  <c:v>338.08144362867893</c:v>
                </c:pt>
                <c:pt idx="667">
                  <c:v>347.90618446609892</c:v>
                </c:pt>
                <c:pt idx="668">
                  <c:v>370.61859105693929</c:v>
                </c:pt>
                <c:pt idx="669">
                  <c:v>359.15717278348922</c:v>
                </c:pt>
                <c:pt idx="670">
                  <c:v>345.37634877212298</c:v>
                </c:pt>
                <c:pt idx="671">
                  <c:v>347.82668870492148</c:v>
                </c:pt>
                <c:pt idx="672">
                  <c:v>360.0316261564534</c:v>
                </c:pt>
                <c:pt idx="673">
                  <c:v>353.05470405772331</c:v>
                </c:pt>
                <c:pt idx="674">
                  <c:v>378.75053980338146</c:v>
                </c:pt>
                <c:pt idx="675">
                  <c:v>370.04809206495202</c:v>
                </c:pt>
                <c:pt idx="676">
                  <c:v>387.42960643558189</c:v>
                </c:pt>
                <c:pt idx="677">
                  <c:v>401.28992620812613</c:v>
                </c:pt>
                <c:pt idx="678">
                  <c:v>382.53360279123166</c:v>
                </c:pt>
                <c:pt idx="679">
                  <c:v>363.62764029447231</c:v>
                </c:pt>
                <c:pt idx="680">
                  <c:v>356.43093579718817</c:v>
                </c:pt>
                <c:pt idx="681">
                  <c:v>356.65539441698729</c:v>
                </c:pt>
                <c:pt idx="682">
                  <c:v>360.24205611251426</c:v>
                </c:pt>
                <c:pt idx="683">
                  <c:v>376.09444613576937</c:v>
                </c:pt>
                <c:pt idx="684">
                  <c:v>371.86714212956792</c:v>
                </c:pt>
                <c:pt idx="685">
                  <c:v>375.02359147047997</c:v>
                </c:pt>
                <c:pt idx="686">
                  <c:v>383.26309330557615</c:v>
                </c:pt>
                <c:pt idx="687">
                  <c:v>375.17323055034632</c:v>
                </c:pt>
                <c:pt idx="688">
                  <c:v>370.53441907451469</c:v>
                </c:pt>
                <c:pt idx="689">
                  <c:v>374.0883472213211</c:v>
                </c:pt>
                <c:pt idx="690">
                  <c:v>379.92894755732181</c:v>
                </c:pt>
                <c:pt idx="691">
                  <c:v>377.26817766846324</c:v>
                </c:pt>
                <c:pt idx="692">
                  <c:v>391.69899643299436</c:v>
                </c:pt>
                <c:pt idx="693">
                  <c:v>365.46071902282387</c:v>
                </c:pt>
                <c:pt idx="694">
                  <c:v>359.14782034099778</c:v>
                </c:pt>
                <c:pt idx="695">
                  <c:v>373.48043845936729</c:v>
                </c:pt>
                <c:pt idx="696">
                  <c:v>334.7893838716376</c:v>
                </c:pt>
                <c:pt idx="697">
                  <c:v>364.55820832238555</c:v>
                </c:pt>
                <c:pt idx="698">
                  <c:v>374.18654786748226</c:v>
                </c:pt>
                <c:pt idx="699">
                  <c:v>375.43977516135675</c:v>
                </c:pt>
                <c:pt idx="700">
                  <c:v>354.7521723699478</c:v>
                </c:pt>
                <c:pt idx="701">
                  <c:v>408.17332388194035</c:v>
                </c:pt>
                <c:pt idx="702">
                  <c:v>608.6148713618129</c:v>
                </c:pt>
                <c:pt idx="703">
                  <c:v>463.13762840504597</c:v>
                </c:pt>
                <c:pt idx="704">
                  <c:v>443.05325815434492</c:v>
                </c:pt>
                <c:pt idx="705">
                  <c:v>436.31949956039631</c:v>
                </c:pt>
                <c:pt idx="706">
                  <c:v>415.77218340636171</c:v>
                </c:pt>
                <c:pt idx="707">
                  <c:v>408.78590886513933</c:v>
                </c:pt>
                <c:pt idx="708">
                  <c:v>415.40743814918875</c:v>
                </c:pt>
                <c:pt idx="709">
                  <c:v>434.41627751335676</c:v>
                </c:pt>
                <c:pt idx="710">
                  <c:v>443.16548746424411</c:v>
                </c:pt>
              </c:numCache>
            </c:numRef>
          </c:yVal>
          <c:smooth val="0"/>
        </c:ser>
        <c:ser>
          <c:idx val="0"/>
          <c:order val="1"/>
          <c:tx>
            <c:v>WAG</c:v>
          </c:tx>
          <c:spPr>
            <a:ln w="28575">
              <a:noFill/>
            </a:ln>
          </c:spPr>
          <c:xVal>
            <c:numRef>
              <c:f>'WAG followed by C12_ADCO and CO'!$J$4:$J$804</c:f>
              <c:numCache>
                <c:formatCode>General</c:formatCode>
                <c:ptCount val="801"/>
                <c:pt idx="0">
                  <c:v>0</c:v>
                </c:pt>
                <c:pt idx="1">
                  <c:v>5.0207039337474123E-3</c:v>
                </c:pt>
                <c:pt idx="2">
                  <c:v>1.0041407867494819E-2</c:v>
                </c:pt>
                <c:pt idx="3">
                  <c:v>1.5062111801242241E-2</c:v>
                </c:pt>
                <c:pt idx="4">
                  <c:v>2.0082815734989646E-2</c:v>
                </c:pt>
                <c:pt idx="5">
                  <c:v>2.510351966873707E-2</c:v>
                </c:pt>
                <c:pt idx="6">
                  <c:v>3.0124223602484471E-2</c:v>
                </c:pt>
                <c:pt idx="7">
                  <c:v>3.5144927536231878E-2</c:v>
                </c:pt>
                <c:pt idx="8">
                  <c:v>4.0165631469979292E-2</c:v>
                </c:pt>
                <c:pt idx="9">
                  <c:v>4.5186335403726734E-2</c:v>
                </c:pt>
                <c:pt idx="10">
                  <c:v>5.0207039337474106E-2</c:v>
                </c:pt>
                <c:pt idx="11">
                  <c:v>5.5227743271221506E-2</c:v>
                </c:pt>
                <c:pt idx="12">
                  <c:v>6.0248447204968886E-2</c:v>
                </c:pt>
                <c:pt idx="13">
                  <c:v>6.5269151138716383E-2</c:v>
                </c:pt>
                <c:pt idx="14">
                  <c:v>7.0289855072463756E-2</c:v>
                </c:pt>
                <c:pt idx="15">
                  <c:v>7.5310559006211322E-2</c:v>
                </c:pt>
                <c:pt idx="16">
                  <c:v>8.0331262939958584E-2</c:v>
                </c:pt>
                <c:pt idx="17">
                  <c:v>8.5351966873705998E-2</c:v>
                </c:pt>
                <c:pt idx="18">
                  <c:v>9.0372670807453384E-2</c:v>
                </c:pt>
                <c:pt idx="19">
                  <c:v>9.5393374741200826E-2</c:v>
                </c:pt>
                <c:pt idx="20">
                  <c:v>0.10041407867494812</c:v>
                </c:pt>
                <c:pt idx="21">
                  <c:v>0.10543478260869572</c:v>
                </c:pt>
                <c:pt idx="22">
                  <c:v>0.11045548654244293</c:v>
                </c:pt>
                <c:pt idx="23">
                  <c:v>0.11547619047619068</c:v>
                </c:pt>
                <c:pt idx="24">
                  <c:v>0.12049689440993792</c:v>
                </c:pt>
                <c:pt idx="25">
                  <c:v>0.12551759834368517</c:v>
                </c:pt>
                <c:pt idx="26">
                  <c:v>0.13053830227743307</c:v>
                </c:pt>
                <c:pt idx="27">
                  <c:v>0.13555900621118011</c:v>
                </c:pt>
                <c:pt idx="28">
                  <c:v>0.14057971014492751</c:v>
                </c:pt>
                <c:pt idx="29">
                  <c:v>0.14560041407867488</c:v>
                </c:pt>
                <c:pt idx="30">
                  <c:v>0.15062111801242262</c:v>
                </c:pt>
                <c:pt idx="31">
                  <c:v>0.15564182194616979</c:v>
                </c:pt>
                <c:pt idx="32">
                  <c:v>0.16066252587991717</c:v>
                </c:pt>
                <c:pt idx="33">
                  <c:v>0.16568322981366457</c:v>
                </c:pt>
                <c:pt idx="34">
                  <c:v>0.17070393374741244</c:v>
                </c:pt>
                <c:pt idx="35">
                  <c:v>0.1757246376811594</c:v>
                </c:pt>
                <c:pt idx="36">
                  <c:v>0.18074534161490718</c:v>
                </c:pt>
                <c:pt idx="37">
                  <c:v>0.18576604554865447</c:v>
                </c:pt>
                <c:pt idx="38">
                  <c:v>0.19078674948240198</c:v>
                </c:pt>
                <c:pt idx="39">
                  <c:v>0.1958074534161493</c:v>
                </c:pt>
                <c:pt idx="40">
                  <c:v>0.20082815734989648</c:v>
                </c:pt>
                <c:pt idx="41">
                  <c:v>0.20584886128364385</c:v>
                </c:pt>
                <c:pt idx="42">
                  <c:v>0.21086956521739153</c:v>
                </c:pt>
                <c:pt idx="43">
                  <c:v>0.21589026915113901</c:v>
                </c:pt>
                <c:pt idx="44">
                  <c:v>0.22091097308488611</c:v>
                </c:pt>
                <c:pt idx="45">
                  <c:v>0.22593167701863337</c:v>
                </c:pt>
                <c:pt idx="46">
                  <c:v>0.23095238095238133</c:v>
                </c:pt>
                <c:pt idx="47">
                  <c:v>0.23597308488612886</c:v>
                </c:pt>
                <c:pt idx="48">
                  <c:v>0.24099378881987604</c:v>
                </c:pt>
                <c:pt idx="49">
                  <c:v>0.24601449275362358</c:v>
                </c:pt>
                <c:pt idx="50">
                  <c:v>0.25103519668737029</c:v>
                </c:pt>
                <c:pt idx="51">
                  <c:v>0.25605590062111738</c:v>
                </c:pt>
                <c:pt idx="52">
                  <c:v>0.26107660455486603</c:v>
                </c:pt>
                <c:pt idx="53">
                  <c:v>0.26609730848861279</c:v>
                </c:pt>
                <c:pt idx="54">
                  <c:v>0.27111801242236022</c:v>
                </c:pt>
                <c:pt idx="55">
                  <c:v>0.27613871635610759</c:v>
                </c:pt>
                <c:pt idx="56">
                  <c:v>0.28115942028985563</c:v>
                </c:pt>
                <c:pt idx="57">
                  <c:v>0.28618012422360301</c:v>
                </c:pt>
                <c:pt idx="58">
                  <c:v>0.29120082815734988</c:v>
                </c:pt>
                <c:pt idx="59">
                  <c:v>0.29622153209109725</c:v>
                </c:pt>
                <c:pt idx="60">
                  <c:v>0.30124223602484523</c:v>
                </c:pt>
                <c:pt idx="61">
                  <c:v>0.30626293995859238</c:v>
                </c:pt>
                <c:pt idx="62">
                  <c:v>0.31128364389233981</c:v>
                </c:pt>
                <c:pt idx="63">
                  <c:v>0.31630434782608752</c:v>
                </c:pt>
                <c:pt idx="64">
                  <c:v>0.32132505175983533</c:v>
                </c:pt>
                <c:pt idx="65">
                  <c:v>0.32634575569358182</c:v>
                </c:pt>
                <c:pt idx="66">
                  <c:v>0.33136645962732986</c:v>
                </c:pt>
                <c:pt idx="67">
                  <c:v>0.33638716356107762</c:v>
                </c:pt>
                <c:pt idx="68">
                  <c:v>0.34140786749482488</c:v>
                </c:pt>
                <c:pt idx="69">
                  <c:v>0.34642857142857203</c:v>
                </c:pt>
                <c:pt idx="70">
                  <c:v>0.3514492753623194</c:v>
                </c:pt>
                <c:pt idx="71">
                  <c:v>0.35646997929606722</c:v>
                </c:pt>
                <c:pt idx="72">
                  <c:v>0.36149068322981492</c:v>
                </c:pt>
                <c:pt idx="73">
                  <c:v>0.36651138716356163</c:v>
                </c:pt>
                <c:pt idx="74">
                  <c:v>0.371532091097309</c:v>
                </c:pt>
                <c:pt idx="75">
                  <c:v>0.37655279503105676</c:v>
                </c:pt>
                <c:pt idx="76">
                  <c:v>0.38157349896480447</c:v>
                </c:pt>
                <c:pt idx="77">
                  <c:v>0.38659420289855123</c:v>
                </c:pt>
                <c:pt idx="78">
                  <c:v>0.39161490683229905</c:v>
                </c:pt>
                <c:pt idx="79">
                  <c:v>0.39663561076604581</c:v>
                </c:pt>
                <c:pt idx="80">
                  <c:v>0.40165631469979296</c:v>
                </c:pt>
                <c:pt idx="81">
                  <c:v>0.40667701863354028</c:v>
                </c:pt>
                <c:pt idx="82">
                  <c:v>0.4116977225672877</c:v>
                </c:pt>
                <c:pt idx="83">
                  <c:v>0.41671842650103513</c:v>
                </c:pt>
                <c:pt idx="84">
                  <c:v>0.42173913043478223</c:v>
                </c:pt>
                <c:pt idx="85">
                  <c:v>0.42675983436852993</c:v>
                </c:pt>
                <c:pt idx="86">
                  <c:v>0.43178053830227803</c:v>
                </c:pt>
                <c:pt idx="87">
                  <c:v>0.43680124223602484</c:v>
                </c:pt>
                <c:pt idx="88">
                  <c:v>0.44182194616977238</c:v>
                </c:pt>
                <c:pt idx="89">
                  <c:v>0.44684265010351959</c:v>
                </c:pt>
                <c:pt idx="90">
                  <c:v>0.45186335403726702</c:v>
                </c:pt>
                <c:pt idx="91">
                  <c:v>0.45688405797101495</c:v>
                </c:pt>
                <c:pt idx="92">
                  <c:v>0.46190476190476326</c:v>
                </c:pt>
                <c:pt idx="93">
                  <c:v>0.46692546583850991</c:v>
                </c:pt>
                <c:pt idx="94">
                  <c:v>0.47194616977225773</c:v>
                </c:pt>
                <c:pt idx="95">
                  <c:v>0.47696687370600493</c:v>
                </c:pt>
                <c:pt idx="96">
                  <c:v>0.4819875776397527</c:v>
                </c:pt>
                <c:pt idx="97">
                  <c:v>0.48700828157349946</c:v>
                </c:pt>
                <c:pt idx="98">
                  <c:v>0.49202898550724777</c:v>
                </c:pt>
                <c:pt idx="99">
                  <c:v>0.49704968944099381</c:v>
                </c:pt>
                <c:pt idx="100">
                  <c:v>0.50207039337474113</c:v>
                </c:pt>
                <c:pt idx="101">
                  <c:v>0.50709109730849089</c:v>
                </c:pt>
                <c:pt idx="102">
                  <c:v>0.51211180124223477</c:v>
                </c:pt>
                <c:pt idx="103">
                  <c:v>0.5171325051759823</c:v>
                </c:pt>
                <c:pt idx="104">
                  <c:v>0.52215320910973051</c:v>
                </c:pt>
                <c:pt idx="105">
                  <c:v>0.5271739130434796</c:v>
                </c:pt>
                <c:pt idx="106">
                  <c:v>0.5321946169772257</c:v>
                </c:pt>
                <c:pt idx="107">
                  <c:v>0.53721532091097257</c:v>
                </c:pt>
                <c:pt idx="108">
                  <c:v>0.54223602484471956</c:v>
                </c:pt>
                <c:pt idx="109">
                  <c:v>0.54725672877846676</c:v>
                </c:pt>
                <c:pt idx="110">
                  <c:v>0.55227743271221519</c:v>
                </c:pt>
                <c:pt idx="111">
                  <c:v>0.55729813664596273</c:v>
                </c:pt>
                <c:pt idx="112">
                  <c:v>0.56231884057971004</c:v>
                </c:pt>
                <c:pt idx="113">
                  <c:v>0.56733954451345769</c:v>
                </c:pt>
                <c:pt idx="114">
                  <c:v>0.57236024844720457</c:v>
                </c:pt>
                <c:pt idx="115">
                  <c:v>0.57738095238095233</c:v>
                </c:pt>
                <c:pt idx="116">
                  <c:v>0.58240165631470064</c:v>
                </c:pt>
                <c:pt idx="117">
                  <c:v>0.58742236024844585</c:v>
                </c:pt>
                <c:pt idx="118">
                  <c:v>0.5924430641821945</c:v>
                </c:pt>
                <c:pt idx="119">
                  <c:v>0.59746376811593926</c:v>
                </c:pt>
                <c:pt idx="120">
                  <c:v>0.6024844720496908</c:v>
                </c:pt>
                <c:pt idx="121">
                  <c:v>0.60750517598343678</c:v>
                </c:pt>
                <c:pt idx="122">
                  <c:v>0.61252587991718521</c:v>
                </c:pt>
                <c:pt idx="123">
                  <c:v>0.61754658385093042</c:v>
                </c:pt>
                <c:pt idx="124">
                  <c:v>0.62256728778467907</c:v>
                </c:pt>
                <c:pt idx="125">
                  <c:v>0.62758799171842639</c:v>
                </c:pt>
                <c:pt idx="126">
                  <c:v>0.63260869565217615</c:v>
                </c:pt>
                <c:pt idx="127">
                  <c:v>0.63762939958592235</c:v>
                </c:pt>
                <c:pt idx="128">
                  <c:v>0.64265010351966978</c:v>
                </c:pt>
                <c:pt idx="129">
                  <c:v>0.6476708074534191</c:v>
                </c:pt>
                <c:pt idx="130">
                  <c:v>0.6526915113871653</c:v>
                </c:pt>
                <c:pt idx="131">
                  <c:v>0.65771221532091084</c:v>
                </c:pt>
                <c:pt idx="132">
                  <c:v>0.6627329192546586</c:v>
                </c:pt>
                <c:pt idx="133">
                  <c:v>0.66775362318840792</c:v>
                </c:pt>
                <c:pt idx="134">
                  <c:v>0.67277432712215424</c:v>
                </c:pt>
                <c:pt idx="135">
                  <c:v>0.67779503105590255</c:v>
                </c:pt>
                <c:pt idx="136">
                  <c:v>0.68281573498964787</c:v>
                </c:pt>
                <c:pt idx="137">
                  <c:v>0.68783643892339563</c:v>
                </c:pt>
                <c:pt idx="138">
                  <c:v>0.69285714285714251</c:v>
                </c:pt>
                <c:pt idx="139">
                  <c:v>0.69787784679089149</c:v>
                </c:pt>
                <c:pt idx="140">
                  <c:v>0.70289855072463769</c:v>
                </c:pt>
                <c:pt idx="141">
                  <c:v>0.70791925465838712</c:v>
                </c:pt>
                <c:pt idx="142">
                  <c:v>0.71293995859213344</c:v>
                </c:pt>
                <c:pt idx="143">
                  <c:v>0.71796066252588175</c:v>
                </c:pt>
                <c:pt idx="144">
                  <c:v>0.72298136645962763</c:v>
                </c:pt>
                <c:pt idx="145">
                  <c:v>0.72800207039337606</c:v>
                </c:pt>
                <c:pt idx="146">
                  <c:v>0.73302277432712204</c:v>
                </c:pt>
                <c:pt idx="147">
                  <c:v>0.73804347826087124</c:v>
                </c:pt>
                <c:pt idx="148">
                  <c:v>0.7430641821946169</c:v>
                </c:pt>
                <c:pt idx="149">
                  <c:v>0.74808488612836521</c:v>
                </c:pt>
                <c:pt idx="150">
                  <c:v>0.75310559006211175</c:v>
                </c:pt>
                <c:pt idx="151">
                  <c:v>0.75812629399585962</c:v>
                </c:pt>
                <c:pt idx="152">
                  <c:v>0.76314699792960661</c:v>
                </c:pt>
                <c:pt idx="153">
                  <c:v>0.76816770186335359</c:v>
                </c:pt>
                <c:pt idx="154">
                  <c:v>0.77318840579710135</c:v>
                </c:pt>
                <c:pt idx="155">
                  <c:v>0.77820910973084878</c:v>
                </c:pt>
                <c:pt idx="156">
                  <c:v>0.78322981366459921</c:v>
                </c:pt>
                <c:pt idx="157">
                  <c:v>0.78825051759834364</c:v>
                </c:pt>
                <c:pt idx="158">
                  <c:v>0.79327122153209162</c:v>
                </c:pt>
                <c:pt idx="159">
                  <c:v>0.7982919254658386</c:v>
                </c:pt>
                <c:pt idx="160">
                  <c:v>0.80331262939958592</c:v>
                </c:pt>
                <c:pt idx="161">
                  <c:v>0.80833333333333324</c:v>
                </c:pt>
                <c:pt idx="162">
                  <c:v>0.81335403726708155</c:v>
                </c:pt>
                <c:pt idx="163">
                  <c:v>0.81837474120082809</c:v>
                </c:pt>
                <c:pt idx="164">
                  <c:v>0.82339544513457685</c:v>
                </c:pt>
                <c:pt idx="165">
                  <c:v>0.82841614906832139</c:v>
                </c:pt>
                <c:pt idx="166">
                  <c:v>0.8334368530020706</c:v>
                </c:pt>
                <c:pt idx="167">
                  <c:v>0.83845755693581769</c:v>
                </c:pt>
                <c:pt idx="168">
                  <c:v>0.84347826086956512</c:v>
                </c:pt>
                <c:pt idx="169">
                  <c:v>0.84849896480331255</c:v>
                </c:pt>
                <c:pt idx="170">
                  <c:v>0.85351966873705876</c:v>
                </c:pt>
                <c:pt idx="171">
                  <c:v>0.85854037267080885</c:v>
                </c:pt>
                <c:pt idx="172">
                  <c:v>0.86356107660455605</c:v>
                </c:pt>
                <c:pt idx="173">
                  <c:v>0.86858178053830271</c:v>
                </c:pt>
                <c:pt idx="174">
                  <c:v>0.87360248447204969</c:v>
                </c:pt>
                <c:pt idx="175">
                  <c:v>0.87862318840579801</c:v>
                </c:pt>
                <c:pt idx="176">
                  <c:v>0.88364389233954643</c:v>
                </c:pt>
                <c:pt idx="177">
                  <c:v>0.88866459627329175</c:v>
                </c:pt>
                <c:pt idx="178">
                  <c:v>0.89368530020703918</c:v>
                </c:pt>
                <c:pt idx="179">
                  <c:v>0.89870600414078661</c:v>
                </c:pt>
                <c:pt idx="180">
                  <c:v>0.90372670807453404</c:v>
                </c:pt>
                <c:pt idx="181">
                  <c:v>0.90874741200828379</c:v>
                </c:pt>
                <c:pt idx="182">
                  <c:v>0.91376811594202856</c:v>
                </c:pt>
                <c:pt idx="183">
                  <c:v>0.91878881987577665</c:v>
                </c:pt>
                <c:pt idx="184">
                  <c:v>0.92380952380952375</c:v>
                </c:pt>
                <c:pt idx="185">
                  <c:v>0.92883022774327162</c:v>
                </c:pt>
                <c:pt idx="186">
                  <c:v>0.9338509316770186</c:v>
                </c:pt>
                <c:pt idx="187">
                  <c:v>0.93887163561076714</c:v>
                </c:pt>
                <c:pt idx="188">
                  <c:v>0.94389233954451446</c:v>
                </c:pt>
                <c:pt idx="189">
                  <c:v>0.94891304347826078</c:v>
                </c:pt>
                <c:pt idx="190">
                  <c:v>0.95393374741200809</c:v>
                </c:pt>
                <c:pt idx="191">
                  <c:v>0.95895445134575563</c:v>
                </c:pt>
                <c:pt idx="192">
                  <c:v>0.9639751552795045</c:v>
                </c:pt>
                <c:pt idx="193">
                  <c:v>0.96899585921325171</c:v>
                </c:pt>
                <c:pt idx="194">
                  <c:v>0.97401656314699758</c:v>
                </c:pt>
                <c:pt idx="195">
                  <c:v>0.97903726708074523</c:v>
                </c:pt>
                <c:pt idx="196">
                  <c:v>0.98405797101449255</c:v>
                </c:pt>
                <c:pt idx="197">
                  <c:v>0.98907867494824009</c:v>
                </c:pt>
                <c:pt idx="198">
                  <c:v>0.99409937888198741</c:v>
                </c:pt>
                <c:pt idx="199">
                  <c:v>0.9991200828157345</c:v>
                </c:pt>
                <c:pt idx="200">
                  <c:v>1.0041407867494818</c:v>
                </c:pt>
                <c:pt idx="201">
                  <c:v>1.0091614906832296</c:v>
                </c:pt>
                <c:pt idx="202">
                  <c:v>1.0141821946169793</c:v>
                </c:pt>
                <c:pt idx="203">
                  <c:v>1.0192028985507247</c:v>
                </c:pt>
                <c:pt idx="204">
                  <c:v>1.0242236024844682</c:v>
                </c:pt>
                <c:pt idx="205">
                  <c:v>1.0292443064182193</c:v>
                </c:pt>
                <c:pt idx="206">
                  <c:v>1.0342650103519668</c:v>
                </c:pt>
                <c:pt idx="207">
                  <c:v>1.0392857142857141</c:v>
                </c:pt>
                <c:pt idx="208">
                  <c:v>1.0443064182194592</c:v>
                </c:pt>
                <c:pt idx="209">
                  <c:v>1.0493271221532101</c:v>
                </c:pt>
                <c:pt idx="210">
                  <c:v>1.0543478260869592</c:v>
                </c:pt>
                <c:pt idx="211">
                  <c:v>1.0593685300207041</c:v>
                </c:pt>
                <c:pt idx="212">
                  <c:v>1.0643892339544512</c:v>
                </c:pt>
                <c:pt idx="213">
                  <c:v>1.0694099378881978</c:v>
                </c:pt>
                <c:pt idx="214">
                  <c:v>1.074430641821946</c:v>
                </c:pt>
                <c:pt idx="215">
                  <c:v>1.0794513457556936</c:v>
                </c:pt>
                <c:pt idx="216">
                  <c:v>1.0844720496894409</c:v>
                </c:pt>
                <c:pt idx="217">
                  <c:v>1.0894927536231878</c:v>
                </c:pt>
                <c:pt idx="218">
                  <c:v>1.0945134575569357</c:v>
                </c:pt>
                <c:pt idx="219">
                  <c:v>1.0995341614906831</c:v>
                </c:pt>
                <c:pt idx="220">
                  <c:v>1.1045548654244304</c:v>
                </c:pt>
                <c:pt idx="221">
                  <c:v>1.1095755693581781</c:v>
                </c:pt>
                <c:pt idx="222">
                  <c:v>1.1145962732919255</c:v>
                </c:pt>
                <c:pt idx="223">
                  <c:v>1.1196169772256719</c:v>
                </c:pt>
                <c:pt idx="224">
                  <c:v>1.1246376811594199</c:v>
                </c:pt>
                <c:pt idx="225">
                  <c:v>1.1296583850931676</c:v>
                </c:pt>
                <c:pt idx="226">
                  <c:v>1.1346790890269149</c:v>
                </c:pt>
                <c:pt idx="227">
                  <c:v>1.1396997929606594</c:v>
                </c:pt>
                <c:pt idx="228">
                  <c:v>1.1447204968944098</c:v>
                </c:pt>
                <c:pt idx="229">
                  <c:v>1.1497412008281558</c:v>
                </c:pt>
                <c:pt idx="230">
                  <c:v>1.1547619047619069</c:v>
                </c:pt>
                <c:pt idx="231">
                  <c:v>1.159782608695652</c:v>
                </c:pt>
                <c:pt idx="232">
                  <c:v>1.1648033126293975</c:v>
                </c:pt>
                <c:pt idx="233">
                  <c:v>1.1698240165631448</c:v>
                </c:pt>
                <c:pt idx="234">
                  <c:v>1.1748447204968941</c:v>
                </c:pt>
                <c:pt idx="235">
                  <c:v>1.1798654244306421</c:v>
                </c:pt>
                <c:pt idx="236">
                  <c:v>1.1848861283643901</c:v>
                </c:pt>
                <c:pt idx="237">
                  <c:v>1.1899068322981359</c:v>
                </c:pt>
                <c:pt idx="238">
                  <c:v>1.1949275362318867</c:v>
                </c:pt>
                <c:pt idx="239">
                  <c:v>1.1999482401656312</c:v>
                </c:pt>
                <c:pt idx="240">
                  <c:v>1.2049689440993778</c:v>
                </c:pt>
                <c:pt idx="241">
                  <c:v>1.2099896480331234</c:v>
                </c:pt>
                <c:pt idx="242">
                  <c:v>1.215010351966874</c:v>
                </c:pt>
                <c:pt idx="243">
                  <c:v>1.2200310559006198</c:v>
                </c:pt>
                <c:pt idx="244">
                  <c:v>1.2250517598343678</c:v>
                </c:pt>
                <c:pt idx="245">
                  <c:v>1.230072463768118</c:v>
                </c:pt>
                <c:pt idx="246">
                  <c:v>1.2350931677018631</c:v>
                </c:pt>
                <c:pt idx="247">
                  <c:v>1.2401138716356126</c:v>
                </c:pt>
                <c:pt idx="248">
                  <c:v>1.2451345755693557</c:v>
                </c:pt>
                <c:pt idx="249">
                  <c:v>1.2501552795031061</c:v>
                </c:pt>
                <c:pt idx="250">
                  <c:v>1.2551759834368541</c:v>
                </c:pt>
                <c:pt idx="251">
                  <c:v>1.2601966873705976</c:v>
                </c:pt>
                <c:pt idx="252">
                  <c:v>1.2652173913043476</c:v>
                </c:pt>
                <c:pt idx="253">
                  <c:v>1.2702380952380938</c:v>
                </c:pt>
                <c:pt idx="254">
                  <c:v>1.2752587991718425</c:v>
                </c:pt>
                <c:pt idx="255">
                  <c:v>1.28027950310559</c:v>
                </c:pt>
                <c:pt idx="256">
                  <c:v>1.2853002070393336</c:v>
                </c:pt>
                <c:pt idx="257">
                  <c:v>1.2903209109730847</c:v>
                </c:pt>
                <c:pt idx="258">
                  <c:v>1.2953416149068322</c:v>
                </c:pt>
                <c:pt idx="259">
                  <c:v>1.3003623188405795</c:v>
                </c:pt>
                <c:pt idx="260">
                  <c:v>1.3053830227743271</c:v>
                </c:pt>
                <c:pt idx="261">
                  <c:v>1.3104037267080761</c:v>
                </c:pt>
                <c:pt idx="262">
                  <c:v>1.3154244306418217</c:v>
                </c:pt>
                <c:pt idx="263">
                  <c:v>1.3204451345755726</c:v>
                </c:pt>
                <c:pt idx="264">
                  <c:v>1.3254658385093159</c:v>
                </c:pt>
                <c:pt idx="265">
                  <c:v>1.3304865424430641</c:v>
                </c:pt>
                <c:pt idx="266">
                  <c:v>1.3355072463768121</c:v>
                </c:pt>
                <c:pt idx="267">
                  <c:v>1.3405279503105589</c:v>
                </c:pt>
                <c:pt idx="268">
                  <c:v>1.3455486542443058</c:v>
                </c:pt>
                <c:pt idx="269">
                  <c:v>1.3505693581780536</c:v>
                </c:pt>
                <c:pt idx="270">
                  <c:v>1.3555900621118011</c:v>
                </c:pt>
                <c:pt idx="271">
                  <c:v>1.3606107660455509</c:v>
                </c:pt>
                <c:pt idx="272">
                  <c:v>1.3656314699792957</c:v>
                </c:pt>
                <c:pt idx="273">
                  <c:v>1.3706521739130473</c:v>
                </c:pt>
                <c:pt idx="274">
                  <c:v>1.3756728778467928</c:v>
                </c:pt>
                <c:pt idx="275">
                  <c:v>1.3806935817805381</c:v>
                </c:pt>
                <c:pt idx="276">
                  <c:v>1.3857142857142832</c:v>
                </c:pt>
                <c:pt idx="277">
                  <c:v>1.3907349896480341</c:v>
                </c:pt>
                <c:pt idx="278">
                  <c:v>1.3957556935817803</c:v>
                </c:pt>
                <c:pt idx="279">
                  <c:v>1.4007763975155252</c:v>
                </c:pt>
                <c:pt idx="280">
                  <c:v>1.4057971014492752</c:v>
                </c:pt>
                <c:pt idx="281">
                  <c:v>1.4108178053830227</c:v>
                </c:pt>
                <c:pt idx="282">
                  <c:v>1.41583850931677</c:v>
                </c:pt>
                <c:pt idx="283">
                  <c:v>1.4208592132505158</c:v>
                </c:pt>
                <c:pt idx="284">
                  <c:v>1.4258799171842611</c:v>
                </c:pt>
                <c:pt idx="285">
                  <c:v>1.4309006211180122</c:v>
                </c:pt>
                <c:pt idx="286">
                  <c:v>1.4359213250517577</c:v>
                </c:pt>
                <c:pt idx="287">
                  <c:v>1.440942028985509</c:v>
                </c:pt>
                <c:pt idx="288">
                  <c:v>1.4459627329192521</c:v>
                </c:pt>
                <c:pt idx="289">
                  <c:v>1.4509834368530021</c:v>
                </c:pt>
                <c:pt idx="290">
                  <c:v>1.4560041407867501</c:v>
                </c:pt>
                <c:pt idx="291">
                  <c:v>1.4610248447204937</c:v>
                </c:pt>
                <c:pt idx="292">
                  <c:v>1.4660455486542441</c:v>
                </c:pt>
                <c:pt idx="293">
                  <c:v>1.471066252587987</c:v>
                </c:pt>
                <c:pt idx="294">
                  <c:v>1.4760869565217416</c:v>
                </c:pt>
                <c:pt idx="295">
                  <c:v>1.4811076604554858</c:v>
                </c:pt>
                <c:pt idx="296">
                  <c:v>1.486128364389234</c:v>
                </c:pt>
                <c:pt idx="297">
                  <c:v>1.4911490683229798</c:v>
                </c:pt>
                <c:pt idx="298">
                  <c:v>1.4961697722567284</c:v>
                </c:pt>
                <c:pt idx="299">
                  <c:v>1.501190476190474</c:v>
                </c:pt>
                <c:pt idx="300">
                  <c:v>1.5062111801242235</c:v>
                </c:pt>
                <c:pt idx="301">
                  <c:v>1.5112318840579688</c:v>
                </c:pt>
                <c:pt idx="302">
                  <c:v>1.5162525879917217</c:v>
                </c:pt>
                <c:pt idx="303">
                  <c:v>1.5212732919254635</c:v>
                </c:pt>
                <c:pt idx="304">
                  <c:v>1.526293995859213</c:v>
                </c:pt>
                <c:pt idx="305">
                  <c:v>1.5313146997929576</c:v>
                </c:pt>
                <c:pt idx="306">
                  <c:v>1.5363354037267107</c:v>
                </c:pt>
                <c:pt idx="307">
                  <c:v>1.5413561076604554</c:v>
                </c:pt>
                <c:pt idx="308">
                  <c:v>1.5463768115942027</c:v>
                </c:pt>
                <c:pt idx="309">
                  <c:v>1.5513975155279498</c:v>
                </c:pt>
                <c:pt idx="310">
                  <c:v>1.556418219461698</c:v>
                </c:pt>
                <c:pt idx="311">
                  <c:v>1.5614389233954449</c:v>
                </c:pt>
                <c:pt idx="312">
                  <c:v>1.5664596273291918</c:v>
                </c:pt>
                <c:pt idx="313">
                  <c:v>1.5714803312629397</c:v>
                </c:pt>
                <c:pt idx="314">
                  <c:v>1.5765010351966871</c:v>
                </c:pt>
                <c:pt idx="315">
                  <c:v>1.5815217391304324</c:v>
                </c:pt>
                <c:pt idx="316">
                  <c:v>1.5865424430641819</c:v>
                </c:pt>
                <c:pt idx="317">
                  <c:v>1.5915631469979292</c:v>
                </c:pt>
                <c:pt idx="318">
                  <c:v>1.5965838509316781</c:v>
                </c:pt>
                <c:pt idx="319">
                  <c:v>1.6016045548654239</c:v>
                </c:pt>
                <c:pt idx="320">
                  <c:v>1.6066252587991694</c:v>
                </c:pt>
                <c:pt idx="321">
                  <c:v>1.6116459627329189</c:v>
                </c:pt>
                <c:pt idx="322">
                  <c:v>1.6166666666666665</c:v>
                </c:pt>
                <c:pt idx="323">
                  <c:v>1.621687370600414</c:v>
                </c:pt>
                <c:pt idx="324">
                  <c:v>1.6267080745341611</c:v>
                </c:pt>
                <c:pt idx="325">
                  <c:v>1.6317287784679078</c:v>
                </c:pt>
                <c:pt idx="326">
                  <c:v>1.6367494824016562</c:v>
                </c:pt>
                <c:pt idx="327">
                  <c:v>1.6417701863354035</c:v>
                </c:pt>
                <c:pt idx="328">
                  <c:v>1.6467908902691488</c:v>
                </c:pt>
                <c:pt idx="329">
                  <c:v>1.6518115942028984</c:v>
                </c:pt>
                <c:pt idx="330">
                  <c:v>1.6568322981366457</c:v>
                </c:pt>
                <c:pt idx="331">
                  <c:v>1.6618530020703932</c:v>
                </c:pt>
                <c:pt idx="332">
                  <c:v>1.6668737060041399</c:v>
                </c:pt>
                <c:pt idx="333">
                  <c:v>1.6718944099378878</c:v>
                </c:pt>
                <c:pt idx="334">
                  <c:v>1.6769151138716383</c:v>
                </c:pt>
                <c:pt idx="335">
                  <c:v>1.6819358178053818</c:v>
                </c:pt>
                <c:pt idx="336">
                  <c:v>1.6869565217391327</c:v>
                </c:pt>
                <c:pt idx="337">
                  <c:v>1.691977225672878</c:v>
                </c:pt>
                <c:pt idx="338">
                  <c:v>1.6969979296066293</c:v>
                </c:pt>
                <c:pt idx="339">
                  <c:v>1.7020186335403724</c:v>
                </c:pt>
                <c:pt idx="340">
                  <c:v>1.7070393374741157</c:v>
                </c:pt>
                <c:pt idx="341">
                  <c:v>1.7120600414078673</c:v>
                </c:pt>
                <c:pt idx="342">
                  <c:v>1.7170807453416148</c:v>
                </c:pt>
                <c:pt idx="343">
                  <c:v>1.7221014492753619</c:v>
                </c:pt>
                <c:pt idx="344">
                  <c:v>1.7271221532091072</c:v>
                </c:pt>
                <c:pt idx="345">
                  <c:v>1.732142857142857</c:v>
                </c:pt>
                <c:pt idx="346">
                  <c:v>1.7371635610766045</c:v>
                </c:pt>
                <c:pt idx="347">
                  <c:v>1.7421842650103516</c:v>
                </c:pt>
                <c:pt idx="348">
                  <c:v>1.7472049689440992</c:v>
                </c:pt>
                <c:pt idx="349">
                  <c:v>1.7522256728778458</c:v>
                </c:pt>
                <c:pt idx="350">
                  <c:v>1.757246376811594</c:v>
                </c:pt>
                <c:pt idx="351">
                  <c:v>1.7622670807453413</c:v>
                </c:pt>
                <c:pt idx="352">
                  <c:v>1.7672877846790889</c:v>
                </c:pt>
                <c:pt idx="353">
                  <c:v>1.7723084886128362</c:v>
                </c:pt>
                <c:pt idx="354">
                  <c:v>1.7773291925465815</c:v>
                </c:pt>
                <c:pt idx="355">
                  <c:v>1.782349896480331</c:v>
                </c:pt>
                <c:pt idx="356">
                  <c:v>1.7873706004140761</c:v>
                </c:pt>
                <c:pt idx="357">
                  <c:v>1.7923913043478259</c:v>
                </c:pt>
                <c:pt idx="358">
                  <c:v>1.7974120082815741</c:v>
                </c:pt>
                <c:pt idx="359">
                  <c:v>1.8024327122153208</c:v>
                </c:pt>
                <c:pt idx="360">
                  <c:v>1.8074534161490678</c:v>
                </c:pt>
                <c:pt idx="361">
                  <c:v>1.8124741200828161</c:v>
                </c:pt>
                <c:pt idx="362">
                  <c:v>1.8174948240165629</c:v>
                </c:pt>
                <c:pt idx="363">
                  <c:v>1.8225155279503127</c:v>
                </c:pt>
                <c:pt idx="364">
                  <c:v>1.8275362318840578</c:v>
                </c:pt>
                <c:pt idx="365">
                  <c:v>1.8325569358178073</c:v>
                </c:pt>
                <c:pt idx="366">
                  <c:v>1.8375776397515544</c:v>
                </c:pt>
                <c:pt idx="367">
                  <c:v>1.8425983436853</c:v>
                </c:pt>
                <c:pt idx="368">
                  <c:v>1.8476190476190455</c:v>
                </c:pt>
                <c:pt idx="369">
                  <c:v>1.8526397515527946</c:v>
                </c:pt>
                <c:pt idx="370">
                  <c:v>1.8576604554865419</c:v>
                </c:pt>
                <c:pt idx="371">
                  <c:v>1.8626811594202901</c:v>
                </c:pt>
                <c:pt idx="372">
                  <c:v>1.8677018633540372</c:v>
                </c:pt>
                <c:pt idx="373">
                  <c:v>1.8727225672877843</c:v>
                </c:pt>
                <c:pt idx="374">
                  <c:v>1.8777432712215321</c:v>
                </c:pt>
                <c:pt idx="375">
                  <c:v>1.88276397515528</c:v>
                </c:pt>
                <c:pt idx="376">
                  <c:v>1.8877846790890258</c:v>
                </c:pt>
                <c:pt idx="377">
                  <c:v>1.892805383022774</c:v>
                </c:pt>
                <c:pt idx="378">
                  <c:v>1.897826086956522</c:v>
                </c:pt>
                <c:pt idx="379">
                  <c:v>1.9028467908902689</c:v>
                </c:pt>
                <c:pt idx="380">
                  <c:v>1.9078674948240162</c:v>
                </c:pt>
                <c:pt idx="381">
                  <c:v>1.9128881987577657</c:v>
                </c:pt>
                <c:pt idx="382">
                  <c:v>1.917908902691513</c:v>
                </c:pt>
                <c:pt idx="383">
                  <c:v>1.9229296066252586</c:v>
                </c:pt>
                <c:pt idx="384">
                  <c:v>1.9279503105590059</c:v>
                </c:pt>
                <c:pt idx="385">
                  <c:v>1.9329710144927541</c:v>
                </c:pt>
                <c:pt idx="386">
                  <c:v>1.9379917184265008</c:v>
                </c:pt>
                <c:pt idx="387">
                  <c:v>1.943012422360251</c:v>
                </c:pt>
                <c:pt idx="388">
                  <c:v>1.9480331262939983</c:v>
                </c:pt>
                <c:pt idx="389">
                  <c:v>1.9530538302277454</c:v>
                </c:pt>
                <c:pt idx="390">
                  <c:v>1.9580745341614929</c:v>
                </c:pt>
                <c:pt idx="391">
                  <c:v>1.963095238095238</c:v>
                </c:pt>
                <c:pt idx="392">
                  <c:v>1.9681159420289873</c:v>
                </c:pt>
                <c:pt idx="393">
                  <c:v>1.9731366459627326</c:v>
                </c:pt>
                <c:pt idx="394">
                  <c:v>1.9781573498964842</c:v>
                </c:pt>
                <c:pt idx="395">
                  <c:v>1.9831780538302293</c:v>
                </c:pt>
                <c:pt idx="396">
                  <c:v>1.9881987577639748</c:v>
                </c:pt>
                <c:pt idx="397">
                  <c:v>1.9932194616977255</c:v>
                </c:pt>
                <c:pt idx="398">
                  <c:v>1.9982401656314734</c:v>
                </c:pt>
                <c:pt idx="399">
                  <c:v>2.0032608695652172</c:v>
                </c:pt>
                <c:pt idx="400">
                  <c:v>2.0082815734989645</c:v>
                </c:pt>
                <c:pt idx="401">
                  <c:v>2.0133022774327163</c:v>
                </c:pt>
                <c:pt idx="402">
                  <c:v>2.0183229813664592</c:v>
                </c:pt>
                <c:pt idx="403">
                  <c:v>2.0233436853002069</c:v>
                </c:pt>
                <c:pt idx="404">
                  <c:v>2.0283643892339542</c:v>
                </c:pt>
                <c:pt idx="405">
                  <c:v>2.0333850931677007</c:v>
                </c:pt>
                <c:pt idx="406">
                  <c:v>2.0384057971014493</c:v>
                </c:pt>
                <c:pt idx="407">
                  <c:v>2.0434265010352002</c:v>
                </c:pt>
                <c:pt idx="408">
                  <c:v>2.0484472049689435</c:v>
                </c:pt>
                <c:pt idx="409">
                  <c:v>2.0534679089026953</c:v>
                </c:pt>
                <c:pt idx="410">
                  <c:v>2.0584886128364386</c:v>
                </c:pt>
                <c:pt idx="411">
                  <c:v>2.0635093167701859</c:v>
                </c:pt>
                <c:pt idx="412">
                  <c:v>2.068530020703939</c:v>
                </c:pt>
                <c:pt idx="413">
                  <c:v>2.073550724637681</c:v>
                </c:pt>
                <c:pt idx="414">
                  <c:v>2.0785714285714292</c:v>
                </c:pt>
                <c:pt idx="415">
                  <c:v>2.0835921325051792</c:v>
                </c:pt>
                <c:pt idx="416">
                  <c:v>2.0886128364389229</c:v>
                </c:pt>
                <c:pt idx="417">
                  <c:v>2.0936335403726769</c:v>
                </c:pt>
                <c:pt idx="418">
                  <c:v>2.0986542443064202</c:v>
                </c:pt>
                <c:pt idx="419">
                  <c:v>2.1036749482401698</c:v>
                </c:pt>
                <c:pt idx="420">
                  <c:v>2.1086956521739166</c:v>
                </c:pt>
                <c:pt idx="421">
                  <c:v>2.1137163561076644</c:v>
                </c:pt>
                <c:pt idx="422">
                  <c:v>2.1187370600414139</c:v>
                </c:pt>
                <c:pt idx="423">
                  <c:v>2.1237577639751595</c:v>
                </c:pt>
                <c:pt idx="424">
                  <c:v>2.1287784679089032</c:v>
                </c:pt>
                <c:pt idx="425">
                  <c:v>2.1337991718426546</c:v>
                </c:pt>
                <c:pt idx="426">
                  <c:v>2.1388198757763992</c:v>
                </c:pt>
                <c:pt idx="427">
                  <c:v>2.1438405797101447</c:v>
                </c:pt>
                <c:pt idx="428">
                  <c:v>2.1488612836438921</c:v>
                </c:pt>
                <c:pt idx="429">
                  <c:v>2.1538819875776412</c:v>
                </c:pt>
                <c:pt idx="430">
                  <c:v>2.1589026915113871</c:v>
                </c:pt>
                <c:pt idx="431">
                  <c:v>2.1639233954451385</c:v>
                </c:pt>
                <c:pt idx="432">
                  <c:v>2.1689440993788787</c:v>
                </c:pt>
                <c:pt idx="433">
                  <c:v>2.1739648033126291</c:v>
                </c:pt>
                <c:pt idx="434">
                  <c:v>2.1789855072463813</c:v>
                </c:pt>
                <c:pt idx="435">
                  <c:v>2.1840062111801242</c:v>
                </c:pt>
                <c:pt idx="436">
                  <c:v>2.1890269151138675</c:v>
                </c:pt>
                <c:pt idx="437">
                  <c:v>2.1940476190476188</c:v>
                </c:pt>
                <c:pt idx="438">
                  <c:v>2.1990683229813661</c:v>
                </c:pt>
                <c:pt idx="439">
                  <c:v>2.2040890269151152</c:v>
                </c:pt>
                <c:pt idx="440">
                  <c:v>2.2091097308488608</c:v>
                </c:pt>
                <c:pt idx="441">
                  <c:v>2.2141304347826085</c:v>
                </c:pt>
                <c:pt idx="442">
                  <c:v>2.2191511387163603</c:v>
                </c:pt>
                <c:pt idx="443">
                  <c:v>2.224171842650112</c:v>
                </c:pt>
                <c:pt idx="444">
                  <c:v>2.2291925465838553</c:v>
                </c:pt>
                <c:pt idx="445">
                  <c:v>2.2342132505176027</c:v>
                </c:pt>
                <c:pt idx="446">
                  <c:v>2.2392339544513451</c:v>
                </c:pt>
                <c:pt idx="447">
                  <c:v>2.2442546583850991</c:v>
                </c:pt>
                <c:pt idx="448">
                  <c:v>2.2492753623188397</c:v>
                </c:pt>
                <c:pt idx="449">
                  <c:v>2.2542960662525915</c:v>
                </c:pt>
                <c:pt idx="450">
                  <c:v>2.2593167701863419</c:v>
                </c:pt>
                <c:pt idx="451">
                  <c:v>2.2643374741200852</c:v>
                </c:pt>
                <c:pt idx="452">
                  <c:v>2.2693581780538277</c:v>
                </c:pt>
                <c:pt idx="453">
                  <c:v>2.2743788819875812</c:v>
                </c:pt>
                <c:pt idx="454">
                  <c:v>2.279399585921329</c:v>
                </c:pt>
                <c:pt idx="455">
                  <c:v>2.2844202898550772</c:v>
                </c:pt>
                <c:pt idx="456">
                  <c:v>2.2894409937888147</c:v>
                </c:pt>
                <c:pt idx="457">
                  <c:v>2.2944616977225682</c:v>
                </c:pt>
                <c:pt idx="458">
                  <c:v>2.2994824016563151</c:v>
                </c:pt>
                <c:pt idx="459">
                  <c:v>2.304503105590062</c:v>
                </c:pt>
                <c:pt idx="460">
                  <c:v>2.3095238095238053</c:v>
                </c:pt>
                <c:pt idx="461">
                  <c:v>2.3145445134575566</c:v>
                </c:pt>
                <c:pt idx="462">
                  <c:v>2.3195652173913039</c:v>
                </c:pt>
                <c:pt idx="463">
                  <c:v>2.3245859213250513</c:v>
                </c:pt>
                <c:pt idx="464">
                  <c:v>2.3296066252587924</c:v>
                </c:pt>
                <c:pt idx="465">
                  <c:v>2.3346273291925463</c:v>
                </c:pt>
                <c:pt idx="466">
                  <c:v>2.3396480331262821</c:v>
                </c:pt>
                <c:pt idx="467">
                  <c:v>2.3446687370600388</c:v>
                </c:pt>
                <c:pt idx="468">
                  <c:v>2.3496894409937839</c:v>
                </c:pt>
                <c:pt idx="469">
                  <c:v>2.3547101449275356</c:v>
                </c:pt>
                <c:pt idx="470">
                  <c:v>2.3597308488612851</c:v>
                </c:pt>
                <c:pt idx="471">
                  <c:v>2.3647515527950378</c:v>
                </c:pt>
                <c:pt idx="472">
                  <c:v>2.369772256728778</c:v>
                </c:pt>
                <c:pt idx="473">
                  <c:v>2.3747929606625258</c:v>
                </c:pt>
                <c:pt idx="474">
                  <c:v>2.3798136645962686</c:v>
                </c:pt>
                <c:pt idx="475">
                  <c:v>2.3848343685300244</c:v>
                </c:pt>
                <c:pt idx="476">
                  <c:v>2.3898550724637624</c:v>
                </c:pt>
                <c:pt idx="477">
                  <c:v>2.394875776397515</c:v>
                </c:pt>
                <c:pt idx="478">
                  <c:v>2.3998964803312566</c:v>
                </c:pt>
                <c:pt idx="479">
                  <c:v>2.4049171842650101</c:v>
                </c:pt>
                <c:pt idx="480">
                  <c:v>2.4099378881987592</c:v>
                </c:pt>
                <c:pt idx="481">
                  <c:v>2.4149585921325047</c:v>
                </c:pt>
                <c:pt idx="482">
                  <c:v>2.4199792960662525</c:v>
                </c:pt>
                <c:pt idx="483">
                  <c:v>2.4249999999999994</c:v>
                </c:pt>
                <c:pt idx="484">
                  <c:v>2.4300207039337467</c:v>
                </c:pt>
                <c:pt idx="485">
                  <c:v>2.4350414078674945</c:v>
                </c:pt>
                <c:pt idx="486">
                  <c:v>2.4400621118012387</c:v>
                </c:pt>
                <c:pt idx="487">
                  <c:v>2.4450828157349878</c:v>
                </c:pt>
                <c:pt idx="488">
                  <c:v>2.4501035196687369</c:v>
                </c:pt>
                <c:pt idx="489">
                  <c:v>2.4551242236024842</c:v>
                </c:pt>
                <c:pt idx="490">
                  <c:v>2.4601449275362319</c:v>
                </c:pt>
                <c:pt idx="491">
                  <c:v>2.4651656314699788</c:v>
                </c:pt>
                <c:pt idx="492">
                  <c:v>2.4701863354037217</c:v>
                </c:pt>
                <c:pt idx="493">
                  <c:v>2.4752070393374739</c:v>
                </c:pt>
                <c:pt idx="494">
                  <c:v>2.4802277432712212</c:v>
                </c:pt>
                <c:pt idx="495">
                  <c:v>2.4852484472049667</c:v>
                </c:pt>
                <c:pt idx="496">
                  <c:v>2.4902691511387163</c:v>
                </c:pt>
                <c:pt idx="497">
                  <c:v>2.4952898550724636</c:v>
                </c:pt>
                <c:pt idx="498">
                  <c:v>2.5003105590062149</c:v>
                </c:pt>
                <c:pt idx="499">
                  <c:v>2.5053312629399667</c:v>
                </c:pt>
                <c:pt idx="500">
                  <c:v>2.5103519668737047</c:v>
                </c:pt>
                <c:pt idx="501">
                  <c:v>2.5153726708074542</c:v>
                </c:pt>
                <c:pt idx="502">
                  <c:v>2.5203933747412006</c:v>
                </c:pt>
                <c:pt idx="503">
                  <c:v>2.5254140786749519</c:v>
                </c:pt>
                <c:pt idx="504">
                  <c:v>2.5304347826086993</c:v>
                </c:pt>
                <c:pt idx="505">
                  <c:v>2.5354554865424386</c:v>
                </c:pt>
                <c:pt idx="506">
                  <c:v>2.5404761904761877</c:v>
                </c:pt>
                <c:pt idx="507">
                  <c:v>2.5454968944099376</c:v>
                </c:pt>
                <c:pt idx="508">
                  <c:v>2.550517598343685</c:v>
                </c:pt>
                <c:pt idx="509">
                  <c:v>2.5555383022774372</c:v>
                </c:pt>
                <c:pt idx="510">
                  <c:v>2.56055900621118</c:v>
                </c:pt>
                <c:pt idx="511">
                  <c:v>2.5655797101449282</c:v>
                </c:pt>
                <c:pt idx="512">
                  <c:v>2.5706004140786693</c:v>
                </c:pt>
                <c:pt idx="513">
                  <c:v>2.5756211180124242</c:v>
                </c:pt>
                <c:pt idx="514">
                  <c:v>2.5806418219461693</c:v>
                </c:pt>
                <c:pt idx="515">
                  <c:v>2.5856625258799166</c:v>
                </c:pt>
                <c:pt idx="516">
                  <c:v>2.5906832298136604</c:v>
                </c:pt>
                <c:pt idx="517">
                  <c:v>2.5957039337474117</c:v>
                </c:pt>
                <c:pt idx="518">
                  <c:v>2.6007246376811612</c:v>
                </c:pt>
                <c:pt idx="519">
                  <c:v>2.6057453416149072</c:v>
                </c:pt>
                <c:pt idx="520">
                  <c:v>2.6107660455486541</c:v>
                </c:pt>
                <c:pt idx="521">
                  <c:v>2.6157867494824054</c:v>
                </c:pt>
                <c:pt idx="522">
                  <c:v>2.6208074534161487</c:v>
                </c:pt>
                <c:pt idx="523">
                  <c:v>2.6258281573498961</c:v>
                </c:pt>
                <c:pt idx="524">
                  <c:v>2.6308488612836389</c:v>
                </c:pt>
                <c:pt idx="525">
                  <c:v>2.6358695652173911</c:v>
                </c:pt>
                <c:pt idx="526">
                  <c:v>2.6408902691511402</c:v>
                </c:pt>
                <c:pt idx="527">
                  <c:v>2.6459109730848827</c:v>
                </c:pt>
                <c:pt idx="528">
                  <c:v>2.6509316770186371</c:v>
                </c:pt>
                <c:pt idx="529">
                  <c:v>2.6559523809523804</c:v>
                </c:pt>
                <c:pt idx="530">
                  <c:v>2.6609730848861282</c:v>
                </c:pt>
                <c:pt idx="531">
                  <c:v>2.6659937888198804</c:v>
                </c:pt>
                <c:pt idx="532">
                  <c:v>2.6710144927536228</c:v>
                </c:pt>
                <c:pt idx="533">
                  <c:v>2.6760351966873706</c:v>
                </c:pt>
                <c:pt idx="534">
                  <c:v>2.6810559006211179</c:v>
                </c:pt>
                <c:pt idx="535">
                  <c:v>2.6860766045548603</c:v>
                </c:pt>
                <c:pt idx="536">
                  <c:v>2.6910973084886152</c:v>
                </c:pt>
                <c:pt idx="537">
                  <c:v>2.6961180124223612</c:v>
                </c:pt>
                <c:pt idx="538">
                  <c:v>2.7011387163561116</c:v>
                </c:pt>
                <c:pt idx="539">
                  <c:v>2.7061594202898527</c:v>
                </c:pt>
                <c:pt idx="540">
                  <c:v>2.7111801242235987</c:v>
                </c:pt>
                <c:pt idx="541">
                  <c:v>2.7162008281573495</c:v>
                </c:pt>
                <c:pt idx="542">
                  <c:v>2.7212215320911017</c:v>
                </c:pt>
                <c:pt idx="543">
                  <c:v>2.7262422360248384</c:v>
                </c:pt>
                <c:pt idx="544">
                  <c:v>2.7312629399585835</c:v>
                </c:pt>
                <c:pt idx="545">
                  <c:v>2.7362836438923392</c:v>
                </c:pt>
                <c:pt idx="546">
                  <c:v>2.741304347826095</c:v>
                </c:pt>
                <c:pt idx="547">
                  <c:v>2.7463250517598352</c:v>
                </c:pt>
                <c:pt idx="548">
                  <c:v>2.7513457556935808</c:v>
                </c:pt>
                <c:pt idx="549">
                  <c:v>2.756366459627329</c:v>
                </c:pt>
                <c:pt idx="550">
                  <c:v>2.7613871635610807</c:v>
                </c:pt>
                <c:pt idx="551">
                  <c:v>2.7664078674948236</c:v>
                </c:pt>
                <c:pt idx="552">
                  <c:v>2.7714285714285709</c:v>
                </c:pt>
                <c:pt idx="553">
                  <c:v>2.7764492753623182</c:v>
                </c:pt>
                <c:pt idx="554">
                  <c:v>2.781469979296066</c:v>
                </c:pt>
                <c:pt idx="555">
                  <c:v>2.7864906832298133</c:v>
                </c:pt>
                <c:pt idx="556">
                  <c:v>2.7915113871635606</c:v>
                </c:pt>
                <c:pt idx="557">
                  <c:v>2.7965320910973124</c:v>
                </c:pt>
                <c:pt idx="558">
                  <c:v>2.8015527950310553</c:v>
                </c:pt>
                <c:pt idx="559">
                  <c:v>2.8065734989647986</c:v>
                </c:pt>
                <c:pt idx="560">
                  <c:v>2.8115942028985512</c:v>
                </c:pt>
                <c:pt idx="561">
                  <c:v>2.8166149068322968</c:v>
                </c:pt>
                <c:pt idx="562">
                  <c:v>2.8216356107660427</c:v>
                </c:pt>
                <c:pt idx="563">
                  <c:v>2.8266563146997852</c:v>
                </c:pt>
                <c:pt idx="564">
                  <c:v>2.8316770186335387</c:v>
                </c:pt>
                <c:pt idx="565">
                  <c:v>2.8366977225672878</c:v>
                </c:pt>
                <c:pt idx="566">
                  <c:v>2.8417184265010347</c:v>
                </c:pt>
                <c:pt idx="567">
                  <c:v>2.8467391304347771</c:v>
                </c:pt>
                <c:pt idx="568">
                  <c:v>2.8517598343685222</c:v>
                </c:pt>
                <c:pt idx="569">
                  <c:v>2.8567805383022771</c:v>
                </c:pt>
                <c:pt idx="570">
                  <c:v>2.8618012422360284</c:v>
                </c:pt>
                <c:pt idx="571">
                  <c:v>2.8668219461697722</c:v>
                </c:pt>
                <c:pt idx="572">
                  <c:v>2.8718426501035128</c:v>
                </c:pt>
                <c:pt idx="573">
                  <c:v>2.8768633540372592</c:v>
                </c:pt>
                <c:pt idx="574">
                  <c:v>2.881884057971019</c:v>
                </c:pt>
                <c:pt idx="575">
                  <c:v>2.8869047619047614</c:v>
                </c:pt>
                <c:pt idx="576">
                  <c:v>2.8919254658385043</c:v>
                </c:pt>
                <c:pt idx="577">
                  <c:v>2.8969461697722521</c:v>
                </c:pt>
                <c:pt idx="578">
                  <c:v>2.9019668737060038</c:v>
                </c:pt>
                <c:pt idx="579">
                  <c:v>2.9069875776397511</c:v>
                </c:pt>
                <c:pt idx="580">
                  <c:v>2.9120082815734967</c:v>
                </c:pt>
                <c:pt idx="581">
                  <c:v>2.9170289855072427</c:v>
                </c:pt>
                <c:pt idx="582">
                  <c:v>2.9220496894409886</c:v>
                </c:pt>
                <c:pt idx="583">
                  <c:v>2.9270703933747377</c:v>
                </c:pt>
                <c:pt idx="584">
                  <c:v>2.9320910973084877</c:v>
                </c:pt>
                <c:pt idx="585">
                  <c:v>2.9371118012422408</c:v>
                </c:pt>
                <c:pt idx="586">
                  <c:v>2.9421325051759832</c:v>
                </c:pt>
                <c:pt idx="587">
                  <c:v>2.9471532091097306</c:v>
                </c:pt>
                <c:pt idx="588">
                  <c:v>2.9521739130434734</c:v>
                </c:pt>
                <c:pt idx="589">
                  <c:v>2.9571946169772252</c:v>
                </c:pt>
                <c:pt idx="590">
                  <c:v>2.9622153209109725</c:v>
                </c:pt>
                <c:pt idx="591">
                  <c:v>2.9672360248447203</c:v>
                </c:pt>
                <c:pt idx="592">
                  <c:v>2.9722567287784667</c:v>
                </c:pt>
                <c:pt idx="593">
                  <c:v>2.9772774327122149</c:v>
                </c:pt>
                <c:pt idx="594">
                  <c:v>2.9822981366459627</c:v>
                </c:pt>
                <c:pt idx="595">
                  <c:v>2.987318840579714</c:v>
                </c:pt>
                <c:pt idx="596">
                  <c:v>2.9923395445134582</c:v>
                </c:pt>
                <c:pt idx="597">
                  <c:v>2.9973602484472095</c:v>
                </c:pt>
                <c:pt idx="598">
                  <c:v>3.0023809523809573</c:v>
                </c:pt>
                <c:pt idx="599">
                  <c:v>3.0074016563146992</c:v>
                </c:pt>
                <c:pt idx="600">
                  <c:v>3.0124223602484426</c:v>
                </c:pt>
                <c:pt idx="601">
                  <c:v>3.0174430641821943</c:v>
                </c:pt>
                <c:pt idx="602">
                  <c:v>3.0224637681159416</c:v>
                </c:pt>
                <c:pt idx="603">
                  <c:v>3.027484472049689</c:v>
                </c:pt>
                <c:pt idx="604">
                  <c:v>3.0325051759834363</c:v>
                </c:pt>
                <c:pt idx="605">
                  <c:v>3.0375258799171836</c:v>
                </c:pt>
                <c:pt idx="606">
                  <c:v>3.0425465838509314</c:v>
                </c:pt>
                <c:pt idx="607">
                  <c:v>3.0475672877846836</c:v>
                </c:pt>
                <c:pt idx="608">
                  <c:v>3.052587991718426</c:v>
                </c:pt>
                <c:pt idx="609">
                  <c:v>3.0576086956521737</c:v>
                </c:pt>
                <c:pt idx="610">
                  <c:v>3.0626293995859197</c:v>
                </c:pt>
                <c:pt idx="611">
                  <c:v>3.0676501035196644</c:v>
                </c:pt>
                <c:pt idx="612">
                  <c:v>3.0726708074534157</c:v>
                </c:pt>
                <c:pt idx="613">
                  <c:v>3.0776915113871652</c:v>
                </c:pt>
                <c:pt idx="614">
                  <c:v>3.0827122153209112</c:v>
                </c:pt>
                <c:pt idx="615">
                  <c:v>3.0877329192546581</c:v>
                </c:pt>
                <c:pt idx="616">
                  <c:v>3.0927536231883983</c:v>
                </c:pt>
                <c:pt idx="617">
                  <c:v>3.0977743271221576</c:v>
                </c:pt>
                <c:pt idx="618">
                  <c:v>3.1027950310559</c:v>
                </c:pt>
                <c:pt idx="619">
                  <c:v>3.1078157349896474</c:v>
                </c:pt>
                <c:pt idx="620">
                  <c:v>3.1128364389233947</c:v>
                </c:pt>
                <c:pt idx="621">
                  <c:v>3.1178571428571442</c:v>
                </c:pt>
                <c:pt idx="622">
                  <c:v>3.1228778467908898</c:v>
                </c:pt>
                <c:pt idx="623">
                  <c:v>3.1278985507246402</c:v>
                </c:pt>
                <c:pt idx="624">
                  <c:v>3.1329192546583848</c:v>
                </c:pt>
                <c:pt idx="625">
                  <c:v>3.1379399585921401</c:v>
                </c:pt>
                <c:pt idx="626">
                  <c:v>3.1429606625258795</c:v>
                </c:pt>
                <c:pt idx="627">
                  <c:v>3.1479813664596326</c:v>
                </c:pt>
                <c:pt idx="628">
                  <c:v>3.1530020703933741</c:v>
                </c:pt>
                <c:pt idx="629">
                  <c:v>3.1580227743271219</c:v>
                </c:pt>
                <c:pt idx="630">
                  <c:v>3.1630434782608687</c:v>
                </c:pt>
                <c:pt idx="631">
                  <c:v>3.1680641821946192</c:v>
                </c:pt>
                <c:pt idx="632">
                  <c:v>3.1730848861283651</c:v>
                </c:pt>
                <c:pt idx="633">
                  <c:v>3.1781055900621111</c:v>
                </c:pt>
                <c:pt idx="634">
                  <c:v>3.1831262939958602</c:v>
                </c:pt>
                <c:pt idx="635">
                  <c:v>3.1881469979296062</c:v>
                </c:pt>
                <c:pt idx="636">
                  <c:v>3.1931677018633611</c:v>
                </c:pt>
                <c:pt idx="637">
                  <c:v>3.1981884057971013</c:v>
                </c:pt>
                <c:pt idx="638">
                  <c:v>3.2032091097308477</c:v>
                </c:pt>
                <c:pt idx="639">
                  <c:v>3.2082298136645959</c:v>
                </c:pt>
                <c:pt idx="640">
                  <c:v>3.2132505175983441</c:v>
                </c:pt>
                <c:pt idx="641">
                  <c:v>3.2182712215320954</c:v>
                </c:pt>
                <c:pt idx="642">
                  <c:v>3.2232919254658392</c:v>
                </c:pt>
                <c:pt idx="643">
                  <c:v>3.2283126293995847</c:v>
                </c:pt>
                <c:pt idx="644">
                  <c:v>3.2333333333333352</c:v>
                </c:pt>
                <c:pt idx="645">
                  <c:v>3.2383540372670812</c:v>
                </c:pt>
                <c:pt idx="646">
                  <c:v>3.2433747412008387</c:v>
                </c:pt>
                <c:pt idx="647">
                  <c:v>3.2483954451345798</c:v>
                </c:pt>
                <c:pt idx="648">
                  <c:v>3.2534161490683222</c:v>
                </c:pt>
                <c:pt idx="649">
                  <c:v>3.258436853002074</c:v>
                </c:pt>
                <c:pt idx="650">
                  <c:v>3.2634575569358217</c:v>
                </c:pt>
                <c:pt idx="651">
                  <c:v>3.2684782608695646</c:v>
                </c:pt>
                <c:pt idx="652">
                  <c:v>3.2734989648033141</c:v>
                </c:pt>
                <c:pt idx="653">
                  <c:v>3.278519668737065</c:v>
                </c:pt>
                <c:pt idx="654">
                  <c:v>3.2835403726708092</c:v>
                </c:pt>
                <c:pt idx="655">
                  <c:v>3.2885610766045614</c:v>
                </c:pt>
                <c:pt idx="656">
                  <c:v>3.2935817805383087</c:v>
                </c:pt>
                <c:pt idx="657">
                  <c:v>3.2986024844720467</c:v>
                </c:pt>
                <c:pt idx="658">
                  <c:v>3.3036231884057972</c:v>
                </c:pt>
                <c:pt idx="659">
                  <c:v>3.3086438923395427</c:v>
                </c:pt>
                <c:pt idx="660">
                  <c:v>3.3136645962732865</c:v>
                </c:pt>
                <c:pt idx="661">
                  <c:v>3.3186853002070387</c:v>
                </c:pt>
                <c:pt idx="662">
                  <c:v>3.3237060041407864</c:v>
                </c:pt>
                <c:pt idx="663">
                  <c:v>3.3287267080745395</c:v>
                </c:pt>
                <c:pt idx="664">
                  <c:v>3.3337474120082762</c:v>
                </c:pt>
                <c:pt idx="665">
                  <c:v>3.3387681159420244</c:v>
                </c:pt>
                <c:pt idx="666">
                  <c:v>3.3437888198757761</c:v>
                </c:pt>
                <c:pt idx="667">
                  <c:v>3.348809523809519</c:v>
                </c:pt>
                <c:pt idx="668">
                  <c:v>3.3538302277432708</c:v>
                </c:pt>
                <c:pt idx="669">
                  <c:v>3.3588509316770168</c:v>
                </c:pt>
                <c:pt idx="670">
                  <c:v>3.3638716356107627</c:v>
                </c:pt>
                <c:pt idx="671">
                  <c:v>3.3688923395445127</c:v>
                </c:pt>
                <c:pt idx="672">
                  <c:v>3.3739130434782587</c:v>
                </c:pt>
                <c:pt idx="673">
                  <c:v>3.3789337474120158</c:v>
                </c:pt>
                <c:pt idx="674">
                  <c:v>3.3839544513457551</c:v>
                </c:pt>
                <c:pt idx="675">
                  <c:v>3.3889751552795029</c:v>
                </c:pt>
                <c:pt idx="676">
                  <c:v>3.3939958592132462</c:v>
                </c:pt>
                <c:pt idx="677">
                  <c:v>3.3990165631469975</c:v>
                </c:pt>
                <c:pt idx="678">
                  <c:v>3.4040372670807488</c:v>
                </c:pt>
                <c:pt idx="679">
                  <c:v>3.4090579710144921</c:v>
                </c:pt>
                <c:pt idx="680">
                  <c:v>3.4140786749482324</c:v>
                </c:pt>
                <c:pt idx="681">
                  <c:v>3.4190993788819872</c:v>
                </c:pt>
                <c:pt idx="682">
                  <c:v>3.4241200828157394</c:v>
                </c:pt>
                <c:pt idx="683">
                  <c:v>3.4291407867494819</c:v>
                </c:pt>
                <c:pt idx="684">
                  <c:v>3.4341614906832247</c:v>
                </c:pt>
                <c:pt idx="685">
                  <c:v>3.4391821946169765</c:v>
                </c:pt>
                <c:pt idx="686">
                  <c:v>3.4442028985507238</c:v>
                </c:pt>
                <c:pt idx="687">
                  <c:v>3.4492236024844716</c:v>
                </c:pt>
                <c:pt idx="688">
                  <c:v>3.4542443064182167</c:v>
                </c:pt>
                <c:pt idx="689">
                  <c:v>3.4592650103519667</c:v>
                </c:pt>
                <c:pt idx="690">
                  <c:v>3.464285714285714</c:v>
                </c:pt>
                <c:pt idx="691">
                  <c:v>3.4693064182194613</c:v>
                </c:pt>
                <c:pt idx="692">
                  <c:v>3.4743271221532077</c:v>
                </c:pt>
                <c:pt idx="693">
                  <c:v>3.4793478260869559</c:v>
                </c:pt>
                <c:pt idx="694">
                  <c:v>3.4843685300207028</c:v>
                </c:pt>
                <c:pt idx="695">
                  <c:v>3.489389233954451</c:v>
                </c:pt>
                <c:pt idx="696">
                  <c:v>3.4944099378881939</c:v>
                </c:pt>
                <c:pt idx="697">
                  <c:v>3.4994306418219456</c:v>
                </c:pt>
                <c:pt idx="698">
                  <c:v>3.5044513457556952</c:v>
                </c:pt>
                <c:pt idx="699">
                  <c:v>3.5094720496894407</c:v>
                </c:pt>
                <c:pt idx="700">
                  <c:v>3.5144927536231867</c:v>
                </c:pt>
                <c:pt idx="701">
                  <c:v>3.5195134575569398</c:v>
                </c:pt>
                <c:pt idx="702">
                  <c:v>3.5245341614906875</c:v>
                </c:pt>
                <c:pt idx="703">
                  <c:v>3.529554865424434</c:v>
                </c:pt>
                <c:pt idx="704">
                  <c:v>3.5345755693581777</c:v>
                </c:pt>
                <c:pt idx="705">
                  <c:v>3.5395962732919251</c:v>
                </c:pt>
                <c:pt idx="706">
                  <c:v>3.5446169772256741</c:v>
                </c:pt>
                <c:pt idx="707">
                  <c:v>3.5496376811594201</c:v>
                </c:pt>
                <c:pt idx="708">
                  <c:v>3.5546583850931581</c:v>
                </c:pt>
                <c:pt idx="709">
                  <c:v>3.5596790890269143</c:v>
                </c:pt>
                <c:pt idx="710">
                  <c:v>3.5646997929606652</c:v>
                </c:pt>
                <c:pt idx="711">
                  <c:v>3.5697204968944094</c:v>
                </c:pt>
                <c:pt idx="712">
                  <c:v>3.5747412008281572</c:v>
                </c:pt>
                <c:pt idx="713">
                  <c:v>3.5797619047619045</c:v>
                </c:pt>
                <c:pt idx="714">
                  <c:v>3.5847826086956562</c:v>
                </c:pt>
                <c:pt idx="715">
                  <c:v>3.5898033126293991</c:v>
                </c:pt>
                <c:pt idx="716">
                  <c:v>3.5948240165631464</c:v>
                </c:pt>
                <c:pt idx="717">
                  <c:v>3.5998447204968937</c:v>
                </c:pt>
                <c:pt idx="718">
                  <c:v>3.6048654244306366</c:v>
                </c:pt>
                <c:pt idx="719">
                  <c:v>3.6098861283643888</c:v>
                </c:pt>
                <c:pt idx="720">
                  <c:v>3.6149068322981361</c:v>
                </c:pt>
                <c:pt idx="721">
                  <c:v>3.6199275362318839</c:v>
                </c:pt>
                <c:pt idx="722">
                  <c:v>3.6249482401656312</c:v>
                </c:pt>
                <c:pt idx="723">
                  <c:v>3.6299689440993781</c:v>
                </c:pt>
                <c:pt idx="724">
                  <c:v>3.6349896480331259</c:v>
                </c:pt>
                <c:pt idx="725">
                  <c:v>3.6400103519668776</c:v>
                </c:pt>
                <c:pt idx="726">
                  <c:v>3.6450310559006249</c:v>
                </c:pt>
                <c:pt idx="727">
                  <c:v>3.6500517598343682</c:v>
                </c:pt>
                <c:pt idx="728">
                  <c:v>3.6550724637681102</c:v>
                </c:pt>
                <c:pt idx="729">
                  <c:v>3.6600931677018642</c:v>
                </c:pt>
                <c:pt idx="730">
                  <c:v>3.6651138716356155</c:v>
                </c:pt>
                <c:pt idx="731">
                  <c:v>3.6701345755693637</c:v>
                </c:pt>
                <c:pt idx="732">
                  <c:v>3.6751552795031008</c:v>
                </c:pt>
                <c:pt idx="733">
                  <c:v>3.6801759834368526</c:v>
                </c:pt>
                <c:pt idx="734">
                  <c:v>3.6851966873706012</c:v>
                </c:pt>
                <c:pt idx="735">
                  <c:v>3.6902173913043472</c:v>
                </c:pt>
                <c:pt idx="736">
                  <c:v>3.6952380952380937</c:v>
                </c:pt>
                <c:pt idx="737">
                  <c:v>3.7002587991718423</c:v>
                </c:pt>
                <c:pt idx="738">
                  <c:v>3.7052795031055887</c:v>
                </c:pt>
                <c:pt idx="739">
                  <c:v>3.7103002070393423</c:v>
                </c:pt>
                <c:pt idx="740">
                  <c:v>3.7153209109730843</c:v>
                </c:pt>
                <c:pt idx="741">
                  <c:v>3.7203416149068342</c:v>
                </c:pt>
                <c:pt idx="742">
                  <c:v>3.7253623188405802</c:v>
                </c:pt>
                <c:pt idx="743">
                  <c:v>3.7303830227743311</c:v>
                </c:pt>
                <c:pt idx="744">
                  <c:v>3.7354037267080744</c:v>
                </c:pt>
                <c:pt idx="745">
                  <c:v>3.7404244306418213</c:v>
                </c:pt>
                <c:pt idx="746">
                  <c:v>3.7454451345755628</c:v>
                </c:pt>
                <c:pt idx="747">
                  <c:v>3.7504658385093181</c:v>
                </c:pt>
                <c:pt idx="748">
                  <c:v>3.7554865424430641</c:v>
                </c:pt>
                <c:pt idx="749">
                  <c:v>3.7605072463768199</c:v>
                </c:pt>
                <c:pt idx="750">
                  <c:v>3.7655279503105636</c:v>
                </c:pt>
                <c:pt idx="751">
                  <c:v>3.7705486542443061</c:v>
                </c:pt>
                <c:pt idx="752">
                  <c:v>3.7755693581780552</c:v>
                </c:pt>
                <c:pt idx="753">
                  <c:v>3.7805900621118078</c:v>
                </c:pt>
                <c:pt idx="754">
                  <c:v>3.7856107660455529</c:v>
                </c:pt>
                <c:pt idx="755">
                  <c:v>3.7906314699792953</c:v>
                </c:pt>
                <c:pt idx="756">
                  <c:v>3.7956521739130364</c:v>
                </c:pt>
                <c:pt idx="757">
                  <c:v>3.8006728778467904</c:v>
                </c:pt>
                <c:pt idx="758">
                  <c:v>3.8056935817805382</c:v>
                </c:pt>
                <c:pt idx="759">
                  <c:v>3.8107142857142837</c:v>
                </c:pt>
                <c:pt idx="760">
                  <c:v>3.8157349896480324</c:v>
                </c:pt>
                <c:pt idx="761">
                  <c:v>3.8207556935817752</c:v>
                </c:pt>
                <c:pt idx="762">
                  <c:v>3.8257763975155274</c:v>
                </c:pt>
                <c:pt idx="763">
                  <c:v>3.8307971014492748</c:v>
                </c:pt>
                <c:pt idx="764">
                  <c:v>3.8358178053830176</c:v>
                </c:pt>
                <c:pt idx="765">
                  <c:v>3.8408385093167667</c:v>
                </c:pt>
                <c:pt idx="766">
                  <c:v>3.8458592132505167</c:v>
                </c:pt>
                <c:pt idx="767">
                  <c:v>3.8508799171842578</c:v>
                </c:pt>
                <c:pt idx="768">
                  <c:v>3.8559006211180069</c:v>
                </c:pt>
                <c:pt idx="769">
                  <c:v>3.8609213250517591</c:v>
                </c:pt>
                <c:pt idx="770">
                  <c:v>3.8659420289855069</c:v>
                </c:pt>
                <c:pt idx="771">
                  <c:v>3.8709627329192537</c:v>
                </c:pt>
                <c:pt idx="772">
                  <c:v>3.8759834368529997</c:v>
                </c:pt>
                <c:pt idx="773">
                  <c:v>3.8810041407867493</c:v>
                </c:pt>
                <c:pt idx="774">
                  <c:v>3.8860248447204992</c:v>
                </c:pt>
                <c:pt idx="775">
                  <c:v>3.891045548654239</c:v>
                </c:pt>
                <c:pt idx="776">
                  <c:v>3.8960662525879912</c:v>
                </c:pt>
                <c:pt idx="777">
                  <c:v>3.9010869565217385</c:v>
                </c:pt>
                <c:pt idx="778">
                  <c:v>3.9061076604554859</c:v>
                </c:pt>
                <c:pt idx="779">
                  <c:v>3.9111283643892327</c:v>
                </c:pt>
                <c:pt idx="780">
                  <c:v>3.9161490683229809</c:v>
                </c:pt>
                <c:pt idx="781">
                  <c:v>3.9211697722567282</c:v>
                </c:pt>
                <c:pt idx="782">
                  <c:v>3.9261904761904782</c:v>
                </c:pt>
                <c:pt idx="783">
                  <c:v>3.931211180124218</c:v>
                </c:pt>
                <c:pt idx="784">
                  <c:v>3.9362318840579702</c:v>
                </c:pt>
                <c:pt idx="785">
                  <c:v>3.941252587991718</c:v>
                </c:pt>
                <c:pt idx="786">
                  <c:v>3.9462732919254653</c:v>
                </c:pt>
                <c:pt idx="787">
                  <c:v>3.9512939958592073</c:v>
                </c:pt>
                <c:pt idx="788">
                  <c:v>3.9563146997929604</c:v>
                </c:pt>
                <c:pt idx="789">
                  <c:v>3.9613354037267077</c:v>
                </c:pt>
                <c:pt idx="790">
                  <c:v>3.9663561076604545</c:v>
                </c:pt>
                <c:pt idx="791">
                  <c:v>3.9713768115942023</c:v>
                </c:pt>
                <c:pt idx="792">
                  <c:v>3.9763975155279496</c:v>
                </c:pt>
                <c:pt idx="793">
                  <c:v>3.9814182194616969</c:v>
                </c:pt>
                <c:pt idx="794">
                  <c:v>3.9864389233954398</c:v>
                </c:pt>
                <c:pt idx="795">
                  <c:v>3.9914596273291862</c:v>
                </c:pt>
                <c:pt idx="796">
                  <c:v>3.9964803312629398</c:v>
                </c:pt>
                <c:pt idx="797">
                  <c:v>4.0015010351966884</c:v>
                </c:pt>
                <c:pt idx="798">
                  <c:v>4.0065217391304344</c:v>
                </c:pt>
                <c:pt idx="799">
                  <c:v>4.0115424430641911</c:v>
                </c:pt>
                <c:pt idx="800">
                  <c:v>4.016563146997929</c:v>
                </c:pt>
              </c:numCache>
            </c:numRef>
          </c:xVal>
          <c:yVal>
            <c:numRef>
              <c:f>'WAG followed by C12_ADCO and CO'!$M$4:$M$804</c:f>
              <c:numCache>
                <c:formatCode>General</c:formatCode>
                <c:ptCount val="801"/>
                <c:pt idx="0">
                  <c:v>1.5197719048842526</c:v>
                </c:pt>
                <c:pt idx="1">
                  <c:v>0.87445337296415115</c:v>
                </c:pt>
                <c:pt idx="2">
                  <c:v>0.70143318686964107</c:v>
                </c:pt>
                <c:pt idx="3">
                  <c:v>1.4402761437056784</c:v>
                </c:pt>
                <c:pt idx="4">
                  <c:v>1.7161731972077279</c:v>
                </c:pt>
                <c:pt idx="5">
                  <c:v>1.7629354096657301</c:v>
                </c:pt>
                <c:pt idx="6">
                  <c:v>1.7021445334703682</c:v>
                </c:pt>
                <c:pt idx="7">
                  <c:v>1.6132963298001872</c:v>
                </c:pt>
                <c:pt idx="8">
                  <c:v>1.725525639699333</c:v>
                </c:pt>
                <c:pt idx="9">
                  <c:v>1.7021445334703682</c:v>
                </c:pt>
                <c:pt idx="10">
                  <c:v>1.8658122770732706</c:v>
                </c:pt>
                <c:pt idx="11">
                  <c:v>1.725525639699333</c:v>
                </c:pt>
                <c:pt idx="12">
                  <c:v>1.5852390023253982</c:v>
                </c:pt>
                <c:pt idx="13">
                  <c:v>1.2859608425943474</c:v>
                </c:pt>
                <c:pt idx="14">
                  <c:v>1.4262474799682872</c:v>
                </c:pt>
                <c:pt idx="15">
                  <c:v>1.3233706125607434</c:v>
                </c:pt>
                <c:pt idx="16">
                  <c:v>1.5899152235712219</c:v>
                </c:pt>
                <c:pt idx="17">
                  <c:v>1.2532272938737758</c:v>
                </c:pt>
                <c:pt idx="18">
                  <c:v>1.5104194623926459</c:v>
                </c:pt>
                <c:pt idx="19">
                  <c:v>1.5244481261300415</c:v>
                </c:pt>
                <c:pt idx="20">
                  <c:v>1.3607803825271372</c:v>
                </c:pt>
                <c:pt idx="21">
                  <c:v>1.4870383561636438</c:v>
                </c:pt>
                <c:pt idx="22">
                  <c:v>1.5291243473758231</c:v>
                </c:pt>
                <c:pt idx="23">
                  <c:v>1.2485510726279878</c:v>
                </c:pt>
                <c:pt idx="24">
                  <c:v>1.2579035151195606</c:v>
                </c:pt>
                <c:pt idx="25">
                  <c:v>1.2719321788569562</c:v>
                </c:pt>
                <c:pt idx="26">
                  <c:v>1.4122188162308913</c:v>
                </c:pt>
                <c:pt idx="27">
                  <c:v>2.0668897906425672</c:v>
                </c:pt>
                <c:pt idx="28">
                  <c:v>2.9039333936403602</c:v>
                </c:pt>
                <c:pt idx="29">
                  <c:v>3.1470968984218386</c:v>
                </c:pt>
                <c:pt idx="30">
                  <c:v>3.0395438097684679</c:v>
                </c:pt>
                <c:pt idx="31">
                  <c:v>3.2452975445835892</c:v>
                </c:pt>
                <c:pt idx="32">
                  <c:v>3.6427763504763986</c:v>
                </c:pt>
                <c:pt idx="33">
                  <c:v>3.5866616955268187</c:v>
                </c:pt>
                <c:pt idx="34">
                  <c:v>3.3388219694995223</c:v>
                </c:pt>
                <c:pt idx="35">
                  <c:v>3.5024897131024582</c:v>
                </c:pt>
                <c:pt idx="36">
                  <c:v>3.7924154303418964</c:v>
                </c:pt>
                <c:pt idx="37">
                  <c:v>3.9747880589280182</c:v>
                </c:pt>
                <c:pt idx="38">
                  <c:v>4.1197509175477345</c:v>
                </c:pt>
                <c:pt idx="39">
                  <c:v>3.7970916515876967</c:v>
                </c:pt>
                <c:pt idx="40">
                  <c:v>4.0496075988607734</c:v>
                </c:pt>
                <c:pt idx="41">
                  <c:v>4.1898942362347045</c:v>
                </c:pt>
                <c:pt idx="42">
                  <c:v>4.157160687514132</c:v>
                </c:pt>
                <c:pt idx="43">
                  <c:v>4.2319802274468845</c:v>
                </c:pt>
                <c:pt idx="44">
                  <c:v>4.1197509175477345</c:v>
                </c:pt>
                <c:pt idx="45">
                  <c:v>4.44241018350779</c:v>
                </c:pt>
                <c:pt idx="46">
                  <c:v>4.5499632721611194</c:v>
                </c:pt>
                <c:pt idx="47">
                  <c:v>4.4844961747199701</c:v>
                </c:pt>
                <c:pt idx="48">
                  <c:v>4.6201065908480761</c:v>
                </c:pt>
                <c:pt idx="49">
                  <c:v>4.4283815197703955</c:v>
                </c:pt>
                <c:pt idx="50">
                  <c:v>4.4611150684909617</c:v>
                </c:pt>
                <c:pt idx="51">
                  <c:v>4.5967254846191326</c:v>
                </c:pt>
                <c:pt idx="52">
                  <c:v>4.3909717498040015</c:v>
                </c:pt>
                <c:pt idx="53">
                  <c:v>4.5920492633732986</c:v>
                </c:pt>
                <c:pt idx="54">
                  <c:v>5.0409665029698907</c:v>
                </c:pt>
                <c:pt idx="55">
                  <c:v>4.8398889894005954</c:v>
                </c:pt>
                <c:pt idx="56">
                  <c:v>4.7790981132052091</c:v>
                </c:pt>
                <c:pt idx="57">
                  <c:v>4.5593157146527314</c:v>
                </c:pt>
                <c:pt idx="58">
                  <c:v>4.5639919358985095</c:v>
                </c:pt>
                <c:pt idx="59">
                  <c:v>4.6060779271106895</c:v>
                </c:pt>
                <c:pt idx="60">
                  <c:v>4.7557170069762345</c:v>
                </c:pt>
                <c:pt idx="61">
                  <c:v>4.5780205996359049</c:v>
                </c:pt>
                <c:pt idx="62">
                  <c:v>4.6855736882892662</c:v>
                </c:pt>
                <c:pt idx="63">
                  <c:v>4.7370121219930192</c:v>
                </c:pt>
                <c:pt idx="64">
                  <c:v>4.8913274231043573</c:v>
                </c:pt>
                <c:pt idx="65">
                  <c:v>4.8632700956295718</c:v>
                </c:pt>
                <c:pt idx="66">
                  <c:v>4.9708231842829438</c:v>
                </c:pt>
                <c:pt idx="67">
                  <c:v>4.9380896355623278</c:v>
                </c:pt>
                <c:pt idx="68">
                  <c:v>4.8258603256632018</c:v>
                </c:pt>
                <c:pt idx="69">
                  <c:v>4.8165078831715942</c:v>
                </c:pt>
                <c:pt idx="70">
                  <c:v>4.8819749806127763</c:v>
                </c:pt>
                <c:pt idx="71">
                  <c:v>4.9661469630371036</c:v>
                </c:pt>
                <c:pt idx="72">
                  <c:v>4.9708231842829438</c:v>
                </c:pt>
                <c:pt idx="73">
                  <c:v>4.7276596795014445</c:v>
                </c:pt>
                <c:pt idx="74">
                  <c:v>5.059671387953081</c:v>
                </c:pt>
                <c:pt idx="75">
                  <c:v>5.1719006978522195</c:v>
                </c:pt>
                <c:pt idx="76">
                  <c:v>4.7416883432388479</c:v>
                </c:pt>
                <c:pt idx="77">
                  <c:v>4.9427658568081361</c:v>
                </c:pt>
                <c:pt idx="78">
                  <c:v>5.031614060478284</c:v>
                </c:pt>
                <c:pt idx="79">
                  <c:v>4.989528069266103</c:v>
                </c:pt>
                <c:pt idx="80">
                  <c:v>5.0877287154278594</c:v>
                </c:pt>
                <c:pt idx="81">
                  <c:v>5.2420440165391868</c:v>
                </c:pt>
                <c:pt idx="82">
                  <c:v>4.9427658568081361</c:v>
                </c:pt>
                <c:pt idx="83">
                  <c:v>5.1017573791652415</c:v>
                </c:pt>
                <c:pt idx="84">
                  <c:v>4.9661469630371036</c:v>
                </c:pt>
                <c:pt idx="85">
                  <c:v>5.0737000516904684</c:v>
                </c:pt>
                <c:pt idx="86">
                  <c:v>5.1906055828353965</c:v>
                </c:pt>
                <c:pt idx="87">
                  <c:v>5.3729782114215148</c:v>
                </c:pt>
                <c:pt idx="88">
                  <c:v>5.1625482553606075</c:v>
                </c:pt>
                <c:pt idx="89">
                  <c:v>5.3355684414551234</c:v>
                </c:pt>
                <c:pt idx="90">
                  <c:v>5.2981586714887605</c:v>
                </c:pt>
                <c:pt idx="91">
                  <c:v>4.7370121219930192</c:v>
                </c:pt>
                <c:pt idx="92">
                  <c:v>5.0924049366736446</c:v>
                </c:pt>
                <c:pt idx="93">
                  <c:v>5.1625482553606075</c:v>
                </c:pt>
                <c:pt idx="94">
                  <c:v>5.0924049366736446</c:v>
                </c:pt>
                <c:pt idx="95">
                  <c:v>5.1438433703774296</c:v>
                </c:pt>
                <c:pt idx="96">
                  <c:v>5.1391671491316524</c:v>
                </c:pt>
                <c:pt idx="97">
                  <c:v>5.1485195916232165</c:v>
                </c:pt>
                <c:pt idx="98">
                  <c:v>5.4337690876168914</c:v>
                </c:pt>
                <c:pt idx="99">
                  <c:v>5.3636257689299045</c:v>
                </c:pt>
                <c:pt idx="100">
                  <c:v>5.4384453088627014</c:v>
                </c:pt>
                <c:pt idx="101">
                  <c:v>4.0636362625981652</c:v>
                </c:pt>
                <c:pt idx="102">
                  <c:v>4.9567945205455297</c:v>
                </c:pt>
                <c:pt idx="103">
                  <c:v>5.4337690876168914</c:v>
                </c:pt>
                <c:pt idx="104">
                  <c:v>5.48988374256645</c:v>
                </c:pt>
                <c:pt idx="105">
                  <c:v>5.6441990436777765</c:v>
                </c:pt>
                <c:pt idx="106">
                  <c:v>5.5927606099739906</c:v>
                </c:pt>
                <c:pt idx="107">
                  <c:v>5.7517521323311511</c:v>
                </c:pt>
                <c:pt idx="108">
                  <c:v>5.4945599638122697</c:v>
                </c:pt>
                <c:pt idx="109">
                  <c:v>5.1344909278858246</c:v>
                </c:pt>
                <c:pt idx="110">
                  <c:v>5.1064336004110382</c:v>
                </c:pt>
                <c:pt idx="111">
                  <c:v>5.059671387953081</c:v>
                </c:pt>
                <c:pt idx="112">
                  <c:v>4.9848518480203072</c:v>
                </c:pt>
                <c:pt idx="113">
                  <c:v>4.900679865595956</c:v>
                </c:pt>
                <c:pt idx="114">
                  <c:v>5.1111098216568545</c:v>
                </c:pt>
                <c:pt idx="115">
                  <c:v>4.947442078053923</c:v>
                </c:pt>
                <c:pt idx="116">
                  <c:v>5.1204622641484265</c:v>
                </c:pt>
                <c:pt idx="117">
                  <c:v>4.9567945205455297</c:v>
                </c:pt>
                <c:pt idx="118">
                  <c:v>4.7276596795014445</c:v>
                </c:pt>
                <c:pt idx="119">
                  <c:v>4.5499632721611194</c:v>
                </c:pt>
                <c:pt idx="120">
                  <c:v>4.5078772809489376</c:v>
                </c:pt>
                <c:pt idx="121">
                  <c:v>4.7557170069762345</c:v>
                </c:pt>
                <c:pt idx="122">
                  <c:v>4.6902499095350505</c:v>
                </c:pt>
                <c:pt idx="123">
                  <c:v>4.7790981132052091</c:v>
                </c:pt>
                <c:pt idx="124">
                  <c:v>4.7837743344510288</c:v>
                </c:pt>
                <c:pt idx="125">
                  <c:v>4.9100323080875627</c:v>
                </c:pt>
                <c:pt idx="126">
                  <c:v>4.7603932282220214</c:v>
                </c:pt>
                <c:pt idx="127">
                  <c:v>4.7650694494678074</c:v>
                </c:pt>
                <c:pt idx="128">
                  <c:v>5.1531958128690345</c:v>
                </c:pt>
                <c:pt idx="129">
                  <c:v>5.2233391315559725</c:v>
                </c:pt>
                <c:pt idx="130">
                  <c:v>5.1531958128690345</c:v>
                </c:pt>
                <c:pt idx="131">
                  <c:v>4.6528401395686565</c:v>
                </c:pt>
                <c:pt idx="132">
                  <c:v>5.0409665029698907</c:v>
                </c:pt>
                <c:pt idx="133">
                  <c:v>5.5647032824992015</c:v>
                </c:pt>
                <c:pt idx="134">
                  <c:v>5.5927606099739906</c:v>
                </c:pt>
                <c:pt idx="135">
                  <c:v>5.4150642026336984</c:v>
                </c:pt>
                <c:pt idx="136">
                  <c:v>4.6481639183228731</c:v>
                </c:pt>
                <c:pt idx="137">
                  <c:v>5.2981586714887605</c:v>
                </c:pt>
                <c:pt idx="138">
                  <c:v>5.653551486169385</c:v>
                </c:pt>
                <c:pt idx="139">
                  <c:v>5.4805313000748814</c:v>
                </c:pt>
                <c:pt idx="140">
                  <c:v>5.7470759110853145</c:v>
                </c:pt>
                <c:pt idx="141">
                  <c:v>5.770457017314329</c:v>
                </c:pt>
                <c:pt idx="142">
                  <c:v>5.8452765572470655</c:v>
                </c:pt>
                <c:pt idx="143">
                  <c:v>5.4103879813879088</c:v>
                </c:pt>
                <c:pt idx="144">
                  <c:v>5.5459983975160254</c:v>
                </c:pt>
                <c:pt idx="145">
                  <c:v>5.9107436546882584</c:v>
                </c:pt>
                <c:pt idx="146">
                  <c:v>5.4618264150916778</c:v>
                </c:pt>
                <c:pt idx="147">
                  <c:v>5.2607489015223763</c:v>
                </c:pt>
                <c:pt idx="148">
                  <c:v>5.8499527784928613</c:v>
                </c:pt>
                <c:pt idx="149">
                  <c:v>5.9715345308836163</c:v>
                </c:pt>
                <c:pt idx="150">
                  <c:v>5.9247723184256476</c:v>
                </c:pt>
                <c:pt idx="151">
                  <c:v>5.6441990436777765</c:v>
                </c:pt>
                <c:pt idx="152">
                  <c:v>5.4852075213206728</c:v>
                </c:pt>
                <c:pt idx="153">
                  <c:v>5.1812531403438395</c:v>
                </c:pt>
                <c:pt idx="154">
                  <c:v>5.1204622641484265</c:v>
                </c:pt>
                <c:pt idx="155">
                  <c:v>5.0503189454614654</c:v>
                </c:pt>
                <c:pt idx="156">
                  <c:v>5.3355684414551234</c:v>
                </c:pt>
                <c:pt idx="157">
                  <c:v>5.821895451018074</c:v>
                </c:pt>
                <c:pt idx="158">
                  <c:v>5.7190185836105334</c:v>
                </c:pt>
                <c:pt idx="159">
                  <c:v>6.0416778495705836</c:v>
                </c:pt>
                <c:pt idx="160">
                  <c:v>5.7891619022974998</c:v>
                </c:pt>
                <c:pt idx="161">
                  <c:v>5.9200960971798304</c:v>
                </c:pt>
                <c:pt idx="162">
                  <c:v>5.2326915740475801</c:v>
                </c:pt>
                <c:pt idx="163">
                  <c:v>5.0690238304446824</c:v>
                </c:pt>
                <c:pt idx="164">
                  <c:v>5.0549951667072683</c:v>
                </c:pt>
                <c:pt idx="165">
                  <c:v>5.0690238304446824</c:v>
                </c:pt>
                <c:pt idx="166">
                  <c:v>5.031614060478284</c:v>
                </c:pt>
                <c:pt idx="167">
                  <c:v>4.8492414318921853</c:v>
                </c:pt>
                <c:pt idx="168">
                  <c:v>5.7470759110853145</c:v>
                </c:pt>
                <c:pt idx="169">
                  <c:v>5.9294485396714354</c:v>
                </c:pt>
                <c:pt idx="170">
                  <c:v>5.8780101059676504</c:v>
                </c:pt>
                <c:pt idx="171">
                  <c:v>5.7236948048563505</c:v>
                </c:pt>
                <c:pt idx="172">
                  <c:v>5.8078667872806804</c:v>
                </c:pt>
                <c:pt idx="173">
                  <c:v>5.6909612561357283</c:v>
                </c:pt>
                <c:pt idx="174">
                  <c:v>5.1625482553606075</c:v>
                </c:pt>
                <c:pt idx="175">
                  <c:v>4.9754994055287201</c:v>
                </c:pt>
                <c:pt idx="176">
                  <c:v>4.900679865595956</c:v>
                </c:pt>
                <c:pt idx="177">
                  <c:v>5.3870068751588978</c:v>
                </c:pt>
                <c:pt idx="178">
                  <c:v>5.7049899198731389</c:v>
                </c:pt>
                <c:pt idx="179">
                  <c:v>6.0416778495705836</c:v>
                </c:pt>
                <c:pt idx="180">
                  <c:v>5.8125430085264895</c:v>
                </c:pt>
                <c:pt idx="181">
                  <c:v>5.5693795037450284</c:v>
                </c:pt>
                <c:pt idx="182">
                  <c:v>5.1719006978522195</c:v>
                </c:pt>
                <c:pt idx="183">
                  <c:v>5.2747775652597602</c:v>
                </c:pt>
                <c:pt idx="184">
                  <c:v>5.5553508400076295</c:v>
                </c:pt>
                <c:pt idx="185">
                  <c:v>5.8593052209844672</c:v>
                </c:pt>
                <c:pt idx="186">
                  <c:v>6.4251279917259945</c:v>
                </c:pt>
                <c:pt idx="187">
                  <c:v>5.8873625484592464</c:v>
                </c:pt>
                <c:pt idx="188">
                  <c:v>6.2988700180894455</c:v>
                </c:pt>
                <c:pt idx="189">
                  <c:v>5.8406003360012875</c:v>
                </c:pt>
                <c:pt idx="190">
                  <c:v>5.4805313000748814</c:v>
                </c:pt>
                <c:pt idx="191">
                  <c:v>5.2794537865055524</c:v>
                </c:pt>
                <c:pt idx="192">
                  <c:v>5.4477977513542779</c:v>
                </c:pt>
                <c:pt idx="193">
                  <c:v>5.405711760142089</c:v>
                </c:pt>
                <c:pt idx="194">
                  <c:v>5.6441990436777765</c:v>
                </c:pt>
                <c:pt idx="195">
                  <c:v>5.2654251227681543</c:v>
                </c:pt>
                <c:pt idx="196">
                  <c:v>5.5693795037450284</c:v>
                </c:pt>
                <c:pt idx="197">
                  <c:v>5.6816088136441829</c:v>
                </c:pt>
                <c:pt idx="198">
                  <c:v>6.1024687257659442</c:v>
                </c:pt>
                <c:pt idx="199">
                  <c:v>5.7423996898395417</c:v>
                </c:pt>
                <c:pt idx="200">
                  <c:v>5.4197404238794906</c:v>
                </c:pt>
                <c:pt idx="201">
                  <c:v>4.4657912897367575</c:v>
                </c:pt>
                <c:pt idx="202">
                  <c:v>6.1492309382239085</c:v>
                </c:pt>
                <c:pt idx="203">
                  <c:v>6.0416778495705836</c:v>
                </c:pt>
                <c:pt idx="204">
                  <c:v>6.1726120444529116</c:v>
                </c:pt>
                <c:pt idx="205">
                  <c:v>6.1352022744865176</c:v>
                </c:pt>
                <c:pt idx="206">
                  <c:v>5.9762107521294032</c:v>
                </c:pt>
                <c:pt idx="207">
                  <c:v>6.2988700180894455</c:v>
                </c:pt>
                <c:pt idx="208">
                  <c:v>6.0370016283247967</c:v>
                </c:pt>
                <c:pt idx="209">
                  <c:v>5.9060674334424466</c:v>
                </c:pt>
                <c:pt idx="210">
                  <c:v>5.8312478935096941</c:v>
                </c:pt>
                <c:pt idx="211">
                  <c:v>5.5506746187618106</c:v>
                </c:pt>
                <c:pt idx="212">
                  <c:v>5.0783762729362465</c:v>
                </c:pt>
                <c:pt idx="213">
                  <c:v>4.9567945205455297</c:v>
                </c:pt>
                <c:pt idx="214">
                  <c:v>5.2981586714887605</c:v>
                </c:pt>
                <c:pt idx="215">
                  <c:v>5.6956374773815659</c:v>
                </c:pt>
                <c:pt idx="216">
                  <c:v>5.3075111139803344</c:v>
                </c:pt>
                <c:pt idx="217">
                  <c:v>4.6902499095350505</c:v>
                </c:pt>
                <c:pt idx="218">
                  <c:v>4.2273040062010896</c:v>
                </c:pt>
                <c:pt idx="219">
                  <c:v>4.3675906435749914</c:v>
                </c:pt>
                <c:pt idx="220">
                  <c:v>5.0269378392324819</c:v>
                </c:pt>
                <c:pt idx="221">
                  <c:v>5.0549951667072683</c:v>
                </c:pt>
                <c:pt idx="222">
                  <c:v>4.9614707417913184</c:v>
                </c:pt>
                <c:pt idx="223">
                  <c:v>5.6769325923983516</c:v>
                </c:pt>
                <c:pt idx="224">
                  <c:v>5.3963593176505151</c:v>
                </c:pt>
                <c:pt idx="225">
                  <c:v>5.1391671491316524</c:v>
                </c:pt>
                <c:pt idx="226">
                  <c:v>5.5600270612534155</c:v>
                </c:pt>
                <c:pt idx="227">
                  <c:v>5.6488752649235652</c:v>
                </c:pt>
                <c:pt idx="228">
                  <c:v>5.3075111139803344</c:v>
                </c:pt>
                <c:pt idx="229">
                  <c:v>5.3028348927345466</c:v>
                </c:pt>
                <c:pt idx="230">
                  <c:v>5.2841300077513669</c:v>
                </c:pt>
                <c:pt idx="231">
                  <c:v>5.1812531403438395</c:v>
                </c:pt>
                <c:pt idx="232">
                  <c:v>5.0129091754951025</c:v>
                </c:pt>
                <c:pt idx="233">
                  <c:v>5.1064336004110382</c:v>
                </c:pt>
                <c:pt idx="234">
                  <c:v>5.5132648487954397</c:v>
                </c:pt>
                <c:pt idx="235">
                  <c:v>5.4384453088627014</c:v>
                </c:pt>
                <c:pt idx="236">
                  <c:v>5.2701013440139794</c:v>
                </c:pt>
                <c:pt idx="237">
                  <c:v>5.0737000516904684</c:v>
                </c:pt>
                <c:pt idx="238">
                  <c:v>5.1111098216568545</c:v>
                </c:pt>
                <c:pt idx="239">
                  <c:v>5.6348466011861715</c:v>
                </c:pt>
                <c:pt idx="240">
                  <c:v>5.8593052209844672</c:v>
                </c:pt>
                <c:pt idx="241">
                  <c:v>6.0650589557995795</c:v>
                </c:pt>
                <c:pt idx="242">
                  <c:v>6.1164973895033414</c:v>
                </c:pt>
                <c:pt idx="243">
                  <c:v>6.0931162832743713</c:v>
                </c:pt>
                <c:pt idx="244">
                  <c:v>5.6862850348899565</c:v>
                </c:pt>
                <c:pt idx="245">
                  <c:v>4.8632700956295718</c:v>
                </c:pt>
                <c:pt idx="246">
                  <c:v>5.4711788575832694</c:v>
                </c:pt>
                <c:pt idx="247">
                  <c:v>5.7470759110853145</c:v>
                </c:pt>
                <c:pt idx="248">
                  <c:v>5.4337690876168914</c:v>
                </c:pt>
                <c:pt idx="249">
                  <c:v>4.9240609718249555</c:v>
                </c:pt>
                <c:pt idx="250">
                  <c:v>4.2974473248880694</c:v>
                </c:pt>
                <c:pt idx="251">
                  <c:v>6.0790876195369767</c:v>
                </c:pt>
                <c:pt idx="252">
                  <c:v>5.8265716722638885</c:v>
                </c:pt>
                <c:pt idx="253">
                  <c:v>5.8031905660348855</c:v>
                </c:pt>
                <c:pt idx="254">
                  <c:v>5.6909612561357283</c:v>
                </c:pt>
                <c:pt idx="255">
                  <c:v>5.9855631946210277</c:v>
                </c:pt>
                <c:pt idx="256">
                  <c:v>4.8960036443501771</c:v>
                </c:pt>
                <c:pt idx="257">
                  <c:v>5.1531958128690345</c:v>
                </c:pt>
                <c:pt idx="258">
                  <c:v>5.0924049366736446</c:v>
                </c:pt>
                <c:pt idx="259">
                  <c:v>5.821895451018074</c:v>
                </c:pt>
                <c:pt idx="260">
                  <c:v>5.1391671491316524</c:v>
                </c:pt>
                <c:pt idx="261">
                  <c:v>5.1859293615896105</c:v>
                </c:pt>
                <c:pt idx="262">
                  <c:v>5.8265716722638885</c:v>
                </c:pt>
                <c:pt idx="263">
                  <c:v>5.4711788575832694</c:v>
                </c:pt>
                <c:pt idx="264">
                  <c:v>5.3028348927345466</c:v>
                </c:pt>
                <c:pt idx="265">
                  <c:v>5.578731946236589</c:v>
                </c:pt>
                <c:pt idx="266">
                  <c:v>5.5366459550244276</c:v>
                </c:pt>
                <c:pt idx="267">
                  <c:v>6.0276491858332042</c:v>
                </c:pt>
                <c:pt idx="268">
                  <c:v>5.7096661411189693</c:v>
                </c:pt>
                <c:pt idx="269">
                  <c:v>5.3449208839467275</c:v>
                </c:pt>
                <c:pt idx="270">
                  <c:v>5.7423996898395417</c:v>
                </c:pt>
                <c:pt idx="271">
                  <c:v>5.6161417162029865</c:v>
                </c:pt>
                <c:pt idx="272">
                  <c:v>5.7938381235433321</c:v>
                </c:pt>
                <c:pt idx="273">
                  <c:v>5.3308922202093374</c:v>
                </c:pt>
                <c:pt idx="274">
                  <c:v>5.7330472473479261</c:v>
                </c:pt>
                <c:pt idx="275">
                  <c:v>5.4711788575832694</c:v>
                </c:pt>
                <c:pt idx="276">
                  <c:v>5.6769325923983516</c:v>
                </c:pt>
                <c:pt idx="277">
                  <c:v>5.7236948048563505</c:v>
                </c:pt>
                <c:pt idx="278">
                  <c:v>5.5974368312198006</c:v>
                </c:pt>
                <c:pt idx="279">
                  <c:v>5.7657807960685306</c:v>
                </c:pt>
                <c:pt idx="280">
                  <c:v>5.4852075213206728</c:v>
                </c:pt>
                <c:pt idx="281">
                  <c:v>5.7938381235433321</c:v>
                </c:pt>
                <c:pt idx="282">
                  <c:v>5.7003136986273528</c:v>
                </c:pt>
                <c:pt idx="283">
                  <c:v>6.2100218144193073</c:v>
                </c:pt>
                <c:pt idx="284">
                  <c:v>5.4384453088627014</c:v>
                </c:pt>
                <c:pt idx="285">
                  <c:v>5.4665026363374745</c:v>
                </c:pt>
                <c:pt idx="286">
                  <c:v>5.5459983975160254</c:v>
                </c:pt>
                <c:pt idx="287">
                  <c:v>5.2233391315559725</c:v>
                </c:pt>
                <c:pt idx="288">
                  <c:v>5.2467202377849729</c:v>
                </c:pt>
                <c:pt idx="289">
                  <c:v>5.3168635564719375</c:v>
                </c:pt>
                <c:pt idx="290">
                  <c:v>5.1064336004110382</c:v>
                </c:pt>
                <c:pt idx="291">
                  <c:v>4.2460088911842888</c:v>
                </c:pt>
                <c:pt idx="292">
                  <c:v>4.526582165932151</c:v>
                </c:pt>
                <c:pt idx="293">
                  <c:v>4.8258603256632018</c:v>
                </c:pt>
                <c:pt idx="294">
                  <c:v>4.947442078053923</c:v>
                </c:pt>
                <c:pt idx="295">
                  <c:v>4.5593157146527314</c:v>
                </c:pt>
                <c:pt idx="296">
                  <c:v>4.7416883432388479</c:v>
                </c:pt>
                <c:pt idx="297">
                  <c:v>5.1064336004110382</c:v>
                </c:pt>
                <c:pt idx="298">
                  <c:v>5.0783762729362465</c:v>
                </c:pt>
                <c:pt idx="299">
                  <c:v>5.1111098216568545</c:v>
                </c:pt>
                <c:pt idx="300">
                  <c:v>4.8960036443501771</c:v>
                </c:pt>
                <c:pt idx="301">
                  <c:v>4.6621925820602659</c:v>
                </c:pt>
                <c:pt idx="302">
                  <c:v>4.9754994055287201</c:v>
                </c:pt>
                <c:pt idx="303">
                  <c:v>4.7089547945182328</c:v>
                </c:pt>
                <c:pt idx="304">
                  <c:v>5.0737000516904684</c:v>
                </c:pt>
                <c:pt idx="305">
                  <c:v>5.0690238304446824</c:v>
                </c:pt>
                <c:pt idx="306">
                  <c:v>4.989528069266103</c:v>
                </c:pt>
                <c:pt idx="307">
                  <c:v>5.2467202377849729</c:v>
                </c:pt>
                <c:pt idx="308">
                  <c:v>5.059671387953081</c:v>
                </c:pt>
                <c:pt idx="309">
                  <c:v>5.0690238304446824</c:v>
                </c:pt>
                <c:pt idx="310">
                  <c:v>4.8492414318921853</c:v>
                </c:pt>
                <c:pt idx="311">
                  <c:v>4.6762212457976702</c:v>
                </c:pt>
                <c:pt idx="312">
                  <c:v>5.3262159989635478</c:v>
                </c:pt>
                <c:pt idx="313">
                  <c:v>4.4891723959657659</c:v>
                </c:pt>
                <c:pt idx="314">
                  <c:v>4.4564388472451775</c:v>
                </c:pt>
                <c:pt idx="315">
                  <c:v>4.5219059446863286</c:v>
                </c:pt>
                <c:pt idx="316">
                  <c:v>4.6902499095350505</c:v>
                </c:pt>
                <c:pt idx="317">
                  <c:v>4.8539176531379749</c:v>
                </c:pt>
                <c:pt idx="318">
                  <c:v>4.4751437322283758</c:v>
                </c:pt>
                <c:pt idx="319">
                  <c:v>4.4985248384573548</c:v>
                </c:pt>
                <c:pt idx="320">
                  <c:v>4.3395333161002476</c:v>
                </c:pt>
                <c:pt idx="321">
                  <c:v>4.4050004135414014</c:v>
                </c:pt>
                <c:pt idx="322">
                  <c:v>4.4470864047535814</c:v>
                </c:pt>
                <c:pt idx="323">
                  <c:v>4.4143528560329921</c:v>
                </c:pt>
                <c:pt idx="324">
                  <c:v>4.9427658568081361</c:v>
                </c:pt>
                <c:pt idx="325">
                  <c:v>5.6301703799403846</c:v>
                </c:pt>
                <c:pt idx="326">
                  <c:v>5.1578720341148294</c:v>
                </c:pt>
                <c:pt idx="327">
                  <c:v>4.8211841044173775</c:v>
                </c:pt>
                <c:pt idx="328">
                  <c:v>4.4891723959657659</c:v>
                </c:pt>
                <c:pt idx="329">
                  <c:v>4.7837743344510288</c:v>
                </c:pt>
                <c:pt idx="330">
                  <c:v>4.8819749806127763</c:v>
                </c:pt>
                <c:pt idx="331">
                  <c:v>5.036290281724086</c:v>
                </c:pt>
                <c:pt idx="332">
                  <c:v>5.4665026363374745</c:v>
                </c:pt>
                <c:pt idx="333">
                  <c:v>5.1578720341148294</c:v>
                </c:pt>
                <c:pt idx="334">
                  <c:v>5.1485195916232165</c:v>
                </c:pt>
                <c:pt idx="335">
                  <c:v>5.2093104678186126</c:v>
                </c:pt>
                <c:pt idx="336">
                  <c:v>5.0269378392324819</c:v>
                </c:pt>
                <c:pt idx="337">
                  <c:v>5.4992361850580718</c:v>
                </c:pt>
                <c:pt idx="338">
                  <c:v>5.3121873352261453</c:v>
                </c:pt>
                <c:pt idx="339">
                  <c:v>5.2701013440139794</c:v>
                </c:pt>
                <c:pt idx="340">
                  <c:v>5.2233391315559725</c:v>
                </c:pt>
                <c:pt idx="341">
                  <c:v>5.5413221762702394</c:v>
                </c:pt>
                <c:pt idx="342">
                  <c:v>5.2934824502429416</c:v>
                </c:pt>
                <c:pt idx="343">
                  <c:v>5.2280153528017834</c:v>
                </c:pt>
                <c:pt idx="344">
                  <c:v>5.1765769190980055</c:v>
                </c:pt>
                <c:pt idx="345">
                  <c:v>5.7330472473479261</c:v>
                </c:pt>
                <c:pt idx="346">
                  <c:v>5.3776544326673017</c:v>
                </c:pt>
                <c:pt idx="347">
                  <c:v>5.2186629103101962</c:v>
                </c:pt>
                <c:pt idx="348">
                  <c:v>5.3262159989635478</c:v>
                </c:pt>
                <c:pt idx="349">
                  <c:v>5.5740557249908109</c:v>
                </c:pt>
                <c:pt idx="350">
                  <c:v>5.3729782114215148</c:v>
                </c:pt>
                <c:pt idx="351">
                  <c:v>5.5647032824992015</c:v>
                </c:pt>
                <c:pt idx="352">
                  <c:v>5.5132648487954397</c:v>
                </c:pt>
                <c:pt idx="353">
                  <c:v>5.5179410700412355</c:v>
                </c:pt>
                <c:pt idx="354">
                  <c:v>5.578731946236589</c:v>
                </c:pt>
                <c:pt idx="355">
                  <c:v>5.3916830964047024</c:v>
                </c:pt>
                <c:pt idx="356">
                  <c:v>5.7423996898395417</c:v>
                </c:pt>
                <c:pt idx="357">
                  <c:v>5.3916830964047024</c:v>
                </c:pt>
                <c:pt idx="358">
                  <c:v>5.4665026363374745</c:v>
                </c:pt>
                <c:pt idx="359">
                  <c:v>5.2841300077513669</c:v>
                </c:pt>
                <c:pt idx="360">
                  <c:v>5.5974368312198006</c:v>
                </c:pt>
                <c:pt idx="361">
                  <c:v>5.7985143447891065</c:v>
                </c:pt>
                <c:pt idx="362">
                  <c:v>5.6395228224319895</c:v>
                </c:pt>
                <c:pt idx="363">
                  <c:v>5.9060674334424466</c:v>
                </c:pt>
                <c:pt idx="364">
                  <c:v>5.7938381235433321</c:v>
                </c:pt>
                <c:pt idx="365">
                  <c:v>5.8593052209844672</c:v>
                </c:pt>
                <c:pt idx="366">
                  <c:v>5.9575058671462022</c:v>
                </c:pt>
                <c:pt idx="367">
                  <c:v>5.8686576634760748</c:v>
                </c:pt>
                <c:pt idx="368">
                  <c:v>5.5600270612534155</c:v>
                </c:pt>
                <c:pt idx="369">
                  <c:v>5.4665026363374745</c:v>
                </c:pt>
                <c:pt idx="370">
                  <c:v>5.1438433703774296</c:v>
                </c:pt>
                <c:pt idx="371">
                  <c:v>5.5272935125328431</c:v>
                </c:pt>
                <c:pt idx="372">
                  <c:v>5.0409665029698907</c:v>
                </c:pt>
                <c:pt idx="373">
                  <c:v>5.1906055828353965</c:v>
                </c:pt>
                <c:pt idx="374">
                  <c:v>5.5553508400076295</c:v>
                </c:pt>
                <c:pt idx="375">
                  <c:v>5.6021130524655849</c:v>
                </c:pt>
                <c:pt idx="376">
                  <c:v>5.6629039286609437</c:v>
                </c:pt>
                <c:pt idx="377">
                  <c:v>5.3963593176505151</c:v>
                </c:pt>
                <c:pt idx="378">
                  <c:v>5.4103879813879088</c:v>
                </c:pt>
                <c:pt idx="379">
                  <c:v>5.2934824502429416</c:v>
                </c:pt>
                <c:pt idx="380">
                  <c:v>5.5647032824992015</c:v>
                </c:pt>
                <c:pt idx="381">
                  <c:v>6.1211736107491239</c:v>
                </c:pt>
                <c:pt idx="382">
                  <c:v>5.4805313000748814</c:v>
                </c:pt>
                <c:pt idx="383">
                  <c:v>5.2560726802765814</c:v>
                </c:pt>
                <c:pt idx="384">
                  <c:v>5.7517521323311511</c:v>
                </c:pt>
                <c:pt idx="385">
                  <c:v>5.6816088136441829</c:v>
                </c:pt>
                <c:pt idx="386">
                  <c:v>5.48988374256645</c:v>
                </c:pt>
                <c:pt idx="387">
                  <c:v>5.48988374256645</c:v>
                </c:pt>
                <c:pt idx="388">
                  <c:v>5.4290928663710885</c:v>
                </c:pt>
                <c:pt idx="389">
                  <c:v>5.4244166451252873</c:v>
                </c:pt>
                <c:pt idx="390">
                  <c:v>5.2280153528017834</c:v>
                </c:pt>
                <c:pt idx="391">
                  <c:v>5.3683019901757287</c:v>
                </c:pt>
                <c:pt idx="392">
                  <c:v>4.8632700956295718</c:v>
                </c:pt>
                <c:pt idx="393">
                  <c:v>5.1625482553606075</c:v>
                </c:pt>
                <c:pt idx="394">
                  <c:v>5.0924049366736446</c:v>
                </c:pt>
                <c:pt idx="395">
                  <c:v>4.9614707417913184</c:v>
                </c:pt>
                <c:pt idx="396">
                  <c:v>5.0456427242156892</c:v>
                </c:pt>
                <c:pt idx="397">
                  <c:v>5.2560726802765814</c:v>
                </c:pt>
                <c:pt idx="398">
                  <c:v>5.3683019901757287</c:v>
                </c:pt>
                <c:pt idx="399">
                  <c:v>5.7611045748227045</c:v>
                </c:pt>
                <c:pt idx="400">
                  <c:v>4.989528069266103</c:v>
                </c:pt>
                <c:pt idx="401">
                  <c:v>3.9420545102074436</c:v>
                </c:pt>
                <c:pt idx="402">
                  <c:v>5.0549951667072683</c:v>
                </c:pt>
                <c:pt idx="403">
                  <c:v>5.4711788575832694</c:v>
                </c:pt>
                <c:pt idx="404">
                  <c:v>5.4477977513542779</c:v>
                </c:pt>
                <c:pt idx="405">
                  <c:v>5.4524739726000888</c:v>
                </c:pt>
                <c:pt idx="406">
                  <c:v>5.5693795037450284</c:v>
                </c:pt>
                <c:pt idx="407">
                  <c:v>5.6395228224319895</c:v>
                </c:pt>
                <c:pt idx="408">
                  <c:v>5.4571501938458784</c:v>
                </c:pt>
                <c:pt idx="409">
                  <c:v>4.7931267769425885</c:v>
                </c:pt>
                <c:pt idx="410">
                  <c:v>4.7370121219930192</c:v>
                </c:pt>
                <c:pt idx="411">
                  <c:v>5.0035567330034976</c:v>
                </c:pt>
                <c:pt idx="412">
                  <c:v>2.1557379943127142</c:v>
                </c:pt>
                <c:pt idx="413">
                  <c:v>2.2866721891950728</c:v>
                </c:pt>
                <c:pt idx="414">
                  <c:v>2.1557379943127142</c:v>
                </c:pt>
                <c:pt idx="415">
                  <c:v>2.7776754200038103</c:v>
                </c:pt>
                <c:pt idx="416">
                  <c:v>3.9093209614868392</c:v>
                </c:pt>
                <c:pt idx="417">
                  <c:v>4.1711893512515283</c:v>
                </c:pt>
                <c:pt idx="418">
                  <c:v>3.7830629878502946</c:v>
                </c:pt>
                <c:pt idx="419">
                  <c:v>3.8111203153250797</c:v>
                </c:pt>
                <c:pt idx="420">
                  <c:v>3.7970916515876967</c:v>
                </c:pt>
                <c:pt idx="421">
                  <c:v>3.932702067715836</c:v>
                </c:pt>
                <c:pt idx="422">
                  <c:v>3.6801861204427571</c:v>
                </c:pt>
                <c:pt idx="423">
                  <c:v>3.9420545102074436</c:v>
                </c:pt>
                <c:pt idx="424">
                  <c:v>3.8952922977494424</c:v>
                </c:pt>
                <c:pt idx="425">
                  <c:v>7.566125975700623</c:v>
                </c:pt>
                <c:pt idx="426">
                  <c:v>15.56714052726042</c:v>
                </c:pt>
                <c:pt idx="427">
                  <c:v>7.2715240372153565</c:v>
                </c:pt>
                <c:pt idx="428">
                  <c:v>6.5607384078541102</c:v>
                </c:pt>
                <c:pt idx="429">
                  <c:v>6.7010250452280484</c:v>
                </c:pt>
                <c:pt idx="430">
                  <c:v>6.7992256913898101</c:v>
                </c:pt>
                <c:pt idx="431">
                  <c:v>7.2762002584611514</c:v>
                </c:pt>
                <c:pt idx="432">
                  <c:v>8.3938171362068097</c:v>
                </c:pt>
                <c:pt idx="433">
                  <c:v>8.1132438614589351</c:v>
                </c:pt>
                <c:pt idx="434">
                  <c:v>7.0143318686964697</c:v>
                </c:pt>
                <c:pt idx="435">
                  <c:v>6.5934719565747155</c:v>
                </c:pt>
                <c:pt idx="436">
                  <c:v>6.6776439389990774</c:v>
                </c:pt>
                <c:pt idx="437">
                  <c:v>7.3650484621313304</c:v>
                </c:pt>
                <c:pt idx="438">
                  <c:v>7.7578510467783035</c:v>
                </c:pt>
                <c:pt idx="439">
                  <c:v>6.8272830188645868</c:v>
                </c:pt>
                <c:pt idx="440">
                  <c:v>6.6869963814906521</c:v>
                </c:pt>
                <c:pt idx="441">
                  <c:v>6.7711683639150122</c:v>
                </c:pt>
                <c:pt idx="442">
                  <c:v>6.3736895580222086</c:v>
                </c:pt>
                <c:pt idx="443">
                  <c:v>6.6121768415578801</c:v>
                </c:pt>
                <c:pt idx="444">
                  <c:v>6.4110993279886097</c:v>
                </c:pt>
                <c:pt idx="445">
                  <c:v>7.2574953734779655</c:v>
                </c:pt>
                <c:pt idx="446">
                  <c:v>7.2481429309863925</c:v>
                </c:pt>
                <c:pt idx="447">
                  <c:v>6.3877182217596005</c:v>
                </c:pt>
                <c:pt idx="448">
                  <c:v>6.6028243990662796</c:v>
                </c:pt>
                <c:pt idx="449">
                  <c:v>6.6028243990662796</c:v>
                </c:pt>
                <c:pt idx="450">
                  <c:v>6.7992256913898101</c:v>
                </c:pt>
                <c:pt idx="451">
                  <c:v>6.9909507624674845</c:v>
                </c:pt>
                <c:pt idx="452">
                  <c:v>6.5700908503457081</c:v>
                </c:pt>
                <c:pt idx="453">
                  <c:v>6.4344804342175683</c:v>
                </c:pt>
                <c:pt idx="454">
                  <c:v>6.3970706642512045</c:v>
                </c:pt>
                <c:pt idx="455">
                  <c:v>7.4772777720304804</c:v>
                </c:pt>
                <c:pt idx="456">
                  <c:v>6.6215292840495064</c:v>
                </c:pt>
                <c:pt idx="457">
                  <c:v>6.7150537089654385</c:v>
                </c:pt>
                <c:pt idx="458">
                  <c:v>6.4391566554633934</c:v>
                </c:pt>
                <c:pt idx="459">
                  <c:v>7.3089338071817433</c:v>
                </c:pt>
                <c:pt idx="460">
                  <c:v>7.0003032049590974</c:v>
                </c:pt>
                <c:pt idx="461">
                  <c:v>6.6776439389990774</c:v>
                </c:pt>
                <c:pt idx="462">
                  <c:v>6.5794432928373396</c:v>
                </c:pt>
                <c:pt idx="463">
                  <c:v>6.8506641250935933</c:v>
                </c:pt>
                <c:pt idx="464">
                  <c:v>6.9161312225347364</c:v>
                </c:pt>
                <c:pt idx="465">
                  <c:v>7.654974179370754</c:v>
                </c:pt>
                <c:pt idx="466">
                  <c:v>7.0190080899422824</c:v>
                </c:pt>
                <c:pt idx="467">
                  <c:v>6.9021025587973375</c:v>
                </c:pt>
                <c:pt idx="468">
                  <c:v>6.6682914965074715</c:v>
                </c:pt>
                <c:pt idx="469">
                  <c:v>6.6542628327700779</c:v>
                </c:pt>
                <c:pt idx="470">
                  <c:v>7.0564178599086675</c:v>
                </c:pt>
                <c:pt idx="471">
                  <c:v>7.1686471698078185</c:v>
                </c:pt>
                <c:pt idx="472">
                  <c:v>7.3369911346565404</c:v>
                </c:pt>
                <c:pt idx="473">
                  <c:v>6.6355579477868858</c:v>
                </c:pt>
                <c:pt idx="474">
                  <c:v>6.7992256913898101</c:v>
                </c:pt>
                <c:pt idx="475">
                  <c:v>6.9441885500095131</c:v>
                </c:pt>
                <c:pt idx="476">
                  <c:v>6.5841195140831106</c:v>
                </c:pt>
                <c:pt idx="477">
                  <c:v>7.5100113207510475</c:v>
                </c:pt>
                <c:pt idx="478">
                  <c:v>6.9769220987301033</c:v>
                </c:pt>
                <c:pt idx="479">
                  <c:v>6.3269273455642399</c:v>
                </c:pt>
                <c:pt idx="480">
                  <c:v>6.2567840268772645</c:v>
                </c:pt>
                <c:pt idx="481">
                  <c:v>6.5654146290999167</c:v>
                </c:pt>
                <c:pt idx="482">
                  <c:v>6.4531853192007755</c:v>
                </c:pt>
                <c:pt idx="483">
                  <c:v>6.2521078056314865</c:v>
                </c:pt>
                <c:pt idx="484">
                  <c:v>6.2380791418941035</c:v>
                </c:pt>
                <c:pt idx="485">
                  <c:v>6.4157755492343886</c:v>
                </c:pt>
                <c:pt idx="486">
                  <c:v>6.1585833807155108</c:v>
                </c:pt>
                <c:pt idx="487">
                  <c:v>6.8366354613561935</c:v>
                </c:pt>
                <c:pt idx="488">
                  <c:v>6.6075006203121065</c:v>
                </c:pt>
                <c:pt idx="489">
                  <c:v>6.4905950891671429</c:v>
                </c:pt>
                <c:pt idx="490">
                  <c:v>6.528004859133528</c:v>
                </c:pt>
                <c:pt idx="491">
                  <c:v>5.7517521323311511</c:v>
                </c:pt>
                <c:pt idx="492">
                  <c:v>5.7096661411189693</c:v>
                </c:pt>
                <c:pt idx="493">
                  <c:v>5.9762107521294032</c:v>
                </c:pt>
                <c:pt idx="494">
                  <c:v>6.0650589557995795</c:v>
                </c:pt>
                <c:pt idx="495">
                  <c:v>6.4485090979549708</c:v>
                </c:pt>
                <c:pt idx="496">
                  <c:v>6.317574903072634</c:v>
                </c:pt>
                <c:pt idx="497">
                  <c:v>6.1211736107491239</c:v>
                </c:pt>
                <c:pt idx="498">
                  <c:v>5.9855631946210277</c:v>
                </c:pt>
                <c:pt idx="499">
                  <c:v>6.1118211682575465</c:v>
                </c:pt>
                <c:pt idx="500">
                  <c:v>5.7190185836105334</c:v>
                </c:pt>
                <c:pt idx="501">
                  <c:v>3.3575268544827392</c:v>
                </c:pt>
                <c:pt idx="502">
                  <c:v>5.5974368312198006</c:v>
                </c:pt>
                <c:pt idx="503">
                  <c:v>6.6682914965074715</c:v>
                </c:pt>
                <c:pt idx="504">
                  <c:v>6.2708126906146813</c:v>
                </c:pt>
                <c:pt idx="505">
                  <c:v>6.3549846730390085</c:v>
                </c:pt>
                <c:pt idx="506">
                  <c:v>6.3783657792680284</c:v>
                </c:pt>
                <c:pt idx="507">
                  <c:v>6.5186524166419293</c:v>
                </c:pt>
                <c:pt idx="508">
                  <c:v>6.5326810803793327</c:v>
                </c:pt>
                <c:pt idx="509">
                  <c:v>6.7711683639150122</c:v>
                </c:pt>
                <c:pt idx="510">
                  <c:v>5.994915637112606</c:v>
                </c:pt>
                <c:pt idx="511">
                  <c:v>6.8927501163057645</c:v>
                </c:pt>
                <c:pt idx="512">
                  <c:v>6.3877182217596005</c:v>
                </c:pt>
                <c:pt idx="513">
                  <c:v>5.6021130524655849</c:v>
                </c:pt>
                <c:pt idx="514">
                  <c:v>6.2474315843856694</c:v>
                </c:pt>
                <c:pt idx="515">
                  <c:v>5.9294485396714354</c:v>
                </c:pt>
                <c:pt idx="516">
                  <c:v>5.6956374773815659</c:v>
                </c:pt>
                <c:pt idx="517">
                  <c:v>5.8780101059676504</c:v>
                </c:pt>
                <c:pt idx="518">
                  <c:v>5.980886973375215</c:v>
                </c:pt>
                <c:pt idx="519">
                  <c:v>6.1585833807155108</c:v>
                </c:pt>
                <c:pt idx="520">
                  <c:v>6.3362797880558572</c:v>
                </c:pt>
                <c:pt idx="521">
                  <c:v>6.4625377616923556</c:v>
                </c:pt>
                <c:pt idx="522">
                  <c:v>6.2661364693688775</c:v>
                </c:pt>
                <c:pt idx="523">
                  <c:v>7.463249108293093</c:v>
                </c:pt>
                <c:pt idx="524">
                  <c:v>8.0618054277551643</c:v>
                </c:pt>
                <c:pt idx="525">
                  <c:v>6.7992256913898101</c:v>
                </c:pt>
                <c:pt idx="526">
                  <c:v>6.5934719565747155</c:v>
                </c:pt>
                <c:pt idx="527">
                  <c:v>7.0377129749254799</c:v>
                </c:pt>
                <c:pt idx="528">
                  <c:v>6.8740452313225546</c:v>
                </c:pt>
                <c:pt idx="529">
                  <c:v>6.4859188679213471</c:v>
                </c:pt>
                <c:pt idx="530">
                  <c:v>6.5139761953961433</c:v>
                </c:pt>
                <c:pt idx="531">
                  <c:v>6.3783657792680284</c:v>
                </c:pt>
                <c:pt idx="532">
                  <c:v>6.5326810803793327</c:v>
                </c:pt>
                <c:pt idx="533">
                  <c:v>6.4064231067427908</c:v>
                </c:pt>
                <c:pt idx="534">
                  <c:v>7.5193637632426729</c:v>
                </c:pt>
                <c:pt idx="535">
                  <c:v>8.1693585164085167</c:v>
                </c:pt>
                <c:pt idx="536">
                  <c:v>7.0704465236460621</c:v>
                </c:pt>
                <c:pt idx="537">
                  <c:v>6.6168530628036883</c:v>
                </c:pt>
                <c:pt idx="538">
                  <c:v>6.9067787800431839</c:v>
                </c:pt>
                <c:pt idx="539">
                  <c:v>7.5380686482258374</c:v>
                </c:pt>
                <c:pt idx="540">
                  <c:v>6.9067787800431839</c:v>
                </c:pt>
                <c:pt idx="541">
                  <c:v>6.3269273455642399</c:v>
                </c:pt>
                <c:pt idx="542">
                  <c:v>5.8967149909508612</c:v>
                </c:pt>
                <c:pt idx="543">
                  <c:v>6.5326810803793327</c:v>
                </c:pt>
                <c:pt idx="544">
                  <c:v>6.9862745412217029</c:v>
                </c:pt>
                <c:pt idx="545">
                  <c:v>7.1125325148582332</c:v>
                </c:pt>
                <c:pt idx="546">
                  <c:v>6.7524634789318334</c:v>
                </c:pt>
                <c:pt idx="547">
                  <c:v>6.6121768415578801</c:v>
                </c:pt>
                <c:pt idx="548">
                  <c:v>7.5754784181922004</c:v>
                </c:pt>
                <c:pt idx="549">
                  <c:v>6.6402341690326825</c:v>
                </c:pt>
                <c:pt idx="550">
                  <c:v>6.6823201602448714</c:v>
                </c:pt>
                <c:pt idx="551">
                  <c:v>6.6542628327700779</c:v>
                </c:pt>
                <c:pt idx="552">
                  <c:v>8.0664816490009859</c:v>
                </c:pt>
                <c:pt idx="553">
                  <c:v>7.0190080899422824</c:v>
                </c:pt>
                <c:pt idx="554">
                  <c:v>7.4585728870472625</c:v>
                </c:pt>
                <c:pt idx="555">
                  <c:v>7.5006588782594346</c:v>
                </c:pt>
                <c:pt idx="556">
                  <c:v>6.9535409925011402</c:v>
                </c:pt>
                <c:pt idx="557">
                  <c:v>6.8740452313225546</c:v>
                </c:pt>
                <c:pt idx="558">
                  <c:v>7.3510197983939394</c:v>
                </c:pt>
                <c:pt idx="559">
                  <c:v>6.8553403463393705</c:v>
                </c:pt>
                <c:pt idx="560">
                  <c:v>7.8279943654652637</c:v>
                </c:pt>
                <c:pt idx="561">
                  <c:v>7.2107331610199985</c:v>
                </c:pt>
                <c:pt idx="562">
                  <c:v>7.0190080899422824</c:v>
                </c:pt>
                <c:pt idx="563">
                  <c:v>7.0377129749254799</c:v>
                </c:pt>
                <c:pt idx="564">
                  <c:v>7.8560516929400714</c:v>
                </c:pt>
                <c:pt idx="565">
                  <c:v>7.1359136210872354</c:v>
                </c:pt>
                <c:pt idx="566">
                  <c:v>8.375112251223662</c:v>
                </c:pt>
                <c:pt idx="567">
                  <c:v>8.9409350219651209</c:v>
                </c:pt>
                <c:pt idx="568">
                  <c:v>8.7024477384294823</c:v>
                </c:pt>
                <c:pt idx="569">
                  <c:v>8.3797884724694267</c:v>
                </c:pt>
                <c:pt idx="570">
                  <c:v>7.4492204445557002</c:v>
                </c:pt>
                <c:pt idx="571">
                  <c:v>6.9114550012889477</c:v>
                </c:pt>
                <c:pt idx="572">
                  <c:v>6.9675696562385205</c:v>
                </c:pt>
                <c:pt idx="573">
                  <c:v>6.6542628327700779</c:v>
                </c:pt>
                <c:pt idx="574">
                  <c:v>6.574767071591503</c:v>
                </c:pt>
                <c:pt idx="575">
                  <c:v>6.4157755492343886</c:v>
                </c:pt>
                <c:pt idx="576">
                  <c:v>6.3456322305474133</c:v>
                </c:pt>
                <c:pt idx="577">
                  <c:v>6.4157755492343886</c:v>
                </c:pt>
                <c:pt idx="578">
                  <c:v>6.7992256913898101</c:v>
                </c:pt>
                <c:pt idx="579">
                  <c:v>6.4765664254297581</c:v>
                </c:pt>
                <c:pt idx="580">
                  <c:v>6.5092999741503661</c:v>
                </c:pt>
                <c:pt idx="581">
                  <c:v>6.5373573016251427</c:v>
                </c:pt>
                <c:pt idx="582">
                  <c:v>6.5794432928373396</c:v>
                </c:pt>
                <c:pt idx="583">
                  <c:v>6.3830420005138233</c:v>
                </c:pt>
                <c:pt idx="584">
                  <c:v>4.5219059446863286</c:v>
                </c:pt>
                <c:pt idx="585">
                  <c:v>4.1524844662682936</c:v>
                </c:pt>
                <c:pt idx="586">
                  <c:v>4.5920492633732986</c:v>
                </c:pt>
                <c:pt idx="587">
                  <c:v>4.5359346084237249</c:v>
                </c:pt>
                <c:pt idx="588">
                  <c:v>5.4805313000748814</c:v>
                </c:pt>
                <c:pt idx="589">
                  <c:v>5.4992361850580718</c:v>
                </c:pt>
                <c:pt idx="590">
                  <c:v>3.4183177306780972</c:v>
                </c:pt>
                <c:pt idx="591">
                  <c:v>5.3683019901757287</c:v>
                </c:pt>
                <c:pt idx="592">
                  <c:v>5.5459983975160254</c:v>
                </c:pt>
                <c:pt idx="593">
                  <c:v>5.5413221762702394</c:v>
                </c:pt>
                <c:pt idx="594">
                  <c:v>3.9701118376822349</c:v>
                </c:pt>
                <c:pt idx="595">
                  <c:v>5.2186629103101962</c:v>
                </c:pt>
                <c:pt idx="596">
                  <c:v>5.6488752649235652</c:v>
                </c:pt>
                <c:pt idx="597">
                  <c:v>4.947442078053923</c:v>
                </c:pt>
                <c:pt idx="598">
                  <c:v>4.400324192295618</c:v>
                </c:pt>
                <c:pt idx="599">
                  <c:v>5.2654251227681543</c:v>
                </c:pt>
                <c:pt idx="600">
                  <c:v>4.6434876970770773</c:v>
                </c:pt>
                <c:pt idx="601">
                  <c:v>4.6902499095350505</c:v>
                </c:pt>
                <c:pt idx="602">
                  <c:v>4.6762212457976702</c:v>
                </c:pt>
                <c:pt idx="603">
                  <c:v>5.0970811579194537</c:v>
                </c:pt>
                <c:pt idx="604">
                  <c:v>5.3963593176505151</c:v>
                </c:pt>
                <c:pt idx="605">
                  <c:v>5.7236948048563505</c:v>
                </c:pt>
                <c:pt idx="606">
                  <c:v>6.0790876195369767</c:v>
                </c:pt>
                <c:pt idx="607">
                  <c:v>5.6254941586945888</c:v>
                </c:pt>
                <c:pt idx="608">
                  <c:v>5.8733338847218759</c:v>
                </c:pt>
                <c:pt idx="609">
                  <c:v>7.3931057896061141</c:v>
                </c:pt>
                <c:pt idx="610">
                  <c:v>6.4204517704801773</c:v>
                </c:pt>
                <c:pt idx="611">
                  <c:v>6.7945494701440126</c:v>
                </c:pt>
                <c:pt idx="612">
                  <c:v>7.7625272680241295</c:v>
                </c:pt>
                <c:pt idx="613">
                  <c:v>7.0797989661376723</c:v>
                </c:pt>
                <c:pt idx="614">
                  <c:v>6.8880738950599474</c:v>
                </c:pt>
                <c:pt idx="615">
                  <c:v>6.5092999741503661</c:v>
                </c:pt>
                <c:pt idx="616">
                  <c:v>6.2053455931734884</c:v>
                </c:pt>
                <c:pt idx="617">
                  <c:v>3.6381001292305735</c:v>
                </c:pt>
                <c:pt idx="618">
                  <c:v>6.3362797880558572</c:v>
                </c:pt>
                <c:pt idx="619">
                  <c:v>5.0456427242156892</c:v>
                </c:pt>
                <c:pt idx="620">
                  <c:v>6.5607384078541102</c:v>
                </c:pt>
                <c:pt idx="621">
                  <c:v>4.1805417937431102</c:v>
                </c:pt>
                <c:pt idx="622">
                  <c:v>5.3262159989635478</c:v>
                </c:pt>
                <c:pt idx="623">
                  <c:v>10.862861953987986</c:v>
                </c:pt>
                <c:pt idx="624">
                  <c:v>10.404592271899816</c:v>
                </c:pt>
                <c:pt idx="625">
                  <c:v>5.3823306539131224</c:v>
                </c:pt>
                <c:pt idx="626">
                  <c:v>4.5873730421275107</c:v>
                </c:pt>
                <c:pt idx="627">
                  <c:v>5.9107436546882584</c:v>
                </c:pt>
                <c:pt idx="628">
                  <c:v>6.0884400620285506</c:v>
                </c:pt>
                <c:pt idx="629">
                  <c:v>6.6402341690326825</c:v>
                </c:pt>
                <c:pt idx="630">
                  <c:v>6.4859188679213471</c:v>
                </c:pt>
                <c:pt idx="631">
                  <c:v>5.9668583096378294</c:v>
                </c:pt>
                <c:pt idx="632">
                  <c:v>6.2521078056314865</c:v>
                </c:pt>
                <c:pt idx="633">
                  <c:v>3.8672349702746582</c:v>
                </c:pt>
                <c:pt idx="634">
                  <c:v>5.9481534246546337</c:v>
                </c:pt>
                <c:pt idx="635">
                  <c:v>7.1312373998414325</c:v>
                </c:pt>
                <c:pt idx="636">
                  <c:v>7.4492204445557002</c:v>
                </c:pt>
                <c:pt idx="637">
                  <c:v>6.0697351770453665</c:v>
                </c:pt>
                <c:pt idx="638">
                  <c:v>5.8031905660348855</c:v>
                </c:pt>
                <c:pt idx="639">
                  <c:v>6.1211736107491239</c:v>
                </c:pt>
                <c:pt idx="640">
                  <c:v>6.8039019126355855</c:v>
                </c:pt>
                <c:pt idx="641">
                  <c:v>6.8226067976187945</c:v>
                </c:pt>
                <c:pt idx="642">
                  <c:v>8.0805103127383706</c:v>
                </c:pt>
                <c:pt idx="643">
                  <c:v>8.4920177823685616</c:v>
                </c:pt>
                <c:pt idx="644">
                  <c:v>8.5855422072845222</c:v>
                </c:pt>
                <c:pt idx="645">
                  <c:v>7.3744009046229007</c:v>
                </c:pt>
                <c:pt idx="646">
                  <c:v>6.5794432928373396</c:v>
                </c:pt>
                <c:pt idx="647">
                  <c:v>6.6028243990662796</c:v>
                </c:pt>
                <c:pt idx="648">
                  <c:v>6.3970706642512045</c:v>
                </c:pt>
                <c:pt idx="649">
                  <c:v>6.2193742569108785</c:v>
                </c:pt>
                <c:pt idx="650">
                  <c:v>6.5326810803793327</c:v>
                </c:pt>
                <c:pt idx="651">
                  <c:v>6.6168530628036883</c:v>
                </c:pt>
                <c:pt idx="652">
                  <c:v>6.2848413543520598</c:v>
                </c:pt>
                <c:pt idx="653">
                  <c:v>6.2474315843856694</c:v>
                </c:pt>
                <c:pt idx="654">
                  <c:v>6.3409560093016344</c:v>
                </c:pt>
                <c:pt idx="655">
                  <c:v>6.6308817265410775</c:v>
                </c:pt>
                <c:pt idx="656">
                  <c:v>6.4531853192007755</c:v>
                </c:pt>
                <c:pt idx="657">
                  <c:v>6.6636152752616846</c:v>
                </c:pt>
                <c:pt idx="658">
                  <c:v>6.5420335228709297</c:v>
                </c:pt>
                <c:pt idx="659">
                  <c:v>6.7010250452280484</c:v>
                </c:pt>
                <c:pt idx="660">
                  <c:v>7.2995813646901464</c:v>
                </c:pt>
                <c:pt idx="661">
                  <c:v>3.5024897131024582</c:v>
                </c:pt>
                <c:pt idx="662">
                  <c:v>3.0535724735058598</c:v>
                </c:pt>
                <c:pt idx="663">
                  <c:v>3.3902604032033032</c:v>
                </c:pt>
                <c:pt idx="664">
                  <c:v>2.3007008529324429</c:v>
                </c:pt>
                <c:pt idx="665">
                  <c:v>4.4704675109825853</c:v>
                </c:pt>
                <c:pt idx="666">
                  <c:v>2.0668897906425672</c:v>
                </c:pt>
                <c:pt idx="667">
                  <c:v>2.3708441716193995</c:v>
                </c:pt>
                <c:pt idx="668">
                  <c:v>3.9139971827326612</c:v>
                </c:pt>
                <c:pt idx="669">
                  <c:v>1.7114969759619418</c:v>
                </c:pt>
                <c:pt idx="670">
                  <c:v>7.1873520547909955</c:v>
                </c:pt>
                <c:pt idx="671">
                  <c:v>7.3603722408854964</c:v>
                </c:pt>
                <c:pt idx="672">
                  <c:v>7.7297937193035375</c:v>
                </c:pt>
                <c:pt idx="673">
                  <c:v>5.6629039286609437</c:v>
                </c:pt>
                <c:pt idx="674">
                  <c:v>9.7265401912591187</c:v>
                </c:pt>
                <c:pt idx="675">
                  <c:v>2.8244376324617826</c:v>
                </c:pt>
                <c:pt idx="676">
                  <c:v>3.2265926596003789</c:v>
                </c:pt>
                <c:pt idx="677">
                  <c:v>3.7877392090961215</c:v>
                </c:pt>
                <c:pt idx="678">
                  <c:v>2.3942252778484039</c:v>
                </c:pt>
                <c:pt idx="679">
                  <c:v>2.9647242698357212</c:v>
                </c:pt>
                <c:pt idx="680">
                  <c:v>4.5826968208817274</c:v>
                </c:pt>
                <c:pt idx="681">
                  <c:v>3.9233496252242266</c:v>
                </c:pt>
                <c:pt idx="682">
                  <c:v>3.8765874127662627</c:v>
                </c:pt>
                <c:pt idx="683">
                  <c:v>3.6848623416885742</c:v>
                </c:pt>
                <c:pt idx="684">
                  <c:v>2.5719216851887325</c:v>
                </c:pt>
                <c:pt idx="685">
                  <c:v>6.3409560093016344</c:v>
                </c:pt>
                <c:pt idx="686">
                  <c:v>6.1913169294360815</c:v>
                </c:pt>
                <c:pt idx="687">
                  <c:v>6.6168530628036883</c:v>
                </c:pt>
                <c:pt idx="688">
                  <c:v>4.9380896355623278</c:v>
                </c:pt>
                <c:pt idx="689">
                  <c:v>3.2873835357957724</c:v>
                </c:pt>
                <c:pt idx="690">
                  <c:v>2.2352337554912891</c:v>
                </c:pt>
                <c:pt idx="691">
                  <c:v>2.9740767123273288</c:v>
                </c:pt>
                <c:pt idx="692">
                  <c:v>3.5586043680520358</c:v>
                </c:pt>
                <c:pt idx="693">
                  <c:v>3.7877392090961215</c:v>
                </c:pt>
                <c:pt idx="694">
                  <c:v>3.6801861204427571</c:v>
                </c:pt>
                <c:pt idx="695">
                  <c:v>5.6582277074151719</c:v>
                </c:pt>
                <c:pt idx="696">
                  <c:v>4.7089547945182328</c:v>
                </c:pt>
                <c:pt idx="697">
                  <c:v>5.5927606099739906</c:v>
                </c:pt>
                <c:pt idx="698">
                  <c:v>6.2146980356650925</c:v>
                </c:pt>
                <c:pt idx="699">
                  <c:v>5.5927606099739906</c:v>
                </c:pt>
                <c:pt idx="700">
                  <c:v>4.6762212457976702</c:v>
                </c:pt>
                <c:pt idx="701">
                  <c:v>7.8654041354316719</c:v>
                </c:pt>
                <c:pt idx="702">
                  <c:v>6.883397673814172</c:v>
                </c:pt>
                <c:pt idx="703">
                  <c:v>6.8600165675851406</c:v>
                </c:pt>
                <c:pt idx="704">
                  <c:v>7.0985038511208485</c:v>
                </c:pt>
                <c:pt idx="705">
                  <c:v>6.7805208064066207</c:v>
                </c:pt>
                <c:pt idx="706">
                  <c:v>6.317574903072634</c:v>
                </c:pt>
                <c:pt idx="707">
                  <c:v>6.3596608942848301</c:v>
                </c:pt>
                <c:pt idx="708">
                  <c:v>6.3269273455642399</c:v>
                </c:pt>
                <c:pt idx="709">
                  <c:v>6.1866407081903114</c:v>
                </c:pt>
                <c:pt idx="710">
                  <c:v>6.2287266994024861</c:v>
                </c:pt>
                <c:pt idx="711">
                  <c:v>6.2334029206482731</c:v>
                </c:pt>
                <c:pt idx="712">
                  <c:v>6.2146980356650925</c:v>
                </c:pt>
                <c:pt idx="713">
                  <c:v>5.9668583096378294</c:v>
                </c:pt>
                <c:pt idx="714">
                  <c:v>5.9715345308836163</c:v>
                </c:pt>
                <c:pt idx="715">
                  <c:v>6.2240504781566868</c:v>
                </c:pt>
                <c:pt idx="716">
                  <c:v>6.0323254070789769</c:v>
                </c:pt>
                <c:pt idx="717">
                  <c:v>6.0744113982911569</c:v>
                </c:pt>
                <c:pt idx="718">
                  <c:v>6.1071449470117196</c:v>
                </c:pt>
                <c:pt idx="719">
                  <c:v>6.1913169294360815</c:v>
                </c:pt>
                <c:pt idx="720">
                  <c:v>6.2941937968436763</c:v>
                </c:pt>
                <c:pt idx="721">
                  <c:v>6.1539071594697266</c:v>
                </c:pt>
                <c:pt idx="722">
                  <c:v>6.0931162832743713</c:v>
                </c:pt>
                <c:pt idx="723">
                  <c:v>6.2474315843856694</c:v>
                </c:pt>
                <c:pt idx="724">
                  <c:v>6.2801651331062729</c:v>
                </c:pt>
                <c:pt idx="725">
                  <c:v>6.2988700180894455</c:v>
                </c:pt>
                <c:pt idx="726">
                  <c:v>6.2287266994024861</c:v>
                </c:pt>
                <c:pt idx="727">
                  <c:v>6.1679358232071095</c:v>
                </c:pt>
                <c:pt idx="728">
                  <c:v>6.2708126906146813</c:v>
                </c:pt>
                <c:pt idx="729">
                  <c:v>6.481242646675577</c:v>
                </c:pt>
                <c:pt idx="730">
                  <c:v>6.3970706642512045</c:v>
                </c:pt>
                <c:pt idx="731">
                  <c:v>6.5092999741503661</c:v>
                </c:pt>
                <c:pt idx="732">
                  <c:v>6.5700908503457081</c:v>
                </c:pt>
                <c:pt idx="733">
                  <c:v>8.1833871801459033</c:v>
                </c:pt>
                <c:pt idx="734">
                  <c:v>7.2013807185283918</c:v>
                </c:pt>
                <c:pt idx="735">
                  <c:v>8.1319487464421218</c:v>
                </c:pt>
                <c:pt idx="736">
                  <c:v>6.7664921426692324</c:v>
                </c:pt>
                <c:pt idx="737">
                  <c:v>6.5981481778205051</c:v>
                </c:pt>
                <c:pt idx="738">
                  <c:v>8.2769116050618639</c:v>
                </c:pt>
                <c:pt idx="739">
                  <c:v>7.8794327991690762</c:v>
                </c:pt>
                <c:pt idx="740">
                  <c:v>6.7805208064066207</c:v>
                </c:pt>
                <c:pt idx="741">
                  <c:v>6.8319592401103737</c:v>
                </c:pt>
                <c:pt idx="742">
                  <c:v>8.0010145515597895</c:v>
                </c:pt>
                <c:pt idx="743">
                  <c:v>7.0377129749254799</c:v>
                </c:pt>
                <c:pt idx="744">
                  <c:v>8.4265506849273795</c:v>
                </c:pt>
                <c:pt idx="745">
                  <c:v>7.1078562936124481</c:v>
                </c:pt>
                <c:pt idx="746">
                  <c:v>6.9675696562385205</c:v>
                </c:pt>
                <c:pt idx="747">
                  <c:v>6.7758445851608098</c:v>
                </c:pt>
                <c:pt idx="748">
                  <c:v>9.0438118893726589</c:v>
                </c:pt>
                <c:pt idx="749">
                  <c:v>9.5207864564440605</c:v>
                </c:pt>
                <c:pt idx="750">
                  <c:v>9.104602765568055</c:v>
                </c:pt>
                <c:pt idx="751">
                  <c:v>7.0470654174170635</c:v>
                </c:pt>
                <c:pt idx="752">
                  <c:v>6.8740452313225546</c:v>
                </c:pt>
                <c:pt idx="753">
                  <c:v>6.7805208064066207</c:v>
                </c:pt>
                <c:pt idx="754">
                  <c:v>6.8553403463393705</c:v>
                </c:pt>
                <c:pt idx="755">
                  <c:v>6.6542628327700779</c:v>
                </c:pt>
                <c:pt idx="756">
                  <c:v>6.7805208064066207</c:v>
                </c:pt>
                <c:pt idx="757">
                  <c:v>6.7431110364402258</c:v>
                </c:pt>
                <c:pt idx="758">
                  <c:v>6.9862745412217029</c:v>
                </c:pt>
                <c:pt idx="759">
                  <c:v>7.3884295683602863</c:v>
                </c:pt>
                <c:pt idx="760">
                  <c:v>6.8132543551271905</c:v>
                </c:pt>
                <c:pt idx="761">
                  <c:v>7.7578510467783035</c:v>
                </c:pt>
                <c:pt idx="762">
                  <c:v>7.2902289221985423</c:v>
                </c:pt>
                <c:pt idx="763">
                  <c:v>7.4351917808182932</c:v>
                </c:pt>
                <c:pt idx="764">
                  <c:v>8.8100008270828027</c:v>
                </c:pt>
                <c:pt idx="765">
                  <c:v>6.9909507624674845</c:v>
                </c:pt>
                <c:pt idx="766">
                  <c:v>6.6121768415578801</c:v>
                </c:pt>
                <c:pt idx="767">
                  <c:v>6.4064231067427908</c:v>
                </c:pt>
                <c:pt idx="768">
                  <c:v>6.6355579477868858</c:v>
                </c:pt>
                <c:pt idx="769">
                  <c:v>8.0851865339841762</c:v>
                </c:pt>
                <c:pt idx="770">
                  <c:v>7.2013807185283918</c:v>
                </c:pt>
                <c:pt idx="771">
                  <c:v>7.6830315068455439</c:v>
                </c:pt>
                <c:pt idx="772">
                  <c:v>9.7966835099461047</c:v>
                </c:pt>
                <c:pt idx="773">
                  <c:v>7.7438223830409303</c:v>
                </c:pt>
                <c:pt idx="774">
                  <c:v>6.8085781338814071</c:v>
                </c:pt>
                <c:pt idx="775">
                  <c:v>6.6729677177532576</c:v>
                </c:pt>
                <c:pt idx="776">
                  <c:v>6.7384348151944398</c:v>
                </c:pt>
                <c:pt idx="777">
                  <c:v>6.7758445851608098</c:v>
                </c:pt>
                <c:pt idx="778">
                  <c:v>6.883397673814172</c:v>
                </c:pt>
                <c:pt idx="779">
                  <c:v>7.8700803566774447</c:v>
                </c:pt>
                <c:pt idx="780">
                  <c:v>7.0938276298750615</c:v>
                </c:pt>
                <c:pt idx="781">
                  <c:v>6.6869963814906521</c:v>
                </c:pt>
                <c:pt idx="782">
                  <c:v>6.6542628327700779</c:v>
                </c:pt>
                <c:pt idx="783">
                  <c:v>6.7197299302112334</c:v>
                </c:pt>
                <c:pt idx="784">
                  <c:v>7.4492204445557002</c:v>
                </c:pt>
                <c:pt idx="785">
                  <c:v>7.7251174980577355</c:v>
                </c:pt>
                <c:pt idx="786">
                  <c:v>6.9815983199759151</c:v>
                </c:pt>
                <c:pt idx="787">
                  <c:v>8.6556855259714727</c:v>
                </c:pt>
                <c:pt idx="788">
                  <c:v>6.7431110364402258</c:v>
                </c:pt>
                <c:pt idx="789">
                  <c:v>7.5287162057342298</c:v>
                </c:pt>
                <c:pt idx="790">
                  <c:v>7.8981376841522462</c:v>
                </c:pt>
                <c:pt idx="791">
                  <c:v>4.8632700956295718</c:v>
                </c:pt>
                <c:pt idx="792">
                  <c:v>3.5773092530352142</c:v>
                </c:pt>
                <c:pt idx="793">
                  <c:v>3.8812636340120443</c:v>
                </c:pt>
                <c:pt idx="794">
                  <c:v>4.6855736882892662</c:v>
                </c:pt>
                <c:pt idx="795">
                  <c:v>5.7938381235433321</c:v>
                </c:pt>
                <c:pt idx="796">
                  <c:v>7.4538966658014774</c:v>
                </c:pt>
                <c:pt idx="797">
                  <c:v>5.2841300077513669</c:v>
                </c:pt>
                <c:pt idx="798">
                  <c:v>3.6988910054259692</c:v>
                </c:pt>
                <c:pt idx="799">
                  <c:v>3.9747880589280182</c:v>
                </c:pt>
                <c:pt idx="800">
                  <c:v>4.2787424399048719</c:v>
                </c:pt>
              </c:numCache>
            </c:numRef>
          </c:yVal>
          <c:smooth val="0"/>
        </c:ser>
        <c:ser>
          <c:idx val="2"/>
          <c:order val="2"/>
          <c:tx>
            <c:v>Discontinued Point 1</c:v>
          </c:tx>
          <c:spPr>
            <a:ln w="28575">
              <a:solidFill>
                <a:srgbClr val="FFC000"/>
              </a:solidFill>
              <a:prstDash val="sysDash"/>
            </a:ln>
          </c:spPr>
          <c:marker>
            <c:symbol val="none"/>
          </c:marker>
          <c:xVal>
            <c:numRef>
              <c:f>'WAG followed by C12_ADCO and CO'!$Q$35:$Q$36</c:f>
              <c:numCache>
                <c:formatCode>General</c:formatCode>
                <c:ptCount val="2"/>
                <c:pt idx="0">
                  <c:v>1.8074534161490678</c:v>
                </c:pt>
                <c:pt idx="1">
                  <c:v>1.8074534161490678</c:v>
                </c:pt>
              </c:numCache>
            </c:numRef>
          </c:xVal>
          <c:yVal>
            <c:numRef>
              <c:f>'WAG followed by C12_ADCO and CO'!$R$35:$R$36</c:f>
              <c:numCache>
                <c:formatCode>General</c:formatCode>
                <c:ptCount val="2"/>
                <c:pt idx="0">
                  <c:v>1</c:v>
                </c:pt>
                <c:pt idx="1">
                  <c:v>1000</c:v>
                </c:pt>
              </c:numCache>
            </c:numRef>
          </c:yVal>
          <c:smooth val="0"/>
        </c:ser>
        <c:ser>
          <c:idx val="3"/>
          <c:order val="3"/>
          <c:tx>
            <c:v>Discontinued point 2</c:v>
          </c:tx>
          <c:spPr>
            <a:ln w="28575">
              <a:solidFill>
                <a:srgbClr val="FFC000"/>
              </a:solidFill>
              <a:prstDash val="sysDash"/>
            </a:ln>
          </c:spPr>
          <c:marker>
            <c:symbol val="none"/>
          </c:marker>
          <c:xVal>
            <c:numRef>
              <c:f>'WAG followed by C12_ADCO and CO'!$Q$38:$Q$39</c:f>
              <c:numCache>
                <c:formatCode>General</c:formatCode>
                <c:ptCount val="2"/>
                <c:pt idx="0">
                  <c:v>5.5127329192546579</c:v>
                </c:pt>
                <c:pt idx="1">
                  <c:v>5.5127329192546579</c:v>
                </c:pt>
              </c:numCache>
            </c:numRef>
          </c:xVal>
          <c:yVal>
            <c:numRef>
              <c:f>'WAG followed by C12_ADCO and CO'!$R$38:$R$39</c:f>
              <c:numCache>
                <c:formatCode>General</c:formatCode>
                <c:ptCount val="2"/>
                <c:pt idx="0">
                  <c:v>1</c:v>
                </c:pt>
                <c:pt idx="1">
                  <c:v>1000</c:v>
                </c:pt>
              </c:numCache>
            </c:numRef>
          </c:yVal>
          <c:smooth val="0"/>
        </c:ser>
        <c:ser>
          <c:idx val="4"/>
          <c:order val="4"/>
          <c:tx>
            <c:v>Discontinued point 3</c:v>
          </c:tx>
          <c:spPr>
            <a:ln w="28575">
              <a:solidFill>
                <a:srgbClr val="FFC000"/>
              </a:solidFill>
              <a:prstDash val="sysDash"/>
            </a:ln>
          </c:spPr>
          <c:marker>
            <c:symbol val="none"/>
          </c:marker>
          <c:xVal>
            <c:numRef>
              <c:f>'WAG followed by C12_ADCO and CO'!$Q$41:$Q$42</c:f>
              <c:numCache>
                <c:formatCode>General</c:formatCode>
                <c:ptCount val="2"/>
                <c:pt idx="0">
                  <c:v>6.2156314699792947</c:v>
                </c:pt>
                <c:pt idx="1">
                  <c:v>6.2156314699792947</c:v>
                </c:pt>
              </c:numCache>
            </c:numRef>
          </c:xVal>
          <c:yVal>
            <c:numRef>
              <c:f>'WAG followed by C12_ADCO and CO'!$R$41:$R$42</c:f>
              <c:numCache>
                <c:formatCode>General</c:formatCode>
                <c:ptCount val="2"/>
                <c:pt idx="0">
                  <c:v>1</c:v>
                </c:pt>
                <c:pt idx="1">
                  <c:v>1000</c:v>
                </c:pt>
              </c:numCache>
            </c:numRef>
          </c:yVal>
          <c:smooth val="0"/>
        </c:ser>
        <c:dLbls>
          <c:showLegendKey val="0"/>
          <c:showVal val="0"/>
          <c:showCatName val="0"/>
          <c:showSerName val="0"/>
          <c:showPercent val="0"/>
          <c:showBubbleSize val="0"/>
        </c:dLbls>
        <c:axId val="103653760"/>
        <c:axId val="103655680"/>
      </c:scatterChart>
      <c:valAx>
        <c:axId val="103653760"/>
        <c:scaling>
          <c:orientation val="minMax"/>
          <c:max val="8"/>
          <c:min val="0"/>
        </c:scaling>
        <c:delete val="0"/>
        <c:axPos val="b"/>
        <c:title>
          <c:tx>
            <c:rich>
              <a:bodyPr/>
              <a:lstStyle/>
              <a:p>
                <a:pPr>
                  <a:defRPr/>
                </a:pPr>
                <a:r>
                  <a:rPr lang="en-US"/>
                  <a:t>PV</a:t>
                </a:r>
              </a:p>
            </c:rich>
          </c:tx>
          <c:layout/>
          <c:overlay val="0"/>
        </c:title>
        <c:numFmt formatCode="General" sourceLinked="1"/>
        <c:majorTickMark val="out"/>
        <c:minorTickMark val="none"/>
        <c:tickLblPos val="nextTo"/>
        <c:crossAx val="103655680"/>
        <c:crosses val="autoZero"/>
        <c:crossBetween val="midCat"/>
        <c:majorUnit val="1"/>
      </c:valAx>
      <c:valAx>
        <c:axId val="103655680"/>
        <c:scaling>
          <c:orientation val="minMax"/>
          <c:max val="700"/>
          <c:min val="0"/>
        </c:scaling>
        <c:delete val="0"/>
        <c:axPos val="l"/>
        <c:title>
          <c:tx>
            <c:rich>
              <a:bodyPr rot="-5400000" vert="horz"/>
              <a:lstStyle/>
              <a:p>
                <a:pPr>
                  <a:defRPr/>
                </a:pPr>
                <a:r>
                  <a:rPr lang="en-US"/>
                  <a:t>Apparent Viscosity / cp</a:t>
                </a:r>
              </a:p>
            </c:rich>
          </c:tx>
          <c:layout/>
          <c:overlay val="0"/>
        </c:title>
        <c:numFmt formatCode="General" sourceLinked="1"/>
        <c:majorTickMark val="out"/>
        <c:minorTickMark val="none"/>
        <c:tickLblPos val="nextTo"/>
        <c:crossAx val="103653760"/>
        <c:crosses val="autoZero"/>
        <c:crossBetween val="midCat"/>
        <c:majorUnit val="100"/>
      </c:valAx>
    </c:plotArea>
    <c:legend>
      <c:legendPos val="r"/>
      <c:layout/>
      <c:overlay val="0"/>
    </c:legend>
    <c:plotVisOnly val="1"/>
    <c:dispBlanksAs val="gap"/>
    <c:showDLblsOverMax val="0"/>
  </c:chart>
  <c:txPr>
    <a:bodyPr/>
    <a:lstStyle/>
    <a:p>
      <a:pPr>
        <a:defRPr sz="1400" b="1"/>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96573432860596"/>
          <c:y val="3.5627825391767863E-2"/>
          <c:w val="0.72799497260153023"/>
          <c:h val="0.92874434921646432"/>
        </c:manualLayout>
      </c:layout>
      <c:scatterChart>
        <c:scatterStyle val="lineMarker"/>
        <c:varyColors val="0"/>
        <c:ser>
          <c:idx val="1"/>
          <c:order val="0"/>
          <c:tx>
            <c:v>Co-injection</c:v>
          </c:tx>
          <c:spPr>
            <a:ln w="28575">
              <a:noFill/>
            </a:ln>
          </c:spPr>
          <c:xVal>
            <c:numRef>
              <c:f>'WAG followed by co-injection 60'!$J$409:$J$1065</c:f>
              <c:numCache>
                <c:formatCode>General</c:formatCode>
                <c:ptCount val="657"/>
                <c:pt idx="0">
                  <c:v>0</c:v>
                </c:pt>
                <c:pt idx="1">
                  <c:v>1.0041407867494823E-2</c:v>
                </c:pt>
                <c:pt idx="2">
                  <c:v>2.0082815734989646E-2</c:v>
                </c:pt>
                <c:pt idx="3">
                  <c:v>3.0124223602484467E-2</c:v>
                </c:pt>
                <c:pt idx="4">
                  <c:v>4.0165631469979292E-2</c:v>
                </c:pt>
                <c:pt idx="5">
                  <c:v>5.020703933747412E-2</c:v>
                </c:pt>
                <c:pt idx="6">
                  <c:v>6.0248447204968934E-2</c:v>
                </c:pt>
                <c:pt idx="7">
                  <c:v>7.0289855072463756E-2</c:v>
                </c:pt>
                <c:pt idx="8">
                  <c:v>8.0331262939958584E-2</c:v>
                </c:pt>
                <c:pt idx="9">
                  <c:v>9.0372670807453398E-2</c:v>
                </c:pt>
                <c:pt idx="10">
                  <c:v>0.10041407867494824</c:v>
                </c:pt>
                <c:pt idx="11">
                  <c:v>0.11045548654244305</c:v>
                </c:pt>
                <c:pt idx="12">
                  <c:v>0.12049689440993787</c:v>
                </c:pt>
                <c:pt idx="13">
                  <c:v>0.13053830227743268</c:v>
                </c:pt>
                <c:pt idx="14">
                  <c:v>0.14057971014492751</c:v>
                </c:pt>
                <c:pt idx="15">
                  <c:v>0.15062111801242234</c:v>
                </c:pt>
                <c:pt idx="16">
                  <c:v>0.16066252587991717</c:v>
                </c:pt>
                <c:pt idx="17">
                  <c:v>0.17070393374741197</c:v>
                </c:pt>
                <c:pt idx="18">
                  <c:v>0.1807453416149068</c:v>
                </c:pt>
                <c:pt idx="19">
                  <c:v>0.19078674948240162</c:v>
                </c:pt>
                <c:pt idx="20">
                  <c:v>0.20082815734989648</c:v>
                </c:pt>
                <c:pt idx="21">
                  <c:v>0.21086956521739128</c:v>
                </c:pt>
                <c:pt idx="22">
                  <c:v>0.22091097308488611</c:v>
                </c:pt>
                <c:pt idx="23">
                  <c:v>0.23095238095238094</c:v>
                </c:pt>
                <c:pt idx="24">
                  <c:v>0.24099378881987574</c:v>
                </c:pt>
                <c:pt idx="25">
                  <c:v>0.25103519668737057</c:v>
                </c:pt>
                <c:pt idx="26">
                  <c:v>0.26107660455486537</c:v>
                </c:pt>
                <c:pt idx="27">
                  <c:v>0.27111801242236022</c:v>
                </c:pt>
                <c:pt idx="28">
                  <c:v>0.28115942028985502</c:v>
                </c:pt>
                <c:pt idx="29">
                  <c:v>0.29120082815734988</c:v>
                </c:pt>
                <c:pt idx="30">
                  <c:v>0.30124223602484468</c:v>
                </c:pt>
                <c:pt idx="31">
                  <c:v>0.31128364389233953</c:v>
                </c:pt>
                <c:pt idx="32">
                  <c:v>0.32132505175983433</c:v>
                </c:pt>
                <c:pt idx="33">
                  <c:v>0.33136645962732914</c:v>
                </c:pt>
                <c:pt idx="34">
                  <c:v>0.34140786749482394</c:v>
                </c:pt>
                <c:pt idx="35">
                  <c:v>0.35144927536231879</c:v>
                </c:pt>
                <c:pt idx="36">
                  <c:v>0.36149068322981359</c:v>
                </c:pt>
                <c:pt idx="37">
                  <c:v>0.37153209109730845</c:v>
                </c:pt>
                <c:pt idx="38">
                  <c:v>0.38157349896480325</c:v>
                </c:pt>
                <c:pt idx="39">
                  <c:v>0.3916149068322981</c:v>
                </c:pt>
                <c:pt idx="40">
                  <c:v>0.40165631469979296</c:v>
                </c:pt>
                <c:pt idx="41">
                  <c:v>0.4116977225672877</c:v>
                </c:pt>
                <c:pt idx="42">
                  <c:v>0.42173913043478256</c:v>
                </c:pt>
                <c:pt idx="43">
                  <c:v>0.43178053830227736</c:v>
                </c:pt>
                <c:pt idx="44">
                  <c:v>0.44182194616977222</c:v>
                </c:pt>
                <c:pt idx="45">
                  <c:v>0.45186335403726702</c:v>
                </c:pt>
                <c:pt idx="46">
                  <c:v>0.46190476190476187</c:v>
                </c:pt>
                <c:pt idx="47">
                  <c:v>0.47194616977225667</c:v>
                </c:pt>
                <c:pt idx="48">
                  <c:v>0.48198757763975147</c:v>
                </c:pt>
                <c:pt idx="49">
                  <c:v>0.49202898550724627</c:v>
                </c:pt>
                <c:pt idx="50">
                  <c:v>0.50207039337474113</c:v>
                </c:pt>
                <c:pt idx="51">
                  <c:v>0.51211180124223588</c:v>
                </c:pt>
                <c:pt idx="52">
                  <c:v>0.52215320910973073</c:v>
                </c:pt>
                <c:pt idx="53">
                  <c:v>0.53219461697722559</c:v>
                </c:pt>
                <c:pt idx="54">
                  <c:v>0.54223602484472044</c:v>
                </c:pt>
                <c:pt idx="55">
                  <c:v>0.55227743271221519</c:v>
                </c:pt>
                <c:pt idx="56">
                  <c:v>0.56231884057971004</c:v>
                </c:pt>
                <c:pt idx="57">
                  <c:v>0.5723602484472049</c:v>
                </c:pt>
                <c:pt idx="58">
                  <c:v>0.58240165631469976</c:v>
                </c:pt>
                <c:pt idx="59">
                  <c:v>0.5924430641821945</c:v>
                </c:pt>
                <c:pt idx="60">
                  <c:v>0.60248447204968936</c:v>
                </c:pt>
                <c:pt idx="61">
                  <c:v>0.61252587991718421</c:v>
                </c:pt>
                <c:pt idx="62">
                  <c:v>0.62256728778467907</c:v>
                </c:pt>
                <c:pt idx="63">
                  <c:v>0.63260869565217381</c:v>
                </c:pt>
                <c:pt idx="64">
                  <c:v>0.64265010351966867</c:v>
                </c:pt>
                <c:pt idx="65">
                  <c:v>0.65269151138716353</c:v>
                </c:pt>
                <c:pt idx="66">
                  <c:v>0.66273291925465827</c:v>
                </c:pt>
                <c:pt idx="67">
                  <c:v>0.67277432712215313</c:v>
                </c:pt>
                <c:pt idx="68">
                  <c:v>0.68281573498964787</c:v>
                </c:pt>
                <c:pt idx="69">
                  <c:v>0.69285714285714273</c:v>
                </c:pt>
                <c:pt idx="70">
                  <c:v>0.70289855072463758</c:v>
                </c:pt>
                <c:pt idx="71">
                  <c:v>0.71293995859213244</c:v>
                </c:pt>
                <c:pt idx="72">
                  <c:v>0.72298136645962718</c:v>
                </c:pt>
                <c:pt idx="73">
                  <c:v>0.73302277432712204</c:v>
                </c:pt>
                <c:pt idx="74">
                  <c:v>0.7430641821946169</c:v>
                </c:pt>
                <c:pt idx="75">
                  <c:v>0.75310559006211175</c:v>
                </c:pt>
                <c:pt idx="76">
                  <c:v>0.7631469979296065</c:v>
                </c:pt>
                <c:pt idx="77">
                  <c:v>0.77318840579710135</c:v>
                </c:pt>
                <c:pt idx="78">
                  <c:v>0.78322981366459621</c:v>
                </c:pt>
                <c:pt idx="79">
                  <c:v>0.79327122153209106</c:v>
                </c:pt>
                <c:pt idx="80">
                  <c:v>0.80331262939958592</c:v>
                </c:pt>
                <c:pt idx="81">
                  <c:v>0.81335403726708055</c:v>
                </c:pt>
                <c:pt idx="82">
                  <c:v>0.82339544513457541</c:v>
                </c:pt>
                <c:pt idx="83">
                  <c:v>0.83343685300207027</c:v>
                </c:pt>
                <c:pt idx="84">
                  <c:v>0.84347826086956512</c:v>
                </c:pt>
                <c:pt idx="85">
                  <c:v>0.85351966873705987</c:v>
                </c:pt>
                <c:pt idx="86">
                  <c:v>0.86356107660455472</c:v>
                </c:pt>
                <c:pt idx="87">
                  <c:v>0.87360248447204958</c:v>
                </c:pt>
                <c:pt idx="88">
                  <c:v>0.88364389233954443</c:v>
                </c:pt>
                <c:pt idx="89">
                  <c:v>0.89368530020703918</c:v>
                </c:pt>
                <c:pt idx="90">
                  <c:v>0.90372670807453404</c:v>
                </c:pt>
                <c:pt idx="91">
                  <c:v>0.91376811594202889</c:v>
                </c:pt>
                <c:pt idx="92">
                  <c:v>0.92380952380952375</c:v>
                </c:pt>
                <c:pt idx="93">
                  <c:v>0.9338509316770186</c:v>
                </c:pt>
                <c:pt idx="94">
                  <c:v>0.94389233954451335</c:v>
                </c:pt>
                <c:pt idx="95">
                  <c:v>0.95393374741200809</c:v>
                </c:pt>
                <c:pt idx="96">
                  <c:v>0.96397515527950295</c:v>
                </c:pt>
                <c:pt idx="97">
                  <c:v>0.9740165631469978</c:v>
                </c:pt>
                <c:pt idx="98">
                  <c:v>0.98405797101449255</c:v>
                </c:pt>
                <c:pt idx="99">
                  <c:v>0.99409937888198741</c:v>
                </c:pt>
                <c:pt idx="100">
                  <c:v>1.0041407867494823</c:v>
                </c:pt>
                <c:pt idx="101">
                  <c:v>1.0141821946169771</c:v>
                </c:pt>
                <c:pt idx="102">
                  <c:v>1.0242236024844718</c:v>
                </c:pt>
                <c:pt idx="103">
                  <c:v>1.0342650103519668</c:v>
                </c:pt>
                <c:pt idx="104">
                  <c:v>1.0443064182194615</c:v>
                </c:pt>
                <c:pt idx="105">
                  <c:v>1.0543478260869563</c:v>
                </c:pt>
                <c:pt idx="106">
                  <c:v>1.0643892339544512</c:v>
                </c:pt>
                <c:pt idx="107">
                  <c:v>1.074430641821946</c:v>
                </c:pt>
                <c:pt idx="108">
                  <c:v>1.0844720496894409</c:v>
                </c:pt>
                <c:pt idx="109">
                  <c:v>1.0945134575569357</c:v>
                </c:pt>
                <c:pt idx="110">
                  <c:v>1.1045548654244304</c:v>
                </c:pt>
                <c:pt idx="111">
                  <c:v>1.1145962732919255</c:v>
                </c:pt>
                <c:pt idx="112">
                  <c:v>1.1246376811594201</c:v>
                </c:pt>
                <c:pt idx="113">
                  <c:v>1.1346790890269149</c:v>
                </c:pt>
                <c:pt idx="114">
                  <c:v>1.1447204968944098</c:v>
                </c:pt>
                <c:pt idx="115">
                  <c:v>1.1547619047619047</c:v>
                </c:pt>
                <c:pt idx="116">
                  <c:v>1.1648033126293995</c:v>
                </c:pt>
                <c:pt idx="117">
                  <c:v>1.1748447204968941</c:v>
                </c:pt>
                <c:pt idx="118">
                  <c:v>1.184886128364389</c:v>
                </c:pt>
                <c:pt idx="119">
                  <c:v>1.1949275362318839</c:v>
                </c:pt>
                <c:pt idx="120">
                  <c:v>1.2049689440993787</c:v>
                </c:pt>
                <c:pt idx="121">
                  <c:v>1.2150103519668736</c:v>
                </c:pt>
                <c:pt idx="122">
                  <c:v>1.2250517598343684</c:v>
                </c:pt>
                <c:pt idx="123">
                  <c:v>1.2350931677018631</c:v>
                </c:pt>
                <c:pt idx="124">
                  <c:v>1.2451345755693581</c:v>
                </c:pt>
                <c:pt idx="125">
                  <c:v>1.2551759834368528</c:v>
                </c:pt>
                <c:pt idx="126">
                  <c:v>1.2652173913043476</c:v>
                </c:pt>
                <c:pt idx="127">
                  <c:v>1.2752587991718425</c:v>
                </c:pt>
                <c:pt idx="128">
                  <c:v>1.2853002070393373</c:v>
                </c:pt>
                <c:pt idx="129">
                  <c:v>1.2953416149068322</c:v>
                </c:pt>
                <c:pt idx="130">
                  <c:v>1.3053830227743271</c:v>
                </c:pt>
                <c:pt idx="131">
                  <c:v>1.3154244306418217</c:v>
                </c:pt>
                <c:pt idx="132">
                  <c:v>1.3254658385093165</c:v>
                </c:pt>
                <c:pt idx="133">
                  <c:v>1.3355072463768114</c:v>
                </c:pt>
                <c:pt idx="134">
                  <c:v>1.3455486542443063</c:v>
                </c:pt>
                <c:pt idx="135">
                  <c:v>1.3555900621118011</c:v>
                </c:pt>
                <c:pt idx="136">
                  <c:v>1.3656314699792957</c:v>
                </c:pt>
                <c:pt idx="137">
                  <c:v>1.3756728778467908</c:v>
                </c:pt>
                <c:pt idx="138">
                  <c:v>1.3857142857142855</c:v>
                </c:pt>
                <c:pt idx="139">
                  <c:v>1.3957556935817803</c:v>
                </c:pt>
                <c:pt idx="140">
                  <c:v>1.4057971014492752</c:v>
                </c:pt>
                <c:pt idx="141">
                  <c:v>1.41583850931677</c:v>
                </c:pt>
                <c:pt idx="142">
                  <c:v>1.4258799171842649</c:v>
                </c:pt>
                <c:pt idx="143">
                  <c:v>1.4359213250517597</c:v>
                </c:pt>
                <c:pt idx="144">
                  <c:v>1.4459627329192544</c:v>
                </c:pt>
                <c:pt idx="145">
                  <c:v>1.4560041407867494</c:v>
                </c:pt>
                <c:pt idx="146">
                  <c:v>1.4660455486542441</c:v>
                </c:pt>
                <c:pt idx="147">
                  <c:v>1.4760869565217389</c:v>
                </c:pt>
                <c:pt idx="148">
                  <c:v>1.4861283643892338</c:v>
                </c:pt>
                <c:pt idx="149">
                  <c:v>1.4961697722567284</c:v>
                </c:pt>
                <c:pt idx="150">
                  <c:v>1.5062111801242235</c:v>
                </c:pt>
                <c:pt idx="151">
                  <c:v>1.5162525879917181</c:v>
                </c:pt>
                <c:pt idx="152">
                  <c:v>1.526293995859213</c:v>
                </c:pt>
                <c:pt idx="153">
                  <c:v>1.5363354037267078</c:v>
                </c:pt>
                <c:pt idx="154">
                  <c:v>1.5463768115942027</c:v>
                </c:pt>
                <c:pt idx="155">
                  <c:v>1.5564182194616976</c:v>
                </c:pt>
                <c:pt idx="156">
                  <c:v>1.5664596273291924</c:v>
                </c:pt>
                <c:pt idx="157">
                  <c:v>1.5765010351966871</c:v>
                </c:pt>
                <c:pt idx="158">
                  <c:v>1.5865424430641821</c:v>
                </c:pt>
                <c:pt idx="159">
                  <c:v>1.5965838509316768</c:v>
                </c:pt>
                <c:pt idx="160">
                  <c:v>1.6066252587991718</c:v>
                </c:pt>
                <c:pt idx="161">
                  <c:v>1.6166666666666665</c:v>
                </c:pt>
                <c:pt idx="162">
                  <c:v>1.6267080745341611</c:v>
                </c:pt>
                <c:pt idx="163">
                  <c:v>1.6367494824016562</c:v>
                </c:pt>
                <c:pt idx="164">
                  <c:v>1.6467908902691508</c:v>
                </c:pt>
                <c:pt idx="165">
                  <c:v>1.6568322981366457</c:v>
                </c:pt>
                <c:pt idx="166">
                  <c:v>1.6668737060041405</c:v>
                </c:pt>
                <c:pt idx="167">
                  <c:v>1.6769151138716354</c:v>
                </c:pt>
                <c:pt idx="168">
                  <c:v>1.6869565217391302</c:v>
                </c:pt>
                <c:pt idx="169">
                  <c:v>1.6969979296066251</c:v>
                </c:pt>
                <c:pt idx="170">
                  <c:v>1.7070393374741197</c:v>
                </c:pt>
                <c:pt idx="171">
                  <c:v>1.7170807453416148</c:v>
                </c:pt>
                <c:pt idx="172">
                  <c:v>1.7271221532091094</c:v>
                </c:pt>
                <c:pt idx="173">
                  <c:v>1.7371635610766045</c:v>
                </c:pt>
                <c:pt idx="174">
                  <c:v>1.7472049689440992</c:v>
                </c:pt>
                <c:pt idx="175">
                  <c:v>1.7572463768115938</c:v>
                </c:pt>
                <c:pt idx="176">
                  <c:v>1.7672877846790889</c:v>
                </c:pt>
                <c:pt idx="177">
                  <c:v>1.7773291925465835</c:v>
                </c:pt>
                <c:pt idx="178">
                  <c:v>1.7873706004140784</c:v>
                </c:pt>
                <c:pt idx="179">
                  <c:v>1.7974120082815732</c:v>
                </c:pt>
                <c:pt idx="180">
                  <c:v>1.8074534161490681</c:v>
                </c:pt>
                <c:pt idx="181">
                  <c:v>1.8174948240165629</c:v>
                </c:pt>
                <c:pt idx="182">
                  <c:v>1.8275362318840578</c:v>
                </c:pt>
                <c:pt idx="183">
                  <c:v>1.8375776397515524</c:v>
                </c:pt>
                <c:pt idx="184">
                  <c:v>1.8476190476190475</c:v>
                </c:pt>
                <c:pt idx="185">
                  <c:v>1.8576604554865421</c:v>
                </c:pt>
                <c:pt idx="186">
                  <c:v>1.8677018633540372</c:v>
                </c:pt>
                <c:pt idx="187">
                  <c:v>1.8777432712215318</c:v>
                </c:pt>
                <c:pt idx="188">
                  <c:v>1.8877846790890267</c:v>
                </c:pt>
                <c:pt idx="189">
                  <c:v>1.8978260869565216</c:v>
                </c:pt>
                <c:pt idx="190">
                  <c:v>1.9078674948240162</c:v>
                </c:pt>
                <c:pt idx="191">
                  <c:v>1.917908902691511</c:v>
                </c:pt>
                <c:pt idx="192">
                  <c:v>1.9279503105590059</c:v>
                </c:pt>
                <c:pt idx="193">
                  <c:v>1.9379917184265008</c:v>
                </c:pt>
                <c:pt idx="194">
                  <c:v>1.9480331262939956</c:v>
                </c:pt>
                <c:pt idx="195">
                  <c:v>1.9580745341614905</c:v>
                </c:pt>
                <c:pt idx="196">
                  <c:v>1.9681159420289851</c:v>
                </c:pt>
                <c:pt idx="197">
                  <c:v>1.9781573498964802</c:v>
                </c:pt>
                <c:pt idx="198">
                  <c:v>1.9881987577639748</c:v>
                </c:pt>
                <c:pt idx="199">
                  <c:v>1.9982401656314699</c:v>
                </c:pt>
                <c:pt idx="200">
                  <c:v>2.0082815734989645</c:v>
                </c:pt>
                <c:pt idx="201">
                  <c:v>2.0183229813664592</c:v>
                </c:pt>
                <c:pt idx="202">
                  <c:v>2.0283643892339542</c:v>
                </c:pt>
                <c:pt idx="203">
                  <c:v>2.0384057971014493</c:v>
                </c:pt>
                <c:pt idx="204">
                  <c:v>2.0484472049689435</c:v>
                </c:pt>
                <c:pt idx="205">
                  <c:v>2.0584886128364386</c:v>
                </c:pt>
                <c:pt idx="206">
                  <c:v>2.0685300207039337</c:v>
                </c:pt>
                <c:pt idx="207">
                  <c:v>2.0785714285714283</c:v>
                </c:pt>
                <c:pt idx="208">
                  <c:v>2.0886128364389229</c:v>
                </c:pt>
                <c:pt idx="209">
                  <c:v>2.098654244306418</c:v>
                </c:pt>
                <c:pt idx="210">
                  <c:v>2.1086956521739126</c:v>
                </c:pt>
                <c:pt idx="211">
                  <c:v>2.1187370600414077</c:v>
                </c:pt>
                <c:pt idx="212">
                  <c:v>2.1287784679089023</c:v>
                </c:pt>
                <c:pt idx="213">
                  <c:v>2.138819875776397</c:v>
                </c:pt>
                <c:pt idx="214">
                  <c:v>2.1488612836438921</c:v>
                </c:pt>
                <c:pt idx="215">
                  <c:v>2.1589026915113871</c:v>
                </c:pt>
                <c:pt idx="216">
                  <c:v>2.1689440993788818</c:v>
                </c:pt>
                <c:pt idx="217">
                  <c:v>2.1789855072463764</c:v>
                </c:pt>
                <c:pt idx="218">
                  <c:v>2.1890269151138715</c:v>
                </c:pt>
                <c:pt idx="219">
                  <c:v>2.1990683229813661</c:v>
                </c:pt>
                <c:pt idx="220">
                  <c:v>2.2091097308488608</c:v>
                </c:pt>
                <c:pt idx="221">
                  <c:v>2.2191511387163558</c:v>
                </c:pt>
                <c:pt idx="222">
                  <c:v>2.2291925465838509</c:v>
                </c:pt>
                <c:pt idx="223">
                  <c:v>2.2392339544513451</c:v>
                </c:pt>
                <c:pt idx="224">
                  <c:v>2.2492753623188402</c:v>
                </c:pt>
                <c:pt idx="225">
                  <c:v>2.2593167701863353</c:v>
                </c:pt>
                <c:pt idx="226">
                  <c:v>2.2693581780538299</c:v>
                </c:pt>
                <c:pt idx="227">
                  <c:v>2.2793995859213245</c:v>
                </c:pt>
                <c:pt idx="228">
                  <c:v>2.2894409937888196</c:v>
                </c:pt>
                <c:pt idx="229">
                  <c:v>2.2994824016563147</c:v>
                </c:pt>
                <c:pt idx="230">
                  <c:v>2.3095238095238093</c:v>
                </c:pt>
                <c:pt idx="231">
                  <c:v>2.3195652173913039</c:v>
                </c:pt>
                <c:pt idx="232">
                  <c:v>2.329606625258799</c:v>
                </c:pt>
                <c:pt idx="233">
                  <c:v>2.3396480331262937</c:v>
                </c:pt>
                <c:pt idx="234">
                  <c:v>2.3496894409937883</c:v>
                </c:pt>
                <c:pt idx="235">
                  <c:v>2.3597308488612834</c:v>
                </c:pt>
                <c:pt idx="236">
                  <c:v>2.369772256728778</c:v>
                </c:pt>
                <c:pt idx="237">
                  <c:v>2.3798136645962731</c:v>
                </c:pt>
                <c:pt idx="238">
                  <c:v>2.3898550724637677</c:v>
                </c:pt>
                <c:pt idx="239">
                  <c:v>2.3998964803312623</c:v>
                </c:pt>
                <c:pt idx="240">
                  <c:v>2.4099378881987574</c:v>
                </c:pt>
                <c:pt idx="241">
                  <c:v>2.4199792960662525</c:v>
                </c:pt>
                <c:pt idx="242">
                  <c:v>2.4300207039337471</c:v>
                </c:pt>
                <c:pt idx="243">
                  <c:v>2.4400621118012418</c:v>
                </c:pt>
                <c:pt idx="244">
                  <c:v>2.4501035196687369</c:v>
                </c:pt>
                <c:pt idx="245">
                  <c:v>2.4601449275362319</c:v>
                </c:pt>
                <c:pt idx="246">
                  <c:v>2.4701863354037261</c:v>
                </c:pt>
                <c:pt idx="247">
                  <c:v>2.4802277432712212</c:v>
                </c:pt>
                <c:pt idx="248">
                  <c:v>2.4902691511387163</c:v>
                </c:pt>
                <c:pt idx="249">
                  <c:v>2.5003105590062105</c:v>
                </c:pt>
                <c:pt idx="250">
                  <c:v>2.5103519668737055</c:v>
                </c:pt>
                <c:pt idx="251">
                  <c:v>2.5203933747412006</c:v>
                </c:pt>
                <c:pt idx="252">
                  <c:v>2.5304347826086953</c:v>
                </c:pt>
                <c:pt idx="253">
                  <c:v>2.5404761904761899</c:v>
                </c:pt>
                <c:pt idx="254">
                  <c:v>2.550517598343685</c:v>
                </c:pt>
                <c:pt idx="255">
                  <c:v>2.56055900621118</c:v>
                </c:pt>
                <c:pt idx="256">
                  <c:v>2.5706004140786747</c:v>
                </c:pt>
                <c:pt idx="257">
                  <c:v>2.5806418219461693</c:v>
                </c:pt>
                <c:pt idx="258">
                  <c:v>2.5906832298136644</c:v>
                </c:pt>
                <c:pt idx="259">
                  <c:v>2.600724637681159</c:v>
                </c:pt>
                <c:pt idx="260">
                  <c:v>2.6107660455486541</c:v>
                </c:pt>
                <c:pt idx="261">
                  <c:v>2.6208074534161487</c:v>
                </c:pt>
                <c:pt idx="262">
                  <c:v>2.6308488612836434</c:v>
                </c:pt>
                <c:pt idx="263">
                  <c:v>2.6408902691511384</c:v>
                </c:pt>
                <c:pt idx="264">
                  <c:v>2.6509316770186331</c:v>
                </c:pt>
                <c:pt idx="265">
                  <c:v>2.6609730848861277</c:v>
                </c:pt>
                <c:pt idx="266">
                  <c:v>2.6710144927536228</c:v>
                </c:pt>
                <c:pt idx="267">
                  <c:v>2.6810559006211179</c:v>
                </c:pt>
                <c:pt idx="268">
                  <c:v>2.6910973084886125</c:v>
                </c:pt>
                <c:pt idx="269">
                  <c:v>2.7011387163561071</c:v>
                </c:pt>
                <c:pt idx="270">
                  <c:v>2.7111801242236022</c:v>
                </c:pt>
                <c:pt idx="271">
                  <c:v>2.7212215320910973</c:v>
                </c:pt>
                <c:pt idx="272">
                  <c:v>2.7312629399585915</c:v>
                </c:pt>
                <c:pt idx="273">
                  <c:v>2.7413043478260866</c:v>
                </c:pt>
                <c:pt idx="274">
                  <c:v>2.7513457556935816</c:v>
                </c:pt>
                <c:pt idx="275">
                  <c:v>2.7613871635610763</c:v>
                </c:pt>
                <c:pt idx="276">
                  <c:v>2.7714285714285709</c:v>
                </c:pt>
                <c:pt idx="277">
                  <c:v>2.781469979296066</c:v>
                </c:pt>
                <c:pt idx="278">
                  <c:v>2.7915113871635606</c:v>
                </c:pt>
                <c:pt idx="279">
                  <c:v>2.8015527950310553</c:v>
                </c:pt>
                <c:pt idx="280">
                  <c:v>2.8115942028985503</c:v>
                </c:pt>
                <c:pt idx="281">
                  <c:v>2.8216356107660454</c:v>
                </c:pt>
                <c:pt idx="282">
                  <c:v>2.83167701863354</c:v>
                </c:pt>
                <c:pt idx="283">
                  <c:v>2.8417184265010347</c:v>
                </c:pt>
                <c:pt idx="284">
                  <c:v>2.8517598343685298</c:v>
                </c:pt>
                <c:pt idx="285">
                  <c:v>2.8618012422360244</c:v>
                </c:pt>
                <c:pt idx="286">
                  <c:v>2.8718426501035195</c:v>
                </c:pt>
                <c:pt idx="287">
                  <c:v>2.8818840579710141</c:v>
                </c:pt>
                <c:pt idx="288">
                  <c:v>2.8919254658385087</c:v>
                </c:pt>
                <c:pt idx="289">
                  <c:v>2.9019668737060038</c:v>
                </c:pt>
                <c:pt idx="290">
                  <c:v>2.9120082815734989</c:v>
                </c:pt>
                <c:pt idx="291">
                  <c:v>2.9220496894409931</c:v>
                </c:pt>
                <c:pt idx="292">
                  <c:v>2.9320910973084882</c:v>
                </c:pt>
                <c:pt idx="293">
                  <c:v>2.9421325051759832</c:v>
                </c:pt>
                <c:pt idx="294">
                  <c:v>2.9521739130434779</c:v>
                </c:pt>
                <c:pt idx="295">
                  <c:v>2.9622153209109725</c:v>
                </c:pt>
                <c:pt idx="296">
                  <c:v>2.9722567287784676</c:v>
                </c:pt>
                <c:pt idx="297">
                  <c:v>2.9822981366459627</c:v>
                </c:pt>
                <c:pt idx="298">
                  <c:v>2.9923395445134569</c:v>
                </c:pt>
                <c:pt idx="299">
                  <c:v>3.0023809523809519</c:v>
                </c:pt>
                <c:pt idx="300">
                  <c:v>3.012422360248447</c:v>
                </c:pt>
                <c:pt idx="301">
                  <c:v>3.0224637681159416</c:v>
                </c:pt>
                <c:pt idx="302">
                  <c:v>3.0325051759834363</c:v>
                </c:pt>
                <c:pt idx="303">
                  <c:v>3.0425465838509314</c:v>
                </c:pt>
                <c:pt idx="304">
                  <c:v>3.052587991718426</c:v>
                </c:pt>
                <c:pt idx="305">
                  <c:v>3.0626293995859211</c:v>
                </c:pt>
                <c:pt idx="306">
                  <c:v>3.0726708074534157</c:v>
                </c:pt>
                <c:pt idx="307">
                  <c:v>3.0827122153209108</c:v>
                </c:pt>
                <c:pt idx="308">
                  <c:v>3.0927536231884054</c:v>
                </c:pt>
                <c:pt idx="309">
                  <c:v>3.1027950310559</c:v>
                </c:pt>
                <c:pt idx="310">
                  <c:v>3.1128364389233951</c:v>
                </c:pt>
                <c:pt idx="311">
                  <c:v>3.1228778467908898</c:v>
                </c:pt>
                <c:pt idx="312">
                  <c:v>3.1329192546583848</c:v>
                </c:pt>
                <c:pt idx="313">
                  <c:v>3.1429606625258795</c:v>
                </c:pt>
                <c:pt idx="314">
                  <c:v>3.1530020703933741</c:v>
                </c:pt>
                <c:pt idx="315">
                  <c:v>3.1630434782608692</c:v>
                </c:pt>
                <c:pt idx="316">
                  <c:v>3.1730848861283643</c:v>
                </c:pt>
                <c:pt idx="317">
                  <c:v>3.1831262939958584</c:v>
                </c:pt>
                <c:pt idx="318">
                  <c:v>3.1931677018633535</c:v>
                </c:pt>
                <c:pt idx="319">
                  <c:v>3.2032091097308486</c:v>
                </c:pt>
                <c:pt idx="320">
                  <c:v>3.2132505175983437</c:v>
                </c:pt>
                <c:pt idx="321">
                  <c:v>3.2232919254658379</c:v>
                </c:pt>
                <c:pt idx="322">
                  <c:v>3.2333333333333329</c:v>
                </c:pt>
                <c:pt idx="323">
                  <c:v>3.243374741200828</c:v>
                </c:pt>
                <c:pt idx="324">
                  <c:v>3.2534161490683222</c:v>
                </c:pt>
                <c:pt idx="325">
                  <c:v>3.2634575569358173</c:v>
                </c:pt>
                <c:pt idx="326">
                  <c:v>3.2734989648033124</c:v>
                </c:pt>
                <c:pt idx="327">
                  <c:v>3.283540372670807</c:v>
                </c:pt>
                <c:pt idx="328">
                  <c:v>3.2935817805383016</c:v>
                </c:pt>
                <c:pt idx="329">
                  <c:v>3.3036231884057967</c:v>
                </c:pt>
                <c:pt idx="330">
                  <c:v>3.3136645962732914</c:v>
                </c:pt>
                <c:pt idx="331">
                  <c:v>3.3237060041407864</c:v>
                </c:pt>
                <c:pt idx="332">
                  <c:v>3.3337474120082811</c:v>
                </c:pt>
                <c:pt idx="333">
                  <c:v>3.3437888198757761</c:v>
                </c:pt>
                <c:pt idx="334">
                  <c:v>3.3538302277432708</c:v>
                </c:pt>
                <c:pt idx="335">
                  <c:v>3.3638716356107654</c:v>
                </c:pt>
                <c:pt idx="336">
                  <c:v>3.3739130434782605</c:v>
                </c:pt>
                <c:pt idx="337">
                  <c:v>3.3839544513457551</c:v>
                </c:pt>
                <c:pt idx="338">
                  <c:v>3.3939958592132502</c:v>
                </c:pt>
                <c:pt idx="339">
                  <c:v>3.4040372670807448</c:v>
                </c:pt>
                <c:pt idx="340">
                  <c:v>3.4140786749482395</c:v>
                </c:pt>
                <c:pt idx="341">
                  <c:v>3.4241200828157345</c:v>
                </c:pt>
                <c:pt idx="342">
                  <c:v>3.4341614906832296</c:v>
                </c:pt>
                <c:pt idx="343">
                  <c:v>3.4442028985507238</c:v>
                </c:pt>
                <c:pt idx="344">
                  <c:v>3.4542443064182189</c:v>
                </c:pt>
                <c:pt idx="345">
                  <c:v>3.464285714285714</c:v>
                </c:pt>
                <c:pt idx="346">
                  <c:v>3.474327122153209</c:v>
                </c:pt>
                <c:pt idx="347">
                  <c:v>3.4843685300207032</c:v>
                </c:pt>
                <c:pt idx="348">
                  <c:v>3.4944099378881983</c:v>
                </c:pt>
                <c:pt idx="349">
                  <c:v>3.5044513457556934</c:v>
                </c:pt>
                <c:pt idx="350">
                  <c:v>3.5144927536231876</c:v>
                </c:pt>
                <c:pt idx="351">
                  <c:v>3.5245341614906827</c:v>
                </c:pt>
                <c:pt idx="352">
                  <c:v>3.5345755693581777</c:v>
                </c:pt>
                <c:pt idx="353">
                  <c:v>3.5446169772256724</c:v>
                </c:pt>
                <c:pt idx="354">
                  <c:v>3.554658385093167</c:v>
                </c:pt>
                <c:pt idx="355">
                  <c:v>3.5646997929606621</c:v>
                </c:pt>
                <c:pt idx="356">
                  <c:v>3.5747412008281567</c:v>
                </c:pt>
                <c:pt idx="357">
                  <c:v>3.5847826086956518</c:v>
                </c:pt>
                <c:pt idx="358">
                  <c:v>3.5948240165631464</c:v>
                </c:pt>
                <c:pt idx="359">
                  <c:v>3.6048654244306415</c:v>
                </c:pt>
                <c:pt idx="360">
                  <c:v>3.6149068322981361</c:v>
                </c:pt>
                <c:pt idx="361">
                  <c:v>3.6249482401656312</c:v>
                </c:pt>
                <c:pt idx="362">
                  <c:v>3.6349896480331259</c:v>
                </c:pt>
                <c:pt idx="363">
                  <c:v>3.6450310559006205</c:v>
                </c:pt>
                <c:pt idx="364">
                  <c:v>3.6550724637681156</c:v>
                </c:pt>
                <c:pt idx="365">
                  <c:v>3.6651138716356102</c:v>
                </c:pt>
                <c:pt idx="366">
                  <c:v>3.6751552795031048</c:v>
                </c:pt>
                <c:pt idx="367">
                  <c:v>3.6851966873705999</c:v>
                </c:pt>
                <c:pt idx="368">
                  <c:v>3.695238095238095</c:v>
                </c:pt>
                <c:pt idx="369">
                  <c:v>3.7052795031055892</c:v>
                </c:pt>
                <c:pt idx="370">
                  <c:v>3.7153209109730843</c:v>
                </c:pt>
                <c:pt idx="371">
                  <c:v>3.7253623188405793</c:v>
                </c:pt>
                <c:pt idx="372">
                  <c:v>3.7354037267080744</c:v>
                </c:pt>
                <c:pt idx="373">
                  <c:v>3.7454451345755686</c:v>
                </c:pt>
                <c:pt idx="374">
                  <c:v>3.7554865424430637</c:v>
                </c:pt>
                <c:pt idx="375">
                  <c:v>3.7655279503105588</c:v>
                </c:pt>
                <c:pt idx="376">
                  <c:v>3.7755693581780534</c:v>
                </c:pt>
                <c:pt idx="377">
                  <c:v>3.785610766045548</c:v>
                </c:pt>
                <c:pt idx="378">
                  <c:v>3.7956521739130431</c:v>
                </c:pt>
                <c:pt idx="379">
                  <c:v>3.8056935817805377</c:v>
                </c:pt>
                <c:pt idx="380">
                  <c:v>3.8157349896480324</c:v>
                </c:pt>
                <c:pt idx="381">
                  <c:v>3.8257763975155274</c:v>
                </c:pt>
                <c:pt idx="382">
                  <c:v>3.8358178053830221</c:v>
                </c:pt>
                <c:pt idx="383">
                  <c:v>3.8458592132505172</c:v>
                </c:pt>
                <c:pt idx="384">
                  <c:v>3.8559006211180118</c:v>
                </c:pt>
                <c:pt idx="385">
                  <c:v>3.8659420289855069</c:v>
                </c:pt>
                <c:pt idx="386">
                  <c:v>3.8759834368530015</c:v>
                </c:pt>
                <c:pt idx="387">
                  <c:v>3.8860248447204966</c:v>
                </c:pt>
                <c:pt idx="388">
                  <c:v>3.8960662525879912</c:v>
                </c:pt>
                <c:pt idx="389">
                  <c:v>3.9061076604554859</c:v>
                </c:pt>
                <c:pt idx="390">
                  <c:v>3.9161490683229809</c:v>
                </c:pt>
                <c:pt idx="391">
                  <c:v>3.926190476190476</c:v>
                </c:pt>
                <c:pt idx="392">
                  <c:v>3.9362318840579702</c:v>
                </c:pt>
                <c:pt idx="393">
                  <c:v>3.9462732919254653</c:v>
                </c:pt>
                <c:pt idx="394">
                  <c:v>3.9563146997929604</c:v>
                </c:pt>
                <c:pt idx="395">
                  <c:v>3.9663561076604545</c:v>
                </c:pt>
                <c:pt idx="396">
                  <c:v>3.9763975155279496</c:v>
                </c:pt>
                <c:pt idx="397">
                  <c:v>3.9864389233954443</c:v>
                </c:pt>
                <c:pt idx="398">
                  <c:v>3.9964803312629398</c:v>
                </c:pt>
                <c:pt idx="399">
                  <c:v>4.0065217391304344</c:v>
                </c:pt>
                <c:pt idx="400">
                  <c:v>4.016563146997929</c:v>
                </c:pt>
                <c:pt idx="401">
                  <c:v>4.0266045548654237</c:v>
                </c:pt>
                <c:pt idx="402">
                  <c:v>4.0366459627329183</c:v>
                </c:pt>
                <c:pt idx="403">
                  <c:v>4.0466873706004138</c:v>
                </c:pt>
                <c:pt idx="404">
                  <c:v>4.0567287784679085</c:v>
                </c:pt>
                <c:pt idx="405">
                  <c:v>4.0667701863354031</c:v>
                </c:pt>
                <c:pt idx="406">
                  <c:v>4.0768115942028986</c:v>
                </c:pt>
                <c:pt idx="407">
                  <c:v>4.0868530020703933</c:v>
                </c:pt>
                <c:pt idx="408">
                  <c:v>4.096894409937887</c:v>
                </c:pt>
                <c:pt idx="409">
                  <c:v>4.1069358178053825</c:v>
                </c:pt>
                <c:pt idx="410">
                  <c:v>4.1169772256728772</c:v>
                </c:pt>
                <c:pt idx="411">
                  <c:v>4.1270186335403718</c:v>
                </c:pt>
                <c:pt idx="412">
                  <c:v>4.1370600414078673</c:v>
                </c:pt>
                <c:pt idx="413">
                  <c:v>4.147101449275362</c:v>
                </c:pt>
                <c:pt idx="414">
                  <c:v>4.1571428571428566</c:v>
                </c:pt>
                <c:pt idx="415">
                  <c:v>4.1671842650103521</c:v>
                </c:pt>
                <c:pt idx="416">
                  <c:v>4.1772256728778459</c:v>
                </c:pt>
                <c:pt idx="417">
                  <c:v>4.1872670807453405</c:v>
                </c:pt>
                <c:pt idx="418">
                  <c:v>4.197308488612836</c:v>
                </c:pt>
                <c:pt idx="419">
                  <c:v>4.2073498964803306</c:v>
                </c:pt>
                <c:pt idx="420">
                  <c:v>4.2173913043478253</c:v>
                </c:pt>
                <c:pt idx="421">
                  <c:v>4.2274327122153208</c:v>
                </c:pt>
                <c:pt idx="422">
                  <c:v>4.2374741200828154</c:v>
                </c:pt>
                <c:pt idx="423">
                  <c:v>4.2475155279503092</c:v>
                </c:pt>
                <c:pt idx="424">
                  <c:v>4.2575569358178047</c:v>
                </c:pt>
                <c:pt idx="425">
                  <c:v>4.2675983436852993</c:v>
                </c:pt>
                <c:pt idx="426">
                  <c:v>4.277639751552794</c:v>
                </c:pt>
                <c:pt idx="427">
                  <c:v>4.2876811594202895</c:v>
                </c:pt>
                <c:pt idx="428">
                  <c:v>4.2977225672877841</c:v>
                </c:pt>
                <c:pt idx="429">
                  <c:v>4.3077639751552796</c:v>
                </c:pt>
                <c:pt idx="430">
                  <c:v>4.3178053830227743</c:v>
                </c:pt>
                <c:pt idx="431">
                  <c:v>4.327846790890268</c:v>
                </c:pt>
                <c:pt idx="432">
                  <c:v>4.3378881987577635</c:v>
                </c:pt>
                <c:pt idx="433">
                  <c:v>4.3479296066252582</c:v>
                </c:pt>
                <c:pt idx="434">
                  <c:v>4.3579710144927528</c:v>
                </c:pt>
                <c:pt idx="435">
                  <c:v>4.3680124223602483</c:v>
                </c:pt>
                <c:pt idx="436">
                  <c:v>4.378053830227743</c:v>
                </c:pt>
                <c:pt idx="437">
                  <c:v>4.3880952380952376</c:v>
                </c:pt>
                <c:pt idx="438">
                  <c:v>4.3981366459627322</c:v>
                </c:pt>
                <c:pt idx="439">
                  <c:v>4.4081780538302269</c:v>
                </c:pt>
                <c:pt idx="440">
                  <c:v>4.4182194616977215</c:v>
                </c:pt>
                <c:pt idx="441">
                  <c:v>4.428260869565217</c:v>
                </c:pt>
                <c:pt idx="442">
                  <c:v>4.4383022774327117</c:v>
                </c:pt>
                <c:pt idx="443">
                  <c:v>4.4483436853002063</c:v>
                </c:pt>
                <c:pt idx="444">
                  <c:v>4.4583850931677018</c:v>
                </c:pt>
                <c:pt idx="445">
                  <c:v>4.4684265010351965</c:v>
                </c:pt>
                <c:pt idx="446">
                  <c:v>4.4784679089026902</c:v>
                </c:pt>
                <c:pt idx="447">
                  <c:v>4.4885093167701857</c:v>
                </c:pt>
                <c:pt idx="448">
                  <c:v>4.4985507246376804</c:v>
                </c:pt>
                <c:pt idx="449">
                  <c:v>4.508592132505175</c:v>
                </c:pt>
                <c:pt idx="450">
                  <c:v>4.5186335403726705</c:v>
                </c:pt>
                <c:pt idx="451">
                  <c:v>4.5286749482401651</c:v>
                </c:pt>
                <c:pt idx="452">
                  <c:v>4.5387163561076598</c:v>
                </c:pt>
                <c:pt idx="453">
                  <c:v>4.5487577639751544</c:v>
                </c:pt>
                <c:pt idx="454">
                  <c:v>4.558799171842649</c:v>
                </c:pt>
                <c:pt idx="455">
                  <c:v>4.5688405797101446</c:v>
                </c:pt>
                <c:pt idx="456">
                  <c:v>4.5788819875776392</c:v>
                </c:pt>
                <c:pt idx="457">
                  <c:v>4.5889233954451338</c:v>
                </c:pt>
                <c:pt idx="458">
                  <c:v>4.5989648033126294</c:v>
                </c:pt>
                <c:pt idx="459">
                  <c:v>4.609006211180124</c:v>
                </c:pt>
                <c:pt idx="460">
                  <c:v>4.6190476190476186</c:v>
                </c:pt>
                <c:pt idx="461">
                  <c:v>4.6290890269151133</c:v>
                </c:pt>
                <c:pt idx="462">
                  <c:v>4.6391304347826079</c:v>
                </c:pt>
                <c:pt idx="463">
                  <c:v>4.6491718426501025</c:v>
                </c:pt>
                <c:pt idx="464">
                  <c:v>4.659213250517598</c:v>
                </c:pt>
                <c:pt idx="465">
                  <c:v>4.6692546583850927</c:v>
                </c:pt>
                <c:pt idx="466">
                  <c:v>4.6792960662525873</c:v>
                </c:pt>
                <c:pt idx="467">
                  <c:v>4.6893374741200828</c:v>
                </c:pt>
                <c:pt idx="468">
                  <c:v>4.6993788819875766</c:v>
                </c:pt>
                <c:pt idx="469">
                  <c:v>4.7094202898550712</c:v>
                </c:pt>
                <c:pt idx="470">
                  <c:v>4.7194616977225667</c:v>
                </c:pt>
                <c:pt idx="471">
                  <c:v>4.7295031055900614</c:v>
                </c:pt>
                <c:pt idx="472">
                  <c:v>4.739544513457556</c:v>
                </c:pt>
                <c:pt idx="473">
                  <c:v>4.7495859213250515</c:v>
                </c:pt>
                <c:pt idx="474">
                  <c:v>4.7596273291925462</c:v>
                </c:pt>
                <c:pt idx="475">
                  <c:v>4.7696687370600408</c:v>
                </c:pt>
                <c:pt idx="476">
                  <c:v>4.7797101449275354</c:v>
                </c:pt>
                <c:pt idx="477">
                  <c:v>4.7897515527950301</c:v>
                </c:pt>
                <c:pt idx="478">
                  <c:v>4.7997929606625247</c:v>
                </c:pt>
                <c:pt idx="479">
                  <c:v>4.8098343685300202</c:v>
                </c:pt>
                <c:pt idx="480">
                  <c:v>4.8198757763975149</c:v>
                </c:pt>
                <c:pt idx="481">
                  <c:v>4.8299171842650104</c:v>
                </c:pt>
                <c:pt idx="482">
                  <c:v>4.839958592132505</c:v>
                </c:pt>
                <c:pt idx="483">
                  <c:v>4.8499999999999988</c:v>
                </c:pt>
                <c:pt idx="484">
                  <c:v>4.8600414078674943</c:v>
                </c:pt>
                <c:pt idx="485">
                  <c:v>4.8700828157349889</c:v>
                </c:pt>
                <c:pt idx="486">
                  <c:v>4.8801242236024835</c:v>
                </c:pt>
                <c:pt idx="487">
                  <c:v>4.8901656314699791</c:v>
                </c:pt>
                <c:pt idx="488">
                  <c:v>4.9002070393374737</c:v>
                </c:pt>
                <c:pt idx="489">
                  <c:v>4.9102484472049683</c:v>
                </c:pt>
                <c:pt idx="490">
                  <c:v>4.9202898550724639</c:v>
                </c:pt>
                <c:pt idx="491">
                  <c:v>4.9303312629399576</c:v>
                </c:pt>
                <c:pt idx="492">
                  <c:v>4.9403726708074522</c:v>
                </c:pt>
                <c:pt idx="493">
                  <c:v>4.9504140786749478</c:v>
                </c:pt>
                <c:pt idx="494">
                  <c:v>4.9604554865424424</c:v>
                </c:pt>
                <c:pt idx="495">
                  <c:v>4.970496894409937</c:v>
                </c:pt>
                <c:pt idx="496">
                  <c:v>4.9805383022774325</c:v>
                </c:pt>
                <c:pt idx="497">
                  <c:v>4.9905797101449272</c:v>
                </c:pt>
                <c:pt idx="498">
                  <c:v>5.0006211180124209</c:v>
                </c:pt>
                <c:pt idx="499">
                  <c:v>5.0106625258799165</c:v>
                </c:pt>
                <c:pt idx="500">
                  <c:v>5.0207039337474111</c:v>
                </c:pt>
                <c:pt idx="501">
                  <c:v>5.0307453416149057</c:v>
                </c:pt>
                <c:pt idx="502">
                  <c:v>5.0407867494824012</c:v>
                </c:pt>
                <c:pt idx="503">
                  <c:v>5.0508281573498959</c:v>
                </c:pt>
                <c:pt idx="504">
                  <c:v>5.0608695652173905</c:v>
                </c:pt>
                <c:pt idx="505">
                  <c:v>5.070910973084886</c:v>
                </c:pt>
                <c:pt idx="506">
                  <c:v>5.0809523809523798</c:v>
                </c:pt>
                <c:pt idx="507">
                  <c:v>5.0909937888198753</c:v>
                </c:pt>
                <c:pt idx="508">
                  <c:v>5.1010351966873699</c:v>
                </c:pt>
                <c:pt idx="509">
                  <c:v>5.1110766045548646</c:v>
                </c:pt>
                <c:pt idx="510">
                  <c:v>5.1211180124223601</c:v>
                </c:pt>
                <c:pt idx="511">
                  <c:v>5.1311594202898547</c:v>
                </c:pt>
                <c:pt idx="512">
                  <c:v>5.1412008281573494</c:v>
                </c:pt>
                <c:pt idx="513">
                  <c:v>5.151242236024844</c:v>
                </c:pt>
                <c:pt idx="514">
                  <c:v>5.1612836438923386</c:v>
                </c:pt>
                <c:pt idx="515">
                  <c:v>5.1713250517598333</c:v>
                </c:pt>
                <c:pt idx="516">
                  <c:v>5.1813664596273288</c:v>
                </c:pt>
                <c:pt idx="517">
                  <c:v>5.1914078674948234</c:v>
                </c:pt>
                <c:pt idx="518">
                  <c:v>5.201449275362318</c:v>
                </c:pt>
                <c:pt idx="519">
                  <c:v>5.2114906832298136</c:v>
                </c:pt>
                <c:pt idx="520">
                  <c:v>5.2215320910973082</c:v>
                </c:pt>
                <c:pt idx="521">
                  <c:v>5.2315734989648019</c:v>
                </c:pt>
                <c:pt idx="522">
                  <c:v>5.2416149068322975</c:v>
                </c:pt>
                <c:pt idx="523">
                  <c:v>5.2516563146997921</c:v>
                </c:pt>
                <c:pt idx="524">
                  <c:v>5.2616977225672867</c:v>
                </c:pt>
                <c:pt idx="525">
                  <c:v>5.2717391304347823</c:v>
                </c:pt>
                <c:pt idx="526">
                  <c:v>5.2817805383022769</c:v>
                </c:pt>
                <c:pt idx="527">
                  <c:v>5.2918219461697715</c:v>
                </c:pt>
                <c:pt idx="528">
                  <c:v>5.3018633540372662</c:v>
                </c:pt>
                <c:pt idx="529">
                  <c:v>5.3119047619047608</c:v>
                </c:pt>
                <c:pt idx="530">
                  <c:v>5.3219461697722554</c:v>
                </c:pt>
                <c:pt idx="531">
                  <c:v>5.331987577639751</c:v>
                </c:pt>
                <c:pt idx="532">
                  <c:v>5.3420289855072456</c:v>
                </c:pt>
                <c:pt idx="533">
                  <c:v>5.3520703933747411</c:v>
                </c:pt>
                <c:pt idx="534">
                  <c:v>5.3621118012422357</c:v>
                </c:pt>
                <c:pt idx="535">
                  <c:v>5.3721532091097304</c:v>
                </c:pt>
                <c:pt idx="536">
                  <c:v>5.382194616977225</c:v>
                </c:pt>
                <c:pt idx="537">
                  <c:v>5.3922360248447196</c:v>
                </c:pt>
                <c:pt idx="538">
                  <c:v>5.4022774327122143</c:v>
                </c:pt>
                <c:pt idx="539">
                  <c:v>5.4123188405797098</c:v>
                </c:pt>
                <c:pt idx="540">
                  <c:v>5.4223602484472044</c:v>
                </c:pt>
                <c:pt idx="541">
                  <c:v>5.4324016563146991</c:v>
                </c:pt>
                <c:pt idx="542">
                  <c:v>5.4424430641821946</c:v>
                </c:pt>
                <c:pt idx="543">
                  <c:v>5.4524844720496883</c:v>
                </c:pt>
                <c:pt idx="544">
                  <c:v>5.462525879917183</c:v>
                </c:pt>
                <c:pt idx="545">
                  <c:v>5.4725672877846785</c:v>
                </c:pt>
                <c:pt idx="546">
                  <c:v>5.4826086956521731</c:v>
                </c:pt>
                <c:pt idx="547">
                  <c:v>5.4926501035196678</c:v>
                </c:pt>
                <c:pt idx="548">
                  <c:v>5.5026915113871633</c:v>
                </c:pt>
                <c:pt idx="549">
                  <c:v>5.5127329192546579</c:v>
                </c:pt>
                <c:pt idx="550">
                  <c:v>5.5227743271221525</c:v>
                </c:pt>
                <c:pt idx="551">
                  <c:v>5.5328157349896472</c:v>
                </c:pt>
                <c:pt idx="552">
                  <c:v>5.5428571428571418</c:v>
                </c:pt>
                <c:pt idx="553">
                  <c:v>5.5528985507246365</c:v>
                </c:pt>
                <c:pt idx="554">
                  <c:v>5.562939958592132</c:v>
                </c:pt>
                <c:pt idx="555">
                  <c:v>5.5729813664596266</c:v>
                </c:pt>
                <c:pt idx="556">
                  <c:v>5.5830227743271212</c:v>
                </c:pt>
                <c:pt idx="557">
                  <c:v>5.5930641821946168</c:v>
                </c:pt>
                <c:pt idx="558">
                  <c:v>5.6031055900621105</c:v>
                </c:pt>
                <c:pt idx="559">
                  <c:v>5.613146997929606</c:v>
                </c:pt>
                <c:pt idx="560">
                  <c:v>5.6231884057971007</c:v>
                </c:pt>
                <c:pt idx="561">
                  <c:v>5.6332298136645953</c:v>
                </c:pt>
                <c:pt idx="562">
                  <c:v>5.6432712215320908</c:v>
                </c:pt>
                <c:pt idx="563">
                  <c:v>5.6533126293995855</c:v>
                </c:pt>
                <c:pt idx="564">
                  <c:v>5.6633540372670801</c:v>
                </c:pt>
                <c:pt idx="565">
                  <c:v>5.6733954451345756</c:v>
                </c:pt>
                <c:pt idx="566">
                  <c:v>5.6834368530020694</c:v>
                </c:pt>
                <c:pt idx="567">
                  <c:v>5.693478260869564</c:v>
                </c:pt>
                <c:pt idx="568">
                  <c:v>5.7035196687370595</c:v>
                </c:pt>
                <c:pt idx="569">
                  <c:v>5.7135610766045541</c:v>
                </c:pt>
                <c:pt idx="570">
                  <c:v>5.7236024844720488</c:v>
                </c:pt>
                <c:pt idx="571">
                  <c:v>5.7336438923395443</c:v>
                </c:pt>
                <c:pt idx="572">
                  <c:v>5.7436853002070389</c:v>
                </c:pt>
                <c:pt idx="573">
                  <c:v>5.7537267080745327</c:v>
                </c:pt>
                <c:pt idx="574">
                  <c:v>5.7637681159420282</c:v>
                </c:pt>
                <c:pt idx="575">
                  <c:v>5.7738095238095228</c:v>
                </c:pt>
                <c:pt idx="576">
                  <c:v>5.7838509316770175</c:v>
                </c:pt>
                <c:pt idx="577">
                  <c:v>5.793892339544513</c:v>
                </c:pt>
                <c:pt idx="578">
                  <c:v>5.8039337474120076</c:v>
                </c:pt>
                <c:pt idx="579">
                  <c:v>5.8139751552795023</c:v>
                </c:pt>
                <c:pt idx="580">
                  <c:v>5.8240165631469978</c:v>
                </c:pt>
                <c:pt idx="581">
                  <c:v>5.8340579710144915</c:v>
                </c:pt>
                <c:pt idx="582">
                  <c:v>5.8440993788819862</c:v>
                </c:pt>
                <c:pt idx="583">
                  <c:v>5.8541407867494817</c:v>
                </c:pt>
                <c:pt idx="584">
                  <c:v>5.8641821946169763</c:v>
                </c:pt>
                <c:pt idx="585">
                  <c:v>5.8742236024844718</c:v>
                </c:pt>
                <c:pt idx="586">
                  <c:v>5.8842650103519665</c:v>
                </c:pt>
                <c:pt idx="587">
                  <c:v>5.8943064182194611</c:v>
                </c:pt>
                <c:pt idx="588">
                  <c:v>5.9043478260869557</c:v>
                </c:pt>
                <c:pt idx="589">
                  <c:v>5.9143892339544504</c:v>
                </c:pt>
                <c:pt idx="590">
                  <c:v>5.924430641821945</c:v>
                </c:pt>
                <c:pt idx="591">
                  <c:v>5.9344720496894405</c:v>
                </c:pt>
                <c:pt idx="592">
                  <c:v>5.9445134575569352</c:v>
                </c:pt>
                <c:pt idx="593">
                  <c:v>5.9545548654244298</c:v>
                </c:pt>
                <c:pt idx="594">
                  <c:v>5.9645962732919253</c:v>
                </c:pt>
                <c:pt idx="595">
                  <c:v>5.97463768115942</c:v>
                </c:pt>
                <c:pt idx="596">
                  <c:v>5.9846790890269137</c:v>
                </c:pt>
                <c:pt idx="597">
                  <c:v>5.9947204968944092</c:v>
                </c:pt>
                <c:pt idx="598">
                  <c:v>6.0047619047619039</c:v>
                </c:pt>
                <c:pt idx="599">
                  <c:v>6.0148033126293985</c:v>
                </c:pt>
                <c:pt idx="600">
                  <c:v>6.024844720496894</c:v>
                </c:pt>
                <c:pt idx="601">
                  <c:v>6.0348861283643886</c:v>
                </c:pt>
                <c:pt idx="602">
                  <c:v>6.0449275362318833</c:v>
                </c:pt>
                <c:pt idx="603">
                  <c:v>6.0549689440993779</c:v>
                </c:pt>
                <c:pt idx="604">
                  <c:v>6.0650103519668725</c:v>
                </c:pt>
                <c:pt idx="605">
                  <c:v>6.0750517598343672</c:v>
                </c:pt>
                <c:pt idx="606">
                  <c:v>6.0850931677018627</c:v>
                </c:pt>
                <c:pt idx="607">
                  <c:v>6.0951345755693573</c:v>
                </c:pt>
                <c:pt idx="608">
                  <c:v>6.105175983436852</c:v>
                </c:pt>
                <c:pt idx="609">
                  <c:v>6.1152173913043475</c:v>
                </c:pt>
                <c:pt idx="610">
                  <c:v>6.1252587991718421</c:v>
                </c:pt>
                <c:pt idx="611">
                  <c:v>6.1353002070393368</c:v>
                </c:pt>
                <c:pt idx="612">
                  <c:v>6.1453416149068314</c:v>
                </c:pt>
                <c:pt idx="613">
                  <c:v>6.155383022774326</c:v>
                </c:pt>
                <c:pt idx="614">
                  <c:v>6.1654244306418216</c:v>
                </c:pt>
                <c:pt idx="615">
                  <c:v>6.1754658385093162</c:v>
                </c:pt>
                <c:pt idx="616">
                  <c:v>6.1855072463768108</c:v>
                </c:pt>
                <c:pt idx="617">
                  <c:v>6.1955486542443063</c:v>
                </c:pt>
                <c:pt idx="618">
                  <c:v>6.2055900621118001</c:v>
                </c:pt>
                <c:pt idx="619">
                  <c:v>6.2156314699792947</c:v>
                </c:pt>
                <c:pt idx="620">
                  <c:v>6.2256728778467902</c:v>
                </c:pt>
                <c:pt idx="621">
                  <c:v>6.2357142857142849</c:v>
                </c:pt>
                <c:pt idx="622">
                  <c:v>6.2457556935817795</c:v>
                </c:pt>
                <c:pt idx="623">
                  <c:v>6.255797101449275</c:v>
                </c:pt>
                <c:pt idx="624">
                  <c:v>6.2658385093167697</c:v>
                </c:pt>
                <c:pt idx="625">
                  <c:v>6.2758799171842643</c:v>
                </c:pt>
                <c:pt idx="626">
                  <c:v>6.2859213250517589</c:v>
                </c:pt>
                <c:pt idx="627">
                  <c:v>6.2959627329192536</c:v>
                </c:pt>
                <c:pt idx="628">
                  <c:v>6.3060041407867482</c:v>
                </c:pt>
                <c:pt idx="629">
                  <c:v>6.3160455486542437</c:v>
                </c:pt>
                <c:pt idx="630">
                  <c:v>6.3260869565217384</c:v>
                </c:pt>
                <c:pt idx="631">
                  <c:v>6.336128364389233</c:v>
                </c:pt>
                <c:pt idx="632">
                  <c:v>6.3461697722567285</c:v>
                </c:pt>
                <c:pt idx="633">
                  <c:v>6.3562111801242223</c:v>
                </c:pt>
                <c:pt idx="634">
                  <c:v>6.3662525879917169</c:v>
                </c:pt>
                <c:pt idx="635">
                  <c:v>6.3762939958592124</c:v>
                </c:pt>
                <c:pt idx="636">
                  <c:v>6.386335403726707</c:v>
                </c:pt>
                <c:pt idx="637">
                  <c:v>6.3963768115942026</c:v>
                </c:pt>
                <c:pt idx="638">
                  <c:v>6.4064182194616972</c:v>
                </c:pt>
                <c:pt idx="639">
                  <c:v>6.4164596273291918</c:v>
                </c:pt>
                <c:pt idx="640">
                  <c:v>6.4265010351966874</c:v>
                </c:pt>
                <c:pt idx="641">
                  <c:v>6.4365424430641811</c:v>
                </c:pt>
                <c:pt idx="642">
                  <c:v>6.4465838509316757</c:v>
                </c:pt>
                <c:pt idx="643">
                  <c:v>6.4566252587991713</c:v>
                </c:pt>
                <c:pt idx="644">
                  <c:v>6.4666666666666659</c:v>
                </c:pt>
                <c:pt idx="645">
                  <c:v>6.4767080745341605</c:v>
                </c:pt>
                <c:pt idx="646">
                  <c:v>6.4867494824016561</c:v>
                </c:pt>
                <c:pt idx="647">
                  <c:v>6.4967908902691507</c:v>
                </c:pt>
                <c:pt idx="648">
                  <c:v>6.5068322981366444</c:v>
                </c:pt>
                <c:pt idx="649">
                  <c:v>6.51687370600414</c:v>
                </c:pt>
                <c:pt idx="650">
                  <c:v>6.5269151138716346</c:v>
                </c:pt>
                <c:pt idx="651">
                  <c:v>6.5369565217391292</c:v>
                </c:pt>
                <c:pt idx="652">
                  <c:v>6.5469979296066247</c:v>
                </c:pt>
                <c:pt idx="653">
                  <c:v>6.5570393374741194</c:v>
                </c:pt>
                <c:pt idx="654">
                  <c:v>6.567080745341614</c:v>
                </c:pt>
                <c:pt idx="655">
                  <c:v>6.5771221532091095</c:v>
                </c:pt>
                <c:pt idx="656">
                  <c:v>6.5871635610766033</c:v>
                </c:pt>
              </c:numCache>
            </c:numRef>
          </c:xVal>
          <c:yVal>
            <c:numRef>
              <c:f>'WAG followed by co-injection 60'!$M$409:$M$1065</c:f>
              <c:numCache>
                <c:formatCode>General</c:formatCode>
                <c:ptCount val="657"/>
                <c:pt idx="0">
                  <c:v>3.2458178297154197</c:v>
                </c:pt>
                <c:pt idx="1">
                  <c:v>2.9955733711885641</c:v>
                </c:pt>
                <c:pt idx="2">
                  <c:v>2.8998916664577385</c:v>
                </c:pt>
                <c:pt idx="3">
                  <c:v>3.0765348136531414</c:v>
                </c:pt>
                <c:pt idx="4">
                  <c:v>2.4509236673361077</c:v>
                </c:pt>
                <c:pt idx="5">
                  <c:v>2.8410106173926395</c:v>
                </c:pt>
                <c:pt idx="6">
                  <c:v>2.686447863596662</c:v>
                </c:pt>
                <c:pt idx="7">
                  <c:v>2.5686857654663586</c:v>
                </c:pt>
                <c:pt idx="8">
                  <c:v>3.083894944786266</c:v>
                </c:pt>
                <c:pt idx="9">
                  <c:v>2.7306086503955123</c:v>
                </c:pt>
                <c:pt idx="10">
                  <c:v>3.3120590099136962</c:v>
                </c:pt>
                <c:pt idx="11">
                  <c:v>3.6359047797718995</c:v>
                </c:pt>
                <c:pt idx="12">
                  <c:v>3.3562197967125464</c:v>
                </c:pt>
                <c:pt idx="13">
                  <c:v>3.6064642552393495</c:v>
                </c:pt>
                <c:pt idx="14">
                  <c:v>3.7978276647010007</c:v>
                </c:pt>
                <c:pt idx="15">
                  <c:v>3.9450302873638536</c:v>
                </c:pt>
                <c:pt idx="16">
                  <c:v>4.0039113364289527</c:v>
                </c:pt>
                <c:pt idx="17">
                  <c:v>3.5034224193753469</c:v>
                </c:pt>
                <c:pt idx="18">
                  <c:v>4.0186315986952543</c:v>
                </c:pt>
                <c:pt idx="19">
                  <c:v>4.2983165817546594</c:v>
                </c:pt>
                <c:pt idx="20">
                  <c:v>3.5402230750410735</c:v>
                </c:pt>
                <c:pt idx="21">
                  <c:v>3.9008695005650029</c:v>
                </c:pt>
                <c:pt idx="22">
                  <c:v>3.8346283203667273</c:v>
                </c:pt>
                <c:pt idx="23">
                  <c:v>3.694785828837051</c:v>
                </c:pt>
                <c:pt idx="24">
                  <c:v>4.0112714675621302</c:v>
                </c:pt>
                <c:pt idx="25">
                  <c:v>3.9229498939644287</c:v>
                </c:pt>
                <c:pt idx="26">
                  <c:v>3.9376701562306775</c:v>
                </c:pt>
                <c:pt idx="27">
                  <c:v>4.1143133034260799</c:v>
                </c:pt>
                <c:pt idx="28">
                  <c:v>4.0554322543609809</c:v>
                </c:pt>
                <c:pt idx="29">
                  <c:v>4.4896799912163106</c:v>
                </c:pt>
                <c:pt idx="30">
                  <c:v>4.2835963194883586</c:v>
                </c:pt>
                <c:pt idx="31">
                  <c:v>4.092232910026655</c:v>
                </c:pt>
                <c:pt idx="32">
                  <c:v>3.9376701562306775</c:v>
                </c:pt>
                <c:pt idx="33">
                  <c:v>3.599104124106173</c:v>
                </c:pt>
                <c:pt idx="34">
                  <c:v>4.3498374996866342</c:v>
                </c:pt>
                <c:pt idx="35">
                  <c:v>3.8419884514998515</c:v>
                </c:pt>
                <c:pt idx="36">
                  <c:v>4.0112714675621302</c:v>
                </c:pt>
                <c:pt idx="37">
                  <c:v>3.5034224193753469</c:v>
                </c:pt>
                <c:pt idx="38">
                  <c:v>3.7978276647010007</c:v>
                </c:pt>
                <c:pt idx="39">
                  <c:v>3.6432649109050237</c:v>
                </c:pt>
                <c:pt idx="40">
                  <c:v>4.6368826138791635</c:v>
                </c:pt>
                <c:pt idx="41">
                  <c:v>4.3424773685534577</c:v>
                </c:pt>
                <c:pt idx="42">
                  <c:v>4.4749597289500098</c:v>
                </c:pt>
                <c:pt idx="43">
                  <c:v>4.0039113364289527</c:v>
                </c:pt>
                <c:pt idx="44">
                  <c:v>3.7242263533696001</c:v>
                </c:pt>
                <c:pt idx="45">
                  <c:v>3.6727054354376252</c:v>
                </c:pt>
                <c:pt idx="46">
                  <c:v>4.2909564506214828</c:v>
                </c:pt>
                <c:pt idx="47">
                  <c:v>3.6506250420382003</c:v>
                </c:pt>
                <c:pt idx="48">
                  <c:v>4.0407119920946792</c:v>
                </c:pt>
                <c:pt idx="49">
                  <c:v>3.849348582633028</c:v>
                </c:pt>
                <c:pt idx="50">
                  <c:v>4.08487277889353</c:v>
                </c:pt>
                <c:pt idx="51">
                  <c:v>3.8935093694318264</c:v>
                </c:pt>
                <c:pt idx="52">
                  <c:v>4.092232910026655</c:v>
                </c:pt>
                <c:pt idx="53">
                  <c:v>3.4371812391770713</c:v>
                </c:pt>
                <c:pt idx="54">
                  <c:v>4.6442427450122876</c:v>
                </c:pt>
                <c:pt idx="55">
                  <c:v>4.2467956638226321</c:v>
                </c:pt>
                <c:pt idx="56">
                  <c:v>3.4371812391770713</c:v>
                </c:pt>
                <c:pt idx="57">
                  <c:v>3.7095060911032993</c:v>
                </c:pt>
                <c:pt idx="58">
                  <c:v>3.7610270090353266</c:v>
                </c:pt>
                <c:pt idx="59">
                  <c:v>3.3783001901119722</c:v>
                </c:pt>
                <c:pt idx="60">
                  <c:v>4.2541557949558086</c:v>
                </c:pt>
                <c:pt idx="61">
                  <c:v>4.1290335656923807</c:v>
                </c:pt>
                <c:pt idx="62">
                  <c:v>4.1731943524912314</c:v>
                </c:pt>
                <c:pt idx="63">
                  <c:v>4.1511139590918056</c:v>
                </c:pt>
                <c:pt idx="64">
                  <c:v>4.2394355326895079</c:v>
                </c:pt>
                <c:pt idx="65">
                  <c:v>3.878789107165578</c:v>
                </c:pt>
                <c:pt idx="66">
                  <c:v>3.8051877958341773</c:v>
                </c:pt>
                <c:pt idx="67">
                  <c:v>3.8640688448992773</c:v>
                </c:pt>
                <c:pt idx="68">
                  <c:v>3.9376701562306775</c:v>
                </c:pt>
                <c:pt idx="69">
                  <c:v>3.6653453043044486</c:v>
                </c:pt>
                <c:pt idx="70">
                  <c:v>3.7168662222364763</c:v>
                </c:pt>
                <c:pt idx="71">
                  <c:v>4.2099950081569579</c:v>
                </c:pt>
                <c:pt idx="72">
                  <c:v>3.8272681892336031</c:v>
                </c:pt>
                <c:pt idx="73">
                  <c:v>4.3792780242191842</c:v>
                </c:pt>
                <c:pt idx="74">
                  <c:v>4.2835963194883586</c:v>
                </c:pt>
                <c:pt idx="75">
                  <c:v>4.3351172374203326</c:v>
                </c:pt>
                <c:pt idx="76">
                  <c:v>4.3792780242191842</c:v>
                </c:pt>
                <c:pt idx="77">
                  <c:v>3.9082296316981271</c:v>
                </c:pt>
                <c:pt idx="78">
                  <c:v>4.5338407780151622</c:v>
                </c:pt>
                <c:pt idx="79">
                  <c:v>4.4455192044174598</c:v>
                </c:pt>
                <c:pt idx="80">
                  <c:v>4.217355139290083</c:v>
                </c:pt>
                <c:pt idx="81">
                  <c:v>3.8419884514998515</c:v>
                </c:pt>
                <c:pt idx="82">
                  <c:v>4.4675995978168856</c:v>
                </c:pt>
                <c:pt idx="83">
                  <c:v>4.1216734345592565</c:v>
                </c:pt>
                <c:pt idx="84">
                  <c:v>4.4234388110180349</c:v>
                </c:pt>
                <c:pt idx="85">
                  <c:v>4.5485610402814629</c:v>
                </c:pt>
                <c:pt idx="86">
                  <c:v>4.4234388110180349</c:v>
                </c:pt>
                <c:pt idx="87">
                  <c:v>4.2099950081569579</c:v>
                </c:pt>
                <c:pt idx="88">
                  <c:v>4.3866381553523084</c:v>
                </c:pt>
                <c:pt idx="89">
                  <c:v>4.6884035318111383</c:v>
                </c:pt>
                <c:pt idx="90">
                  <c:v>5.071130350734494</c:v>
                </c:pt>
                <c:pt idx="91">
                  <c:v>4.7031237940774391</c:v>
                </c:pt>
                <c:pt idx="92">
                  <c:v>4.7104839252105641</c:v>
                </c:pt>
                <c:pt idx="93">
                  <c:v>4.8724068101396654</c:v>
                </c:pt>
                <c:pt idx="94">
                  <c:v>4.4455192044174598</c:v>
                </c:pt>
                <c:pt idx="95">
                  <c:v>4.9828087771367926</c:v>
                </c:pt>
                <c:pt idx="96">
                  <c:v>4.8944872035390903</c:v>
                </c:pt>
                <c:pt idx="97">
                  <c:v>4.6368826138791635</c:v>
                </c:pt>
                <c:pt idx="98">
                  <c:v>4.7252041874768649</c:v>
                </c:pt>
                <c:pt idx="99">
                  <c:v>4.7104839252105641</c:v>
                </c:pt>
                <c:pt idx="100">
                  <c:v>4.6884035318111383</c:v>
                </c:pt>
                <c:pt idx="101">
                  <c:v>5.1962525799979211</c:v>
                </c:pt>
                <c:pt idx="102">
                  <c:v>5.0784904818676173</c:v>
                </c:pt>
                <c:pt idx="103">
                  <c:v>5.1668120554653196</c:v>
                </c:pt>
                <c:pt idx="104">
                  <c:v>5.0048891705362175</c:v>
                </c:pt>
                <c:pt idx="105">
                  <c:v>5.1815323177316204</c:v>
                </c:pt>
                <c:pt idx="106">
                  <c:v>4.9901689082699168</c:v>
                </c:pt>
                <c:pt idx="107">
                  <c:v>5.0343296950687675</c:v>
                </c:pt>
                <c:pt idx="108">
                  <c:v>5.2404133667967203</c:v>
                </c:pt>
                <c:pt idx="109">
                  <c:v>5.4685774319241496</c:v>
                </c:pt>
                <c:pt idx="110">
                  <c:v>5.3581754649270232</c:v>
                </c:pt>
                <c:pt idx="111">
                  <c:v>4.9754486460036684</c:v>
                </c:pt>
                <c:pt idx="112">
                  <c:v>5.2256931045304711</c:v>
                </c:pt>
                <c:pt idx="113">
                  <c:v>5.7261820215840773</c:v>
                </c:pt>
                <c:pt idx="114">
                  <c:v>5.5716192677880994</c:v>
                </c:pt>
                <c:pt idx="115">
                  <c:v>5.4980179564566996</c:v>
                </c:pt>
                <c:pt idx="116">
                  <c:v>5.6525807102526757</c:v>
                </c:pt>
                <c:pt idx="117">
                  <c:v>5.8365839885812045</c:v>
                </c:pt>
                <c:pt idx="118">
                  <c:v>5.1152911375333439</c:v>
                </c:pt>
                <c:pt idx="119">
                  <c:v>5.1668120554653196</c:v>
                </c:pt>
                <c:pt idx="120">
                  <c:v>5.3655355960601474</c:v>
                </c:pt>
                <c:pt idx="121">
                  <c:v>5.4391369073915481</c:v>
                </c:pt>
                <c:pt idx="122">
                  <c:v>5.5053780875898237</c:v>
                </c:pt>
                <c:pt idx="123">
                  <c:v>5.6305003168532508</c:v>
                </c:pt>
                <c:pt idx="124">
                  <c:v>5.954346086711455</c:v>
                </c:pt>
                <c:pt idx="125">
                  <c:v>5.6746611036521015</c:v>
                </c:pt>
                <c:pt idx="126">
                  <c:v>5.4759375630572746</c:v>
                </c:pt>
                <c:pt idx="127">
                  <c:v>5.4906578253235754</c:v>
                </c:pt>
                <c:pt idx="128">
                  <c:v>5.954346086711455</c:v>
                </c:pt>
                <c:pt idx="129">
                  <c:v>5.8660245131137536</c:v>
                </c:pt>
                <c:pt idx="130">
                  <c:v>5.8660245131137536</c:v>
                </c:pt>
                <c:pt idx="131">
                  <c:v>5.94698595557833</c:v>
                </c:pt>
                <c:pt idx="132">
                  <c:v>5.2036127111310462</c:v>
                </c:pt>
                <c:pt idx="133">
                  <c:v>5.7261820215840773</c:v>
                </c:pt>
                <c:pt idx="134">
                  <c:v>6.4916356594307869</c:v>
                </c:pt>
                <c:pt idx="135">
                  <c:v>5.9249055621789051</c:v>
                </c:pt>
                <c:pt idx="136">
                  <c:v>6.2193108075045593</c:v>
                </c:pt>
                <c:pt idx="137">
                  <c:v>6.3665134301674122</c:v>
                </c:pt>
                <c:pt idx="138">
                  <c:v>6.388593823566838</c:v>
                </c:pt>
                <c:pt idx="139">
                  <c:v>6.2634715943034092</c:v>
                </c:pt>
                <c:pt idx="140">
                  <c:v>6.4548350037651128</c:v>
                </c:pt>
                <c:pt idx="141">
                  <c:v>6.9847644453512698</c:v>
                </c:pt>
                <c:pt idx="142">
                  <c:v>6.3665134301674122</c:v>
                </c:pt>
                <c:pt idx="143">
                  <c:v>6.6093977575610907</c:v>
                </c:pt>
                <c:pt idx="144">
                  <c:v>6.8964428717535666</c:v>
                </c:pt>
                <c:pt idx="145">
                  <c:v>6.6167578886942149</c:v>
                </c:pt>
                <c:pt idx="146">
                  <c:v>6.5357964462296385</c:v>
                </c:pt>
                <c:pt idx="147">
                  <c:v>6.5284363150965135</c:v>
                </c:pt>
                <c:pt idx="148">
                  <c:v>6.903803002886745</c:v>
                </c:pt>
                <c:pt idx="149">
                  <c:v>7.3159703463426489</c:v>
                </c:pt>
                <c:pt idx="150">
                  <c:v>7.0289252321501188</c:v>
                </c:pt>
                <c:pt idx="151">
                  <c:v>7.3306906086089505</c:v>
                </c:pt>
                <c:pt idx="152">
                  <c:v>7.3306906086089505</c:v>
                </c:pt>
                <c:pt idx="153">
                  <c:v>7.7281376897985545</c:v>
                </c:pt>
                <c:pt idx="154">
                  <c:v>7.3748513954078012</c:v>
                </c:pt>
                <c:pt idx="155">
                  <c:v>7.271809559543799</c:v>
                </c:pt>
                <c:pt idx="156">
                  <c:v>7.4558128378723243</c:v>
                </c:pt>
                <c:pt idx="157">
                  <c:v>7.2350089038780725</c:v>
                </c:pt>
                <c:pt idx="158">
                  <c:v>7.4263723133397761</c:v>
                </c:pt>
                <c:pt idx="159">
                  <c:v>3.0250138957211665</c:v>
                </c:pt>
                <c:pt idx="160">
                  <c:v>3.0029335023217407</c:v>
                </c:pt>
                <c:pt idx="161">
                  <c:v>5.9322656933120292</c:v>
                </c:pt>
                <c:pt idx="162">
                  <c:v>6.9406036585524182</c:v>
                </c:pt>
                <c:pt idx="163">
                  <c:v>2.6570073390640601</c:v>
                </c:pt>
                <c:pt idx="164">
                  <c:v>2.6643674701972371</c:v>
                </c:pt>
                <c:pt idx="165">
                  <c:v>6.1236291027737337</c:v>
                </c:pt>
                <c:pt idx="166">
                  <c:v>4.3645577619528826</c:v>
                </c:pt>
                <c:pt idx="167">
                  <c:v>2.4362034050698589</c:v>
                </c:pt>
                <c:pt idx="168">
                  <c:v>4.968088514870491</c:v>
                </c:pt>
                <c:pt idx="169">
                  <c:v>7.2791696906769223</c:v>
                </c:pt>
                <c:pt idx="170">
                  <c:v>2.5981262899989606</c:v>
                </c:pt>
                <c:pt idx="171">
                  <c:v>6.6829990688924905</c:v>
                </c:pt>
                <c:pt idx="172">
                  <c:v>3.3709400589787957</c:v>
                </c:pt>
                <c:pt idx="173">
                  <c:v>2.7158883881292115</c:v>
                </c:pt>
                <c:pt idx="174">
                  <c:v>6.7197997245581647</c:v>
                </c:pt>
                <c:pt idx="175">
                  <c:v>2.4656439296024084</c:v>
                </c:pt>
                <c:pt idx="176">
                  <c:v>8.3169481804499128</c:v>
                </c:pt>
                <c:pt idx="177">
                  <c:v>7.301250084076349</c:v>
                </c:pt>
                <c:pt idx="178">
                  <c:v>6.1530696273062828</c:v>
                </c:pt>
                <c:pt idx="179">
                  <c:v>5.2109728422641703</c:v>
                </c:pt>
                <c:pt idx="180">
                  <c:v>4.7252041874768649</c:v>
                </c:pt>
                <c:pt idx="181">
                  <c:v>4.092232910026655</c:v>
                </c:pt>
                <c:pt idx="182">
                  <c:v>4.0039113364289527</c:v>
                </c:pt>
                <c:pt idx="183">
                  <c:v>3.7904675335678766</c:v>
                </c:pt>
                <c:pt idx="184">
                  <c:v>28.35858525599421</c:v>
                </c:pt>
                <c:pt idx="185">
                  <c:v>18.967057930105632</c:v>
                </c:pt>
                <c:pt idx="186">
                  <c:v>16.133407443846167</c:v>
                </c:pt>
                <c:pt idx="187">
                  <c:v>22.522001267413003</c:v>
                </c:pt>
                <c:pt idx="188">
                  <c:v>23.677541855316196</c:v>
                </c:pt>
                <c:pt idx="189">
                  <c:v>27.03376165202874</c:v>
                </c:pt>
                <c:pt idx="190">
                  <c:v>38.272681892335818</c:v>
                </c:pt>
                <c:pt idx="191">
                  <c:v>32.362496592423163</c:v>
                </c:pt>
                <c:pt idx="192">
                  <c:v>33.150030623669302</c:v>
                </c:pt>
                <c:pt idx="193">
                  <c:v>32.583300526417418</c:v>
                </c:pt>
                <c:pt idx="194">
                  <c:v>33.19419141046815</c:v>
                </c:pt>
                <c:pt idx="195">
                  <c:v>33.495956786926975</c:v>
                </c:pt>
                <c:pt idx="196">
                  <c:v>34.577896063498763</c:v>
                </c:pt>
                <c:pt idx="197">
                  <c:v>35.181426816416376</c:v>
                </c:pt>
                <c:pt idx="198">
                  <c:v>35.843838618399083</c:v>
                </c:pt>
                <c:pt idx="199">
                  <c:v>36.359047797718993</c:v>
                </c:pt>
                <c:pt idx="200">
                  <c:v>36.749134747775528</c:v>
                </c:pt>
                <c:pt idx="201">
                  <c:v>36.837456321373224</c:v>
                </c:pt>
                <c:pt idx="202">
                  <c:v>36.300166748653901</c:v>
                </c:pt>
                <c:pt idx="203">
                  <c:v>37.691231532817639</c:v>
                </c:pt>
                <c:pt idx="204">
                  <c:v>38.235881236670096</c:v>
                </c:pt>
                <c:pt idx="205">
                  <c:v>38.648048580126002</c:v>
                </c:pt>
                <c:pt idx="206">
                  <c:v>39.862470217094341</c:v>
                </c:pt>
                <c:pt idx="207">
                  <c:v>40.32615847848227</c:v>
                </c:pt>
                <c:pt idx="208">
                  <c:v>41.570020639983213</c:v>
                </c:pt>
                <c:pt idx="209">
                  <c:v>41.577380771116331</c:v>
                </c:pt>
                <c:pt idx="210">
                  <c:v>41.857065754175693</c:v>
                </c:pt>
                <c:pt idx="211">
                  <c:v>41.209374214459238</c:v>
                </c:pt>
                <c:pt idx="212">
                  <c:v>41.761384049444864</c:v>
                </c:pt>
                <c:pt idx="213">
                  <c:v>43.071487391144032</c:v>
                </c:pt>
                <c:pt idx="214">
                  <c:v>43.042046866611486</c:v>
                </c:pt>
                <c:pt idx="215">
                  <c:v>43.741259324259914</c:v>
                </c:pt>
                <c:pt idx="216">
                  <c:v>45.007201879160291</c:v>
                </c:pt>
                <c:pt idx="217">
                  <c:v>44.249108372446692</c:v>
                </c:pt>
                <c:pt idx="218">
                  <c:v>42.902204375081809</c:v>
                </c:pt>
                <c:pt idx="219">
                  <c:v>44.013584176186143</c:v>
                </c:pt>
                <c:pt idx="220">
                  <c:v>43.410053423268593</c:v>
                </c:pt>
                <c:pt idx="221">
                  <c:v>45.632813025477326</c:v>
                </c:pt>
                <c:pt idx="222">
                  <c:v>46.707392170915938</c:v>
                </c:pt>
                <c:pt idx="223">
                  <c:v>47.244681743635262</c:v>
                </c:pt>
                <c:pt idx="224">
                  <c:v>48.1499778730117</c:v>
                </c:pt>
                <c:pt idx="225">
                  <c:v>47.274122268167865</c:v>
                </c:pt>
                <c:pt idx="226">
                  <c:v>48.245659577742529</c:v>
                </c:pt>
                <c:pt idx="227">
                  <c:v>48.297180495674503</c:v>
                </c:pt>
                <c:pt idx="228">
                  <c:v>49.666164886438821</c:v>
                </c:pt>
                <c:pt idx="229">
                  <c:v>49.710325673237676</c:v>
                </c:pt>
                <c:pt idx="230">
                  <c:v>48.459103380603658</c:v>
                </c:pt>
                <c:pt idx="231">
                  <c:v>49.025833477855535</c:v>
                </c:pt>
                <c:pt idx="232">
                  <c:v>49.261357674116041</c:v>
                </c:pt>
                <c:pt idx="233">
                  <c:v>51.116110719667716</c:v>
                </c:pt>
                <c:pt idx="234">
                  <c:v>51.174991768732873</c:v>
                </c:pt>
                <c:pt idx="235">
                  <c:v>50.983628359271165</c:v>
                </c:pt>
                <c:pt idx="236">
                  <c:v>51.270673473463695</c:v>
                </c:pt>
                <c:pt idx="237">
                  <c:v>51.123470850800835</c:v>
                </c:pt>
                <c:pt idx="238">
                  <c:v>50.718663638478063</c:v>
                </c:pt>
                <c:pt idx="239">
                  <c:v>50.748104163010666</c:v>
                </c:pt>
                <c:pt idx="240">
                  <c:v>50.350657081821005</c:v>
                </c:pt>
                <c:pt idx="241">
                  <c:v>50.564100884682084</c:v>
                </c:pt>
                <c:pt idx="242">
                  <c:v>50.041531574229055</c:v>
                </c:pt>
                <c:pt idx="243">
                  <c:v>51.064589801735742</c:v>
                </c:pt>
                <c:pt idx="244">
                  <c:v>50.056251836495356</c:v>
                </c:pt>
                <c:pt idx="245">
                  <c:v>50.689223113945509</c:v>
                </c:pt>
                <c:pt idx="246">
                  <c:v>51.594519243321898</c:v>
                </c:pt>
                <c:pt idx="247">
                  <c:v>52.028766980177281</c:v>
                </c:pt>
                <c:pt idx="248">
                  <c:v>52.139168947174412</c:v>
                </c:pt>
                <c:pt idx="249">
                  <c:v>52.374693143434911</c:v>
                </c:pt>
                <c:pt idx="250">
                  <c:v>53.986561861592904</c:v>
                </c:pt>
                <c:pt idx="251">
                  <c:v>54.597452745643643</c:v>
                </c:pt>
                <c:pt idx="252">
                  <c:v>54.788816155105344</c:v>
                </c:pt>
                <c:pt idx="253">
                  <c:v>54.155844877655127</c:v>
                </c:pt>
                <c:pt idx="254">
                  <c:v>54.096963828590027</c:v>
                </c:pt>
                <c:pt idx="255">
                  <c:v>54.50913117204594</c:v>
                </c:pt>
                <c:pt idx="256">
                  <c:v>54.774095892839043</c:v>
                </c:pt>
                <c:pt idx="257">
                  <c:v>54.332488024850527</c:v>
                </c:pt>
                <c:pt idx="258">
                  <c:v>55.068501138164699</c:v>
                </c:pt>
                <c:pt idx="259">
                  <c:v>55.951716874141653</c:v>
                </c:pt>
                <c:pt idx="260">
                  <c:v>54.862417466436739</c:v>
                </c:pt>
                <c:pt idx="261">
                  <c:v>54.869777597569872</c:v>
                </c:pt>
                <c:pt idx="262">
                  <c:v>54.810896548504772</c:v>
                </c:pt>
                <c:pt idx="263">
                  <c:v>55.171542974028704</c:v>
                </c:pt>
                <c:pt idx="264">
                  <c:v>54.840337073037325</c:v>
                </c:pt>
                <c:pt idx="265">
                  <c:v>55.819234513745158</c:v>
                </c:pt>
                <c:pt idx="266">
                  <c:v>55.826594644878284</c:v>
                </c:pt>
                <c:pt idx="267">
                  <c:v>54.663693925841912</c:v>
                </c:pt>
                <c:pt idx="268">
                  <c:v>55.892835825076553</c:v>
                </c:pt>
                <c:pt idx="269">
                  <c:v>56.437485528929024</c:v>
                </c:pt>
                <c:pt idx="270">
                  <c:v>56.371244348730734</c:v>
                </c:pt>
                <c:pt idx="271">
                  <c:v>56.592048282724988</c:v>
                </c:pt>
                <c:pt idx="272">
                  <c:v>55.944356743008534</c:v>
                </c:pt>
                <c:pt idx="273">
                  <c:v>57.703428083829337</c:v>
                </c:pt>
                <c:pt idx="274">
                  <c:v>58.292238574480692</c:v>
                </c:pt>
                <c:pt idx="275">
                  <c:v>58.594003950939474</c:v>
                </c:pt>
                <c:pt idx="276">
                  <c:v>58.667605262270868</c:v>
                </c:pt>
                <c:pt idx="277">
                  <c:v>59.33737719538675</c:v>
                </c:pt>
                <c:pt idx="278">
                  <c:v>58.85160854059945</c:v>
                </c:pt>
                <c:pt idx="279">
                  <c:v>58.159756214084133</c:v>
                </c:pt>
                <c:pt idx="280">
                  <c:v>59.123933392525679</c:v>
                </c:pt>
                <c:pt idx="281">
                  <c:v>59.101852999126251</c:v>
                </c:pt>
                <c:pt idx="282">
                  <c:v>59.131293523658798</c:v>
                </c:pt>
                <c:pt idx="283">
                  <c:v>60.139631488899191</c:v>
                </c:pt>
                <c:pt idx="284">
                  <c:v>59.653862834111827</c:v>
                </c:pt>
                <c:pt idx="285">
                  <c:v>59.447779162383874</c:v>
                </c:pt>
                <c:pt idx="286">
                  <c:v>58.836888278333149</c:v>
                </c:pt>
                <c:pt idx="287">
                  <c:v>57.747588870628178</c:v>
                </c:pt>
                <c:pt idx="288">
                  <c:v>57.87271109989161</c:v>
                </c:pt>
                <c:pt idx="289">
                  <c:v>58.27751831221439</c:v>
                </c:pt>
                <c:pt idx="290">
                  <c:v>56.731890774254666</c:v>
                </c:pt>
                <c:pt idx="291">
                  <c:v>57.173498642243175</c:v>
                </c:pt>
                <c:pt idx="292">
                  <c:v>56.52580710252672</c:v>
                </c:pt>
                <c:pt idx="293">
                  <c:v>55.384986776889775</c:v>
                </c:pt>
                <c:pt idx="294">
                  <c:v>56.106279627937631</c:v>
                </c:pt>
                <c:pt idx="295">
                  <c:v>57.563585592299653</c:v>
                </c:pt>
                <c:pt idx="296">
                  <c:v>58.196556869749813</c:v>
                </c:pt>
                <c:pt idx="297">
                  <c:v>57.983113066888734</c:v>
                </c:pt>
                <c:pt idx="298">
                  <c:v>59.168094179324527</c:v>
                </c:pt>
                <c:pt idx="299">
                  <c:v>59.764264801108958</c:v>
                </c:pt>
                <c:pt idx="300">
                  <c:v>59.572901391647306</c:v>
                </c:pt>
                <c:pt idx="301">
                  <c:v>59.572901391647306</c:v>
                </c:pt>
                <c:pt idx="302">
                  <c:v>59.330017064253632</c:v>
                </c:pt>
                <c:pt idx="303">
                  <c:v>59.985068735103212</c:v>
                </c:pt>
                <c:pt idx="304">
                  <c:v>59.3962582444519</c:v>
                </c:pt>
                <c:pt idx="305">
                  <c:v>58.145035951817846</c:v>
                </c:pt>
                <c:pt idx="306">
                  <c:v>57.541505198900232</c:v>
                </c:pt>
                <c:pt idx="307">
                  <c:v>58.329039230146357</c:v>
                </c:pt>
                <c:pt idx="308">
                  <c:v>58.822168016066847</c:v>
                </c:pt>
                <c:pt idx="309">
                  <c:v>60.066030177567789</c:v>
                </c:pt>
                <c:pt idx="310">
                  <c:v>61.449734830598359</c:v>
                </c:pt>
                <c:pt idx="311">
                  <c:v>62.53903423830333</c:v>
                </c:pt>
                <c:pt idx="312">
                  <c:v>63.149925122354055</c:v>
                </c:pt>
                <c:pt idx="313">
                  <c:v>63.017442761957504</c:v>
                </c:pt>
                <c:pt idx="314">
                  <c:v>62.803998959096425</c:v>
                </c:pt>
                <c:pt idx="315">
                  <c:v>62.958561712892411</c:v>
                </c:pt>
                <c:pt idx="316">
                  <c:v>63.179365646886659</c:v>
                </c:pt>
                <c:pt idx="317">
                  <c:v>64.092021907396173</c:v>
                </c:pt>
                <c:pt idx="318">
                  <c:v>64.651391873514925</c:v>
                </c:pt>
                <c:pt idx="319">
                  <c:v>64.982597774506303</c:v>
                </c:pt>
                <c:pt idx="320">
                  <c:v>65.770131805752428</c:v>
                </c:pt>
                <c:pt idx="321">
                  <c:v>66.138138362409492</c:v>
                </c:pt>
                <c:pt idx="322">
                  <c:v>66.46934426340087</c:v>
                </c:pt>
                <c:pt idx="323">
                  <c:v>66.351582165270628</c:v>
                </c:pt>
                <c:pt idx="324">
                  <c:v>66.226459936007188</c:v>
                </c:pt>
                <c:pt idx="325">
                  <c:v>65.188681446234256</c:v>
                </c:pt>
                <c:pt idx="326">
                  <c:v>64.614591217849195</c:v>
                </c:pt>
                <c:pt idx="327">
                  <c:v>64.820674889577205</c:v>
                </c:pt>
                <c:pt idx="328">
                  <c:v>64.644031742381799</c:v>
                </c:pt>
                <c:pt idx="329">
                  <c:v>64.37170689045557</c:v>
                </c:pt>
                <c:pt idx="330">
                  <c:v>63.503211416744861</c:v>
                </c:pt>
                <c:pt idx="331">
                  <c:v>62.031185190116538</c:v>
                </c:pt>
                <c:pt idx="332">
                  <c:v>63.966899678132791</c:v>
                </c:pt>
                <c:pt idx="333">
                  <c:v>64.916356594308027</c:v>
                </c:pt>
                <c:pt idx="334">
                  <c:v>64.908996463174915</c:v>
                </c:pt>
                <c:pt idx="335">
                  <c:v>65.483086691559919</c:v>
                </c:pt>
                <c:pt idx="336">
                  <c:v>63.812336924336812</c:v>
                </c:pt>
                <c:pt idx="337">
                  <c:v>63.238246695951766</c:v>
                </c:pt>
                <c:pt idx="338">
                  <c:v>62.693596992099295</c:v>
                </c:pt>
                <c:pt idx="339">
                  <c:v>63.819697055469931</c:v>
                </c:pt>
                <c:pt idx="340">
                  <c:v>63.915378760200774</c:v>
                </c:pt>
                <c:pt idx="341">
                  <c:v>64.953157249973742</c:v>
                </c:pt>
                <c:pt idx="342">
                  <c:v>65.335884068897101</c:v>
                </c:pt>
                <c:pt idx="343">
                  <c:v>66.358942296403754</c:v>
                </c:pt>
                <c:pt idx="344">
                  <c:v>67.058154754052183</c:v>
                </c:pt>
                <c:pt idx="345">
                  <c:v>66.96247304932136</c:v>
                </c:pt>
                <c:pt idx="346">
                  <c:v>67.845688785298307</c:v>
                </c:pt>
                <c:pt idx="347">
                  <c:v>69.486998027988918</c:v>
                </c:pt>
                <c:pt idx="348">
                  <c:v>68.611142423145068</c:v>
                </c:pt>
                <c:pt idx="349">
                  <c:v>68.154814292890279</c:v>
                </c:pt>
                <c:pt idx="350">
                  <c:v>68.846666619405582</c:v>
                </c:pt>
                <c:pt idx="351">
                  <c:v>68.75098491467476</c:v>
                </c:pt>
                <c:pt idx="352">
                  <c:v>67.669045638102972</c:v>
                </c:pt>
                <c:pt idx="353">
                  <c:v>68.044412325893148</c:v>
                </c:pt>
                <c:pt idx="354">
                  <c:v>66.896231869123085</c:v>
                </c:pt>
                <c:pt idx="355">
                  <c:v>66.793190033259137</c:v>
                </c:pt>
                <c:pt idx="356">
                  <c:v>65.740691281219881</c:v>
                </c:pt>
                <c:pt idx="357">
                  <c:v>64.356986628189276</c:v>
                </c:pt>
                <c:pt idx="358">
                  <c:v>64.474748726319532</c:v>
                </c:pt>
                <c:pt idx="359">
                  <c:v>66.02037626427925</c:v>
                </c:pt>
                <c:pt idx="360">
                  <c:v>67.477682228641257</c:v>
                </c:pt>
                <c:pt idx="361">
                  <c:v>69.015949635467848</c:v>
                </c:pt>
                <c:pt idx="362">
                  <c:v>69.810843797847113</c:v>
                </c:pt>
                <c:pt idx="363">
                  <c:v>70.178850354504164</c:v>
                </c:pt>
                <c:pt idx="364">
                  <c:v>71.003185041416032</c:v>
                </c:pt>
                <c:pt idx="365">
                  <c:v>70.93694386121777</c:v>
                </c:pt>
                <c:pt idx="366">
                  <c:v>70.171490223371052</c:v>
                </c:pt>
                <c:pt idx="367">
                  <c:v>70.532136648894976</c:v>
                </c:pt>
                <c:pt idx="368">
                  <c:v>68.574341767479353</c:v>
                </c:pt>
                <c:pt idx="369">
                  <c:v>66.874151475723664</c:v>
                </c:pt>
                <c:pt idx="370">
                  <c:v>69.891805240311697</c:v>
                </c:pt>
                <c:pt idx="371">
                  <c:v>72.247047202916988</c:v>
                </c:pt>
                <c:pt idx="372">
                  <c:v>72.357449169914119</c:v>
                </c:pt>
                <c:pt idx="373">
                  <c:v>72.548812579375763</c:v>
                </c:pt>
                <c:pt idx="374">
                  <c:v>72.776976644503122</c:v>
                </c:pt>
                <c:pt idx="375">
                  <c:v>71.842239990594194</c:v>
                </c:pt>
                <c:pt idx="376">
                  <c:v>69.803483666713987</c:v>
                </c:pt>
                <c:pt idx="377">
                  <c:v>69.994847076175645</c:v>
                </c:pt>
                <c:pt idx="378">
                  <c:v>70.119969305439085</c:v>
                </c:pt>
                <c:pt idx="379">
                  <c:v>71.062066090481181</c:v>
                </c:pt>
                <c:pt idx="380">
                  <c:v>69.612120257252286</c:v>
                </c:pt>
                <c:pt idx="381">
                  <c:v>71.724477892463909</c:v>
                </c:pt>
                <c:pt idx="382">
                  <c:v>71.511034089602816</c:v>
                </c:pt>
                <c:pt idx="383">
                  <c:v>73.270105430423612</c:v>
                </c:pt>
                <c:pt idx="384">
                  <c:v>74.087079986202355</c:v>
                </c:pt>
                <c:pt idx="385">
                  <c:v>75.242620574105544</c:v>
                </c:pt>
                <c:pt idx="386">
                  <c:v>76.28775919501166</c:v>
                </c:pt>
                <c:pt idx="387">
                  <c:v>76.08167552328365</c:v>
                </c:pt>
                <c:pt idx="388">
                  <c:v>74.109160379601775</c:v>
                </c:pt>
                <c:pt idx="389">
                  <c:v>75.353022541102675</c:v>
                </c:pt>
                <c:pt idx="390">
                  <c:v>76.074315392150524</c:v>
                </c:pt>
                <c:pt idx="391">
                  <c:v>75.779910146824875</c:v>
                </c:pt>
                <c:pt idx="392">
                  <c:v>76.125836310082505</c:v>
                </c:pt>
                <c:pt idx="393">
                  <c:v>75.529665688298067</c:v>
                </c:pt>
                <c:pt idx="394">
                  <c:v>75.367742803368969</c:v>
                </c:pt>
                <c:pt idx="395">
                  <c:v>75.110138213708993</c:v>
                </c:pt>
                <c:pt idx="396">
                  <c:v>76.560084046937888</c:v>
                </c:pt>
                <c:pt idx="397">
                  <c:v>76.854489292263537</c:v>
                </c:pt>
                <c:pt idx="398">
                  <c:v>76.14791670348194</c:v>
                </c:pt>
                <c:pt idx="399">
                  <c:v>76.273038932745351</c:v>
                </c:pt>
                <c:pt idx="400">
                  <c:v>76.663125882801836</c:v>
                </c:pt>
                <c:pt idx="401">
                  <c:v>75.728389228892894</c:v>
                </c:pt>
                <c:pt idx="402">
                  <c:v>76.722006931866986</c:v>
                </c:pt>
                <c:pt idx="403">
                  <c:v>77.546341618778854</c:v>
                </c:pt>
                <c:pt idx="404">
                  <c:v>76.030154605351683</c:v>
                </c:pt>
                <c:pt idx="405">
                  <c:v>75.514945426031773</c:v>
                </c:pt>
                <c:pt idx="406">
                  <c:v>74.683250607986793</c:v>
                </c:pt>
                <c:pt idx="407">
                  <c:v>75.176379393907268</c:v>
                </c:pt>
                <c:pt idx="408">
                  <c:v>75.139578738241596</c:v>
                </c:pt>
                <c:pt idx="409">
                  <c:v>76.523283391272145</c:v>
                </c:pt>
                <c:pt idx="410">
                  <c:v>77.627303061243381</c:v>
                </c:pt>
                <c:pt idx="411">
                  <c:v>77.237216111186896</c:v>
                </c:pt>
                <c:pt idx="412">
                  <c:v>77.46538017631427</c:v>
                </c:pt>
                <c:pt idx="413">
                  <c:v>77.583142274444526</c:v>
                </c:pt>
                <c:pt idx="414">
                  <c:v>78.297074994359264</c:v>
                </c:pt>
                <c:pt idx="415">
                  <c:v>78.466358010421544</c:v>
                </c:pt>
                <c:pt idx="416">
                  <c:v>78.488438403820965</c:v>
                </c:pt>
                <c:pt idx="417">
                  <c:v>78.348595912291287</c:v>
                </c:pt>
                <c:pt idx="418">
                  <c:v>77.943788699968465</c:v>
                </c:pt>
                <c:pt idx="419">
                  <c:v>78.046830535832456</c:v>
                </c:pt>
                <c:pt idx="420">
                  <c:v>78.245554076427297</c:v>
                </c:pt>
                <c:pt idx="421">
                  <c:v>77.826026601838208</c:v>
                </c:pt>
                <c:pt idx="422">
                  <c:v>77.156254668722326</c:v>
                </c:pt>
                <c:pt idx="423">
                  <c:v>77.502180831979985</c:v>
                </c:pt>
                <c:pt idx="424">
                  <c:v>77.583142274444526</c:v>
                </c:pt>
                <c:pt idx="425">
                  <c:v>77.472740307447395</c:v>
                </c:pt>
                <c:pt idx="426">
                  <c:v>77.413859258382288</c:v>
                </c:pt>
                <c:pt idx="427">
                  <c:v>78.024750142433021</c:v>
                </c:pt>
                <c:pt idx="428">
                  <c:v>78.55467958401924</c:v>
                </c:pt>
                <c:pt idx="429">
                  <c:v>79.489416237928168</c:v>
                </c:pt>
                <c:pt idx="430">
                  <c:v>79.702860040789304</c:v>
                </c:pt>
                <c:pt idx="431">
                  <c:v>80.814239841893652</c:v>
                </c:pt>
                <c:pt idx="432">
                  <c:v>80.019345679514387</c:v>
                </c:pt>
                <c:pt idx="433">
                  <c:v>80.056146335180117</c:v>
                </c:pt>
                <c:pt idx="434">
                  <c:v>79.651339122857323</c:v>
                </c:pt>
                <c:pt idx="435">
                  <c:v>80.291670531440616</c:v>
                </c:pt>
                <c:pt idx="436">
                  <c:v>79.827982270052686</c:v>
                </c:pt>
                <c:pt idx="437">
                  <c:v>80.070866597446354</c:v>
                </c:pt>
                <c:pt idx="438">
                  <c:v>80.291670531440616</c:v>
                </c:pt>
                <c:pt idx="439">
                  <c:v>79.931024105916677</c:v>
                </c:pt>
                <c:pt idx="440">
                  <c:v>79.629258729457902</c:v>
                </c:pt>
                <c:pt idx="441">
                  <c:v>80.681757481497101</c:v>
                </c:pt>
                <c:pt idx="442">
                  <c:v>79.864782925718416</c:v>
                </c:pt>
                <c:pt idx="443">
                  <c:v>79.091969156738571</c:v>
                </c:pt>
                <c:pt idx="444">
                  <c:v>78.738682862347773</c:v>
                </c:pt>
                <c:pt idx="445">
                  <c:v>77.840746864104517</c:v>
                </c:pt>
                <c:pt idx="446">
                  <c:v>76.972251390393794</c:v>
                </c:pt>
                <c:pt idx="447">
                  <c:v>77.053212832858364</c:v>
                </c:pt>
                <c:pt idx="448">
                  <c:v>80.681757481497101</c:v>
                </c:pt>
                <c:pt idx="449">
                  <c:v>79.894223450250962</c:v>
                </c:pt>
                <c:pt idx="450">
                  <c:v>79.570377680392752</c:v>
                </c:pt>
                <c:pt idx="451">
                  <c:v>80.210709088976088</c:v>
                </c:pt>
                <c:pt idx="452">
                  <c:v>82.183224232657963</c:v>
                </c:pt>
                <c:pt idx="453">
                  <c:v>83.007558919569817</c:v>
                </c:pt>
                <c:pt idx="454">
                  <c:v>83.198922329031532</c:v>
                </c:pt>
                <c:pt idx="455">
                  <c:v>82.742594198776715</c:v>
                </c:pt>
                <c:pt idx="456">
                  <c:v>81.932979774131169</c:v>
                </c:pt>
                <c:pt idx="457">
                  <c:v>80.946722202290204</c:v>
                </c:pt>
                <c:pt idx="458">
                  <c:v>80.512474465434877</c:v>
                </c:pt>
                <c:pt idx="459">
                  <c:v>80.159188171044065</c:v>
                </c:pt>
                <c:pt idx="460">
                  <c:v>80.505114334301737</c:v>
                </c:pt>
                <c:pt idx="461">
                  <c:v>80.747998661695362</c:v>
                </c:pt>
                <c:pt idx="462">
                  <c:v>80.608156170165685</c:v>
                </c:pt>
                <c:pt idx="463">
                  <c:v>81.322088890080423</c:v>
                </c:pt>
                <c:pt idx="464">
                  <c:v>84.207260294271919</c:v>
                </c:pt>
                <c:pt idx="465">
                  <c:v>86.179775437953836</c:v>
                </c:pt>
                <c:pt idx="466">
                  <c:v>86.444740158746896</c:v>
                </c:pt>
                <c:pt idx="467">
                  <c:v>86.893708157868531</c:v>
                </c:pt>
                <c:pt idx="468">
                  <c:v>86.319617929483513</c:v>
                </c:pt>
                <c:pt idx="469">
                  <c:v>85.664566258633926</c:v>
                </c:pt>
                <c:pt idx="470">
                  <c:v>84.450144621665544</c:v>
                </c:pt>
                <c:pt idx="471">
                  <c:v>83.589009279088003</c:v>
                </c:pt>
                <c:pt idx="472">
                  <c:v>83.007558919569817</c:v>
                </c:pt>
                <c:pt idx="473">
                  <c:v>81.726896102403202</c:v>
                </c:pt>
                <c:pt idx="474">
                  <c:v>80.806879710760512</c:v>
                </c:pt>
                <c:pt idx="475">
                  <c:v>81.226407185349615</c:v>
                </c:pt>
                <c:pt idx="476">
                  <c:v>81.859378462799754</c:v>
                </c:pt>
                <c:pt idx="477">
                  <c:v>82.050741872261455</c:v>
                </c:pt>
                <c:pt idx="478">
                  <c:v>81.704815709003782</c:v>
                </c:pt>
                <c:pt idx="479">
                  <c:v>81.071844431553615</c:v>
                </c:pt>
                <c:pt idx="480">
                  <c:v>81.425130725944427</c:v>
                </c:pt>
                <c:pt idx="481">
                  <c:v>81.049764038154194</c:v>
                </c:pt>
                <c:pt idx="482">
                  <c:v>81.756336626935749</c:v>
                </c:pt>
                <c:pt idx="483">
                  <c:v>83.036999444102378</c:v>
                </c:pt>
                <c:pt idx="484">
                  <c:v>84.479585146198147</c:v>
                </c:pt>
                <c:pt idx="485">
                  <c:v>84.082138065008479</c:v>
                </c:pt>
                <c:pt idx="486">
                  <c:v>84.096858327274788</c:v>
                </c:pt>
                <c:pt idx="487">
                  <c:v>83.87605439328054</c:v>
                </c:pt>
                <c:pt idx="488">
                  <c:v>82.514430133649341</c:v>
                </c:pt>
                <c:pt idx="489">
                  <c:v>82.367227510986538</c:v>
                </c:pt>
                <c:pt idx="490">
                  <c:v>82.05810200339458</c:v>
                </c:pt>
                <c:pt idx="491">
                  <c:v>81.896179118465483</c:v>
                </c:pt>
                <c:pt idx="492">
                  <c:v>81.108645087219344</c:v>
                </c:pt>
                <c:pt idx="493">
                  <c:v>80.792159448494218</c:v>
                </c:pt>
                <c:pt idx="494">
                  <c:v>81.182246398550745</c:v>
                </c:pt>
                <c:pt idx="495">
                  <c:v>81.918259511864903</c:v>
                </c:pt>
                <c:pt idx="496">
                  <c:v>82.116983052459673</c:v>
                </c:pt>
                <c:pt idx="497">
                  <c:v>83.500687705490307</c:v>
                </c:pt>
                <c:pt idx="498">
                  <c:v>83.485967443224013</c:v>
                </c:pt>
                <c:pt idx="499">
                  <c:v>84.582626982062095</c:v>
                </c:pt>
                <c:pt idx="500">
                  <c:v>84.656228293393539</c:v>
                </c:pt>
                <c:pt idx="501">
                  <c:v>85.333360357642547</c:v>
                </c:pt>
                <c:pt idx="502">
                  <c:v>84.700389080192394</c:v>
                </c:pt>
                <c:pt idx="503">
                  <c:v>83.125321017700074</c:v>
                </c:pt>
                <c:pt idx="504">
                  <c:v>81.277928103281582</c:v>
                </c:pt>
                <c:pt idx="505">
                  <c:v>80.078226728579551</c:v>
                </c:pt>
                <c:pt idx="506">
                  <c:v>79.445255451129341</c:v>
                </c:pt>
                <c:pt idx="507">
                  <c:v>79.511496631327603</c:v>
                </c:pt>
                <c:pt idx="508">
                  <c:v>79.769101220987565</c:v>
                </c:pt>
                <c:pt idx="509">
                  <c:v>78.959486796342034</c:v>
                </c:pt>
                <c:pt idx="510">
                  <c:v>78.591480239684913</c:v>
                </c:pt>
                <c:pt idx="511">
                  <c:v>78.517878928353525</c:v>
                </c:pt>
                <c:pt idx="512">
                  <c:v>77.649383454642802</c:v>
                </c:pt>
                <c:pt idx="513">
                  <c:v>77.892267782036484</c:v>
                </c:pt>
                <c:pt idx="514">
                  <c:v>78.827004435945469</c:v>
                </c:pt>
                <c:pt idx="515">
                  <c:v>80.276950269174307</c:v>
                </c:pt>
                <c:pt idx="516">
                  <c:v>81.417770594811259</c:v>
                </c:pt>
                <c:pt idx="517">
                  <c:v>82.698433411977874</c:v>
                </c:pt>
                <c:pt idx="518">
                  <c:v>83.640530197019984</c:v>
                </c:pt>
                <c:pt idx="519">
                  <c:v>83.868694262147415</c:v>
                </c:pt>
                <c:pt idx="520">
                  <c:v>83.397645869626345</c:v>
                </c:pt>
                <c:pt idx="521">
                  <c:v>83.412366131892597</c:v>
                </c:pt>
                <c:pt idx="522">
                  <c:v>82.86771642804014</c:v>
                </c:pt>
                <c:pt idx="523">
                  <c:v>82.838275903507594</c:v>
                </c:pt>
                <c:pt idx="524">
                  <c:v>82.323066724187697</c:v>
                </c:pt>
                <c:pt idx="525">
                  <c:v>82.558590920448196</c:v>
                </c:pt>
                <c:pt idx="526">
                  <c:v>82.565951051581322</c:v>
                </c:pt>
                <c:pt idx="527">
                  <c:v>83.272523640362934</c:v>
                </c:pt>
                <c:pt idx="528">
                  <c:v>83.338764820561195</c:v>
                </c:pt>
                <c:pt idx="529">
                  <c:v>82.92659747710529</c:v>
                </c:pt>
                <c:pt idx="530">
                  <c:v>83.294604033762354</c:v>
                </c:pt>
                <c:pt idx="531">
                  <c:v>83.640530197019984</c:v>
                </c:pt>
                <c:pt idx="532">
                  <c:v>84.715109342458646</c:v>
                </c:pt>
                <c:pt idx="533">
                  <c:v>84.803430916056342</c:v>
                </c:pt>
                <c:pt idx="534">
                  <c:v>85.855929668095584</c:v>
                </c:pt>
                <c:pt idx="535">
                  <c:v>86.172415306820668</c:v>
                </c:pt>
                <c:pt idx="536">
                  <c:v>86.856907502202858</c:v>
                </c:pt>
                <c:pt idx="537">
                  <c:v>85.016874718917478</c:v>
                </c:pt>
                <c:pt idx="538">
                  <c:v>84.862311965121492</c:v>
                </c:pt>
                <c:pt idx="539">
                  <c:v>85.539444029370514</c:v>
                </c:pt>
                <c:pt idx="540">
                  <c:v>84.950633538719202</c:v>
                </c:pt>
                <c:pt idx="541">
                  <c:v>84.19254003200561</c:v>
                </c:pt>
                <c:pt idx="542">
                  <c:v>83.243083115830387</c:v>
                </c:pt>
                <c:pt idx="543">
                  <c:v>81.844658200533445</c:v>
                </c:pt>
                <c:pt idx="544">
                  <c:v>80.65231695696454</c:v>
                </c:pt>
                <c:pt idx="545">
                  <c:v>81.005603251355353</c:v>
                </c:pt>
                <c:pt idx="546">
                  <c:v>81.182246398550745</c:v>
                </c:pt>
                <c:pt idx="547">
                  <c:v>81.734256233536314</c:v>
                </c:pt>
                <c:pt idx="548">
                  <c:v>83.02227918183614</c:v>
                </c:pt>
                <c:pt idx="549">
                  <c:v>83.375565476226924</c:v>
                </c:pt>
                <c:pt idx="550">
                  <c:v>83.640530197019984</c:v>
                </c:pt>
                <c:pt idx="551">
                  <c:v>84.185179900872484</c:v>
                </c:pt>
                <c:pt idx="552">
                  <c:v>84.773990391523796</c:v>
                </c:pt>
                <c:pt idx="553">
                  <c:v>86.466820552146331</c:v>
                </c:pt>
                <c:pt idx="554">
                  <c:v>87.453078123987282</c:v>
                </c:pt>
                <c:pt idx="555">
                  <c:v>86.952589206933681</c:v>
                </c:pt>
                <c:pt idx="556">
                  <c:v>86.702344748406858</c:v>
                </c:pt>
                <c:pt idx="557">
                  <c:v>86.165055175687542</c:v>
                </c:pt>
                <c:pt idx="558">
                  <c:v>85.870649930361893</c:v>
                </c:pt>
                <c:pt idx="559">
                  <c:v>86.025212684157864</c:v>
                </c:pt>
                <c:pt idx="560">
                  <c:v>85.068395636849459</c:v>
                </c:pt>
                <c:pt idx="561">
                  <c:v>83.029639312969252</c:v>
                </c:pt>
                <c:pt idx="562">
                  <c:v>82.742594198776715</c:v>
                </c:pt>
                <c:pt idx="563">
                  <c:v>83.522768098889728</c:v>
                </c:pt>
                <c:pt idx="564">
                  <c:v>82.278905937388828</c:v>
                </c:pt>
                <c:pt idx="565">
                  <c:v>81.95506016753059</c:v>
                </c:pt>
                <c:pt idx="566">
                  <c:v>81.668015053338053</c:v>
                </c:pt>
                <c:pt idx="567">
                  <c:v>81.263207841015273</c:v>
                </c:pt>
                <c:pt idx="568">
                  <c:v>82.573311182714491</c:v>
                </c:pt>
                <c:pt idx="569">
                  <c:v>85.016874718917478</c:v>
                </c:pt>
                <c:pt idx="570">
                  <c:v>85.156717210447155</c:v>
                </c:pt>
                <c:pt idx="571">
                  <c:v>85.230318521778557</c:v>
                </c:pt>
                <c:pt idx="572">
                  <c:v>85.620405471835099</c:v>
                </c:pt>
                <c:pt idx="573">
                  <c:v>84.950633538719202</c:v>
                </c:pt>
                <c:pt idx="574">
                  <c:v>86.03257281529099</c:v>
                </c:pt>
                <c:pt idx="575">
                  <c:v>86.533061732344592</c:v>
                </c:pt>
                <c:pt idx="576">
                  <c:v>87.931486647641506</c:v>
                </c:pt>
                <c:pt idx="577">
                  <c:v>87.968287303307193</c:v>
                </c:pt>
                <c:pt idx="578">
                  <c:v>87.887325860842665</c:v>
                </c:pt>
                <c:pt idx="579">
                  <c:v>87.467798386253591</c:v>
                </c:pt>
                <c:pt idx="580">
                  <c:v>86.142974782288121</c:v>
                </c:pt>
                <c:pt idx="581">
                  <c:v>85.958971503959589</c:v>
                </c:pt>
                <c:pt idx="582">
                  <c:v>85.907450586027565</c:v>
                </c:pt>
                <c:pt idx="583">
                  <c:v>85.774968225631014</c:v>
                </c:pt>
                <c:pt idx="584">
                  <c:v>84.913832883053473</c:v>
                </c:pt>
                <c:pt idx="585">
                  <c:v>83.736211901750863</c:v>
                </c:pt>
                <c:pt idx="586">
                  <c:v>81.491371906142703</c:v>
                </c:pt>
                <c:pt idx="587">
                  <c:v>82.941317739371556</c:v>
                </c:pt>
                <c:pt idx="588">
                  <c:v>83.463887049824578</c:v>
                </c:pt>
                <c:pt idx="589">
                  <c:v>84.641508031127245</c:v>
                </c:pt>
                <c:pt idx="590">
                  <c:v>85.583604816169355</c:v>
                </c:pt>
                <c:pt idx="591">
                  <c:v>86.959949338066806</c:v>
                </c:pt>
                <c:pt idx="592">
                  <c:v>86.959949338066806</c:v>
                </c:pt>
                <c:pt idx="593">
                  <c:v>86.834827108803424</c:v>
                </c:pt>
                <c:pt idx="594">
                  <c:v>86.636103568208597</c:v>
                </c:pt>
                <c:pt idx="595">
                  <c:v>86.37113884741548</c:v>
                </c:pt>
                <c:pt idx="596">
                  <c:v>86.231296355885817</c:v>
                </c:pt>
                <c:pt idx="597">
                  <c:v>84.479585146198147</c:v>
                </c:pt>
                <c:pt idx="598">
                  <c:v>82.514430133649341</c:v>
                </c:pt>
                <c:pt idx="599">
                  <c:v>80.512474465434877</c:v>
                </c:pt>
                <c:pt idx="600">
                  <c:v>79.997265286114967</c:v>
                </c:pt>
                <c:pt idx="601">
                  <c:v>80.593435907899448</c:v>
                </c:pt>
                <c:pt idx="602">
                  <c:v>82.0433817411283</c:v>
                </c:pt>
                <c:pt idx="603">
                  <c:v>84.21462042540503</c:v>
                </c:pt>
                <c:pt idx="604">
                  <c:v>84.76663026039067</c:v>
                </c:pt>
                <c:pt idx="605">
                  <c:v>85.907450586027565</c:v>
                </c:pt>
                <c:pt idx="606">
                  <c:v>85.694006783166486</c:v>
                </c:pt>
                <c:pt idx="607">
                  <c:v>85.23767865291174</c:v>
                </c:pt>
                <c:pt idx="608">
                  <c:v>85.568884553903047</c:v>
                </c:pt>
                <c:pt idx="609">
                  <c:v>85.635125734101337</c:v>
                </c:pt>
                <c:pt idx="610">
                  <c:v>84.118938720674223</c:v>
                </c:pt>
                <c:pt idx="611">
                  <c:v>82.92659747710529</c:v>
                </c:pt>
                <c:pt idx="612">
                  <c:v>81.300008496680988</c:v>
                </c:pt>
                <c:pt idx="613">
                  <c:v>80.431513022970293</c:v>
                </c:pt>
                <c:pt idx="614">
                  <c:v>80.836320235293073</c:v>
                </c:pt>
                <c:pt idx="615">
                  <c:v>80.085586859712663</c:v>
                </c:pt>
                <c:pt idx="616">
                  <c:v>79.3642940086648</c:v>
                </c:pt>
                <c:pt idx="617">
                  <c:v>80.681757481497101</c:v>
                </c:pt>
                <c:pt idx="618">
                  <c:v>82.93395760823843</c:v>
                </c:pt>
                <c:pt idx="619">
                  <c:v>85.45848258690593</c:v>
                </c:pt>
                <c:pt idx="620">
                  <c:v>86.915788551267951</c:v>
                </c:pt>
                <c:pt idx="621">
                  <c:v>88.42461543356201</c:v>
                </c:pt>
                <c:pt idx="622">
                  <c:v>88.152290581635725</c:v>
                </c:pt>
                <c:pt idx="623">
                  <c:v>88.10812979483687</c:v>
                </c:pt>
                <c:pt idx="624">
                  <c:v>87.600280746650128</c:v>
                </c:pt>
                <c:pt idx="625">
                  <c:v>86.209215962486397</c:v>
                </c:pt>
                <c:pt idx="626">
                  <c:v>84.317662261269035</c:v>
                </c:pt>
                <c:pt idx="627">
                  <c:v>81.822577807134039</c:v>
                </c:pt>
                <c:pt idx="628">
                  <c:v>80.873120890958802</c:v>
                </c:pt>
                <c:pt idx="629">
                  <c:v>81.535532692941558</c:v>
                </c:pt>
                <c:pt idx="630">
                  <c:v>81.837298069400333</c:v>
                </c:pt>
                <c:pt idx="631">
                  <c:v>84.376543310334142</c:v>
                </c:pt>
                <c:pt idx="632">
                  <c:v>86.238656487018929</c:v>
                </c:pt>
                <c:pt idx="633">
                  <c:v>88.027168352372342</c:v>
                </c:pt>
                <c:pt idx="634">
                  <c:v>88.80734225248537</c:v>
                </c:pt>
                <c:pt idx="635">
                  <c:v>88.748461203420192</c:v>
                </c:pt>
                <c:pt idx="636">
                  <c:v>88.947184744015033</c:v>
                </c:pt>
                <c:pt idx="637">
                  <c:v>90.080644938518788</c:v>
                </c:pt>
                <c:pt idx="638">
                  <c:v>91.471709722682533</c:v>
                </c:pt>
                <c:pt idx="639">
                  <c:v>92.229803229396126</c:v>
                </c:pt>
                <c:pt idx="640">
                  <c:v>90.757777002767853</c:v>
                </c:pt>
                <c:pt idx="641">
                  <c:v>89.116467760077256</c:v>
                </c:pt>
                <c:pt idx="642">
                  <c:v>87.342676156990166</c:v>
                </c:pt>
                <c:pt idx="643">
                  <c:v>86.003132290758444</c:v>
                </c:pt>
                <c:pt idx="644">
                  <c:v>86.297537536084107</c:v>
                </c:pt>
                <c:pt idx="645">
                  <c:v>86.577222519143447</c:v>
                </c:pt>
                <c:pt idx="646">
                  <c:v>87.70332258251409</c:v>
                </c:pt>
                <c:pt idx="647">
                  <c:v>88.225891892967169</c:v>
                </c:pt>
                <c:pt idx="648">
                  <c:v>87.902046123108903</c:v>
                </c:pt>
                <c:pt idx="649">
                  <c:v>88.196451368434566</c:v>
                </c:pt>
                <c:pt idx="650">
                  <c:v>88.579178187357925</c:v>
                </c:pt>
                <c:pt idx="651">
                  <c:v>89.859841004524583</c:v>
                </c:pt>
                <c:pt idx="652">
                  <c:v>90.286728610246797</c:v>
                </c:pt>
                <c:pt idx="653">
                  <c:v>88.998705661947014</c:v>
                </c:pt>
                <c:pt idx="654">
                  <c:v>87.776923893845549</c:v>
                </c:pt>
                <c:pt idx="655">
                  <c:v>85.929530979426985</c:v>
                </c:pt>
                <c:pt idx="656">
                  <c:v>85.414321800107075</c:v>
                </c:pt>
              </c:numCache>
            </c:numRef>
          </c:yVal>
          <c:smooth val="0"/>
        </c:ser>
        <c:ser>
          <c:idx val="0"/>
          <c:order val="1"/>
          <c:tx>
            <c:v>WAG</c:v>
          </c:tx>
          <c:spPr>
            <a:ln w="28575">
              <a:noFill/>
            </a:ln>
          </c:spPr>
          <c:xVal>
            <c:numRef>
              <c:f>'WAG followed by co-injection 60'!$J$4:$J$404</c:f>
              <c:numCache>
                <c:formatCode>General</c:formatCode>
                <c:ptCount val="401"/>
                <c:pt idx="0">
                  <c:v>0</c:v>
                </c:pt>
                <c:pt idx="1">
                  <c:v>1.0041407867494823E-2</c:v>
                </c:pt>
                <c:pt idx="2">
                  <c:v>2.0082815734989646E-2</c:v>
                </c:pt>
                <c:pt idx="3">
                  <c:v>3.0124223602484467E-2</c:v>
                </c:pt>
                <c:pt idx="4">
                  <c:v>4.0165631469979292E-2</c:v>
                </c:pt>
                <c:pt idx="5">
                  <c:v>5.020703933747412E-2</c:v>
                </c:pt>
                <c:pt idx="6">
                  <c:v>6.0248447204968934E-2</c:v>
                </c:pt>
                <c:pt idx="7">
                  <c:v>7.0289855072463756E-2</c:v>
                </c:pt>
                <c:pt idx="8">
                  <c:v>8.0331262939958584E-2</c:v>
                </c:pt>
                <c:pt idx="9">
                  <c:v>9.0372670807453398E-2</c:v>
                </c:pt>
                <c:pt idx="10">
                  <c:v>0.10041407867494824</c:v>
                </c:pt>
                <c:pt idx="11">
                  <c:v>0.11045548654244305</c:v>
                </c:pt>
                <c:pt idx="12">
                  <c:v>0.12049689440993787</c:v>
                </c:pt>
                <c:pt idx="13">
                  <c:v>0.13053830227743268</c:v>
                </c:pt>
                <c:pt idx="14">
                  <c:v>0.14057971014492751</c:v>
                </c:pt>
                <c:pt idx="15">
                  <c:v>0.15062111801242234</c:v>
                </c:pt>
                <c:pt idx="16">
                  <c:v>0.16066252587991717</c:v>
                </c:pt>
                <c:pt idx="17">
                  <c:v>0.17070393374741197</c:v>
                </c:pt>
                <c:pt idx="18">
                  <c:v>0.1807453416149068</c:v>
                </c:pt>
                <c:pt idx="19">
                  <c:v>0.19078674948240162</c:v>
                </c:pt>
                <c:pt idx="20">
                  <c:v>0.20082815734989648</c:v>
                </c:pt>
                <c:pt idx="21">
                  <c:v>0.21086956521739128</c:v>
                </c:pt>
                <c:pt idx="22">
                  <c:v>0.22091097308488611</c:v>
                </c:pt>
                <c:pt idx="23">
                  <c:v>0.23095238095238094</c:v>
                </c:pt>
                <c:pt idx="24">
                  <c:v>0.24099378881987574</c:v>
                </c:pt>
                <c:pt idx="25">
                  <c:v>0.25103519668737057</c:v>
                </c:pt>
                <c:pt idx="26">
                  <c:v>0.26107660455486537</c:v>
                </c:pt>
                <c:pt idx="27">
                  <c:v>0.27111801242236022</c:v>
                </c:pt>
                <c:pt idx="28">
                  <c:v>0.28115942028985502</c:v>
                </c:pt>
                <c:pt idx="29">
                  <c:v>0.29120082815734988</c:v>
                </c:pt>
                <c:pt idx="30">
                  <c:v>0.30124223602484468</c:v>
                </c:pt>
                <c:pt idx="31">
                  <c:v>0.31128364389233953</c:v>
                </c:pt>
                <c:pt idx="32">
                  <c:v>0.32132505175983433</c:v>
                </c:pt>
                <c:pt idx="33">
                  <c:v>0.33136645962732914</c:v>
                </c:pt>
                <c:pt idx="34">
                  <c:v>0.34140786749482394</c:v>
                </c:pt>
                <c:pt idx="35">
                  <c:v>0.35144927536231879</c:v>
                </c:pt>
                <c:pt idx="36">
                  <c:v>0.36149068322981359</c:v>
                </c:pt>
                <c:pt idx="37">
                  <c:v>0.37153209109730845</c:v>
                </c:pt>
                <c:pt idx="38">
                  <c:v>0.38157349896480325</c:v>
                </c:pt>
                <c:pt idx="39">
                  <c:v>0.3916149068322981</c:v>
                </c:pt>
                <c:pt idx="40">
                  <c:v>0.40165631469979296</c:v>
                </c:pt>
                <c:pt idx="41">
                  <c:v>0.4116977225672877</c:v>
                </c:pt>
                <c:pt idx="42">
                  <c:v>0.42173913043478256</c:v>
                </c:pt>
                <c:pt idx="43">
                  <c:v>0.43178053830227736</c:v>
                </c:pt>
                <c:pt idx="44">
                  <c:v>0.44182194616977222</c:v>
                </c:pt>
                <c:pt idx="45">
                  <c:v>0.45186335403726702</c:v>
                </c:pt>
                <c:pt idx="46">
                  <c:v>0.46190476190476187</c:v>
                </c:pt>
                <c:pt idx="47">
                  <c:v>0.47194616977225667</c:v>
                </c:pt>
                <c:pt idx="48">
                  <c:v>0.48198757763975147</c:v>
                </c:pt>
                <c:pt idx="49">
                  <c:v>0.49202898550724627</c:v>
                </c:pt>
                <c:pt idx="50">
                  <c:v>0.50207039337474113</c:v>
                </c:pt>
                <c:pt idx="51">
                  <c:v>0.51211180124223588</c:v>
                </c:pt>
                <c:pt idx="52">
                  <c:v>0.52215320910973073</c:v>
                </c:pt>
                <c:pt idx="53">
                  <c:v>0.53219461697722559</c:v>
                </c:pt>
                <c:pt idx="54">
                  <c:v>0.54223602484472044</c:v>
                </c:pt>
                <c:pt idx="55">
                  <c:v>0.55227743271221519</c:v>
                </c:pt>
                <c:pt idx="56">
                  <c:v>0.56231884057971004</c:v>
                </c:pt>
                <c:pt idx="57">
                  <c:v>0.5723602484472049</c:v>
                </c:pt>
                <c:pt idx="58">
                  <c:v>0.58240165631469976</c:v>
                </c:pt>
                <c:pt idx="59">
                  <c:v>0.5924430641821945</c:v>
                </c:pt>
                <c:pt idx="60">
                  <c:v>0.60248447204968936</c:v>
                </c:pt>
                <c:pt idx="61">
                  <c:v>0.61252587991718421</c:v>
                </c:pt>
                <c:pt idx="62">
                  <c:v>0.62256728778467907</c:v>
                </c:pt>
                <c:pt idx="63">
                  <c:v>0.63260869565217381</c:v>
                </c:pt>
                <c:pt idx="64">
                  <c:v>0.64265010351966867</c:v>
                </c:pt>
                <c:pt idx="65">
                  <c:v>0.65269151138716353</c:v>
                </c:pt>
                <c:pt idx="66">
                  <c:v>0.66273291925465827</c:v>
                </c:pt>
                <c:pt idx="67">
                  <c:v>0.67277432712215313</c:v>
                </c:pt>
                <c:pt idx="68">
                  <c:v>0.68281573498964787</c:v>
                </c:pt>
                <c:pt idx="69">
                  <c:v>0.69285714285714273</c:v>
                </c:pt>
                <c:pt idx="70">
                  <c:v>0.70289855072463758</c:v>
                </c:pt>
                <c:pt idx="71">
                  <c:v>0.71293995859213244</c:v>
                </c:pt>
                <c:pt idx="72">
                  <c:v>0.72298136645962718</c:v>
                </c:pt>
                <c:pt idx="73">
                  <c:v>0.73302277432712204</c:v>
                </c:pt>
                <c:pt idx="74">
                  <c:v>0.7430641821946169</c:v>
                </c:pt>
                <c:pt idx="75">
                  <c:v>0.75310559006211175</c:v>
                </c:pt>
                <c:pt idx="76">
                  <c:v>0.7631469979296065</c:v>
                </c:pt>
                <c:pt idx="77">
                  <c:v>0.77318840579710135</c:v>
                </c:pt>
                <c:pt idx="78">
                  <c:v>0.78322981366459621</c:v>
                </c:pt>
                <c:pt idx="79">
                  <c:v>0.79327122153209106</c:v>
                </c:pt>
                <c:pt idx="80">
                  <c:v>0.80331262939958592</c:v>
                </c:pt>
                <c:pt idx="81">
                  <c:v>0.81335403726708055</c:v>
                </c:pt>
                <c:pt idx="82">
                  <c:v>0.82339544513457541</c:v>
                </c:pt>
                <c:pt idx="83">
                  <c:v>0.83343685300207027</c:v>
                </c:pt>
                <c:pt idx="84">
                  <c:v>0.84347826086956512</c:v>
                </c:pt>
                <c:pt idx="85">
                  <c:v>0.85351966873705987</c:v>
                </c:pt>
                <c:pt idx="86">
                  <c:v>0.86356107660455472</c:v>
                </c:pt>
                <c:pt idx="87">
                  <c:v>0.87360248447204958</c:v>
                </c:pt>
                <c:pt idx="88">
                  <c:v>0.88364389233954443</c:v>
                </c:pt>
                <c:pt idx="89">
                  <c:v>0.89368530020703918</c:v>
                </c:pt>
                <c:pt idx="90">
                  <c:v>0.90372670807453404</c:v>
                </c:pt>
                <c:pt idx="91">
                  <c:v>0.91376811594202889</c:v>
                </c:pt>
                <c:pt idx="92">
                  <c:v>0.92380952380952375</c:v>
                </c:pt>
                <c:pt idx="93">
                  <c:v>0.9338509316770186</c:v>
                </c:pt>
                <c:pt idx="94">
                  <c:v>0.94389233954451335</c:v>
                </c:pt>
                <c:pt idx="95">
                  <c:v>0.95393374741200809</c:v>
                </c:pt>
                <c:pt idx="96">
                  <c:v>0.96397515527950295</c:v>
                </c:pt>
                <c:pt idx="97">
                  <c:v>0.9740165631469978</c:v>
                </c:pt>
                <c:pt idx="98">
                  <c:v>0.98405797101449255</c:v>
                </c:pt>
                <c:pt idx="99">
                  <c:v>0.99409937888198741</c:v>
                </c:pt>
                <c:pt idx="100">
                  <c:v>1.0041407867494823</c:v>
                </c:pt>
                <c:pt idx="101">
                  <c:v>1.0141821946169771</c:v>
                </c:pt>
                <c:pt idx="102">
                  <c:v>1.0242236024844718</c:v>
                </c:pt>
                <c:pt idx="103">
                  <c:v>1.0342650103519668</c:v>
                </c:pt>
                <c:pt idx="104">
                  <c:v>1.0443064182194615</c:v>
                </c:pt>
                <c:pt idx="105">
                  <c:v>1.0543478260869563</c:v>
                </c:pt>
                <c:pt idx="106">
                  <c:v>1.0643892339544512</c:v>
                </c:pt>
                <c:pt idx="107">
                  <c:v>1.074430641821946</c:v>
                </c:pt>
                <c:pt idx="108">
                  <c:v>1.0844720496894409</c:v>
                </c:pt>
                <c:pt idx="109">
                  <c:v>1.0945134575569357</c:v>
                </c:pt>
                <c:pt idx="110">
                  <c:v>1.1045548654244304</c:v>
                </c:pt>
                <c:pt idx="111">
                  <c:v>1.1145962732919255</c:v>
                </c:pt>
                <c:pt idx="112">
                  <c:v>1.1246376811594201</c:v>
                </c:pt>
                <c:pt idx="113">
                  <c:v>1.1346790890269149</c:v>
                </c:pt>
                <c:pt idx="114">
                  <c:v>1.1447204968944098</c:v>
                </c:pt>
                <c:pt idx="115">
                  <c:v>1.1547619047619047</c:v>
                </c:pt>
                <c:pt idx="116">
                  <c:v>1.1648033126293995</c:v>
                </c:pt>
                <c:pt idx="117">
                  <c:v>1.1748447204968941</c:v>
                </c:pt>
                <c:pt idx="118">
                  <c:v>1.184886128364389</c:v>
                </c:pt>
                <c:pt idx="119">
                  <c:v>1.1949275362318839</c:v>
                </c:pt>
                <c:pt idx="120">
                  <c:v>1.2049689440993787</c:v>
                </c:pt>
                <c:pt idx="121">
                  <c:v>1.2150103519668736</c:v>
                </c:pt>
                <c:pt idx="122">
                  <c:v>1.2250517598343684</c:v>
                </c:pt>
                <c:pt idx="123">
                  <c:v>1.2350931677018631</c:v>
                </c:pt>
                <c:pt idx="124">
                  <c:v>1.2451345755693581</c:v>
                </c:pt>
                <c:pt idx="125">
                  <c:v>1.2551759834368528</c:v>
                </c:pt>
                <c:pt idx="126">
                  <c:v>1.2652173913043476</c:v>
                </c:pt>
                <c:pt idx="127">
                  <c:v>1.2752587991718425</c:v>
                </c:pt>
                <c:pt idx="128">
                  <c:v>1.2853002070393373</c:v>
                </c:pt>
                <c:pt idx="129">
                  <c:v>1.2953416149068322</c:v>
                </c:pt>
                <c:pt idx="130">
                  <c:v>1.3053830227743271</c:v>
                </c:pt>
                <c:pt idx="131">
                  <c:v>1.3154244306418217</c:v>
                </c:pt>
                <c:pt idx="132">
                  <c:v>1.3254658385093165</c:v>
                </c:pt>
                <c:pt idx="133">
                  <c:v>1.3355072463768114</c:v>
                </c:pt>
                <c:pt idx="134">
                  <c:v>1.3455486542443063</c:v>
                </c:pt>
                <c:pt idx="135">
                  <c:v>1.3555900621118011</c:v>
                </c:pt>
                <c:pt idx="136">
                  <c:v>1.3656314699792957</c:v>
                </c:pt>
                <c:pt idx="137">
                  <c:v>1.3756728778467908</c:v>
                </c:pt>
                <c:pt idx="138">
                  <c:v>1.3857142857142855</c:v>
                </c:pt>
                <c:pt idx="139">
                  <c:v>1.3957556935817803</c:v>
                </c:pt>
                <c:pt idx="140">
                  <c:v>1.4057971014492752</c:v>
                </c:pt>
                <c:pt idx="141">
                  <c:v>1.41583850931677</c:v>
                </c:pt>
                <c:pt idx="142">
                  <c:v>1.4258799171842649</c:v>
                </c:pt>
                <c:pt idx="143">
                  <c:v>1.4359213250517597</c:v>
                </c:pt>
                <c:pt idx="144">
                  <c:v>1.4459627329192544</c:v>
                </c:pt>
                <c:pt idx="145">
                  <c:v>1.4560041407867494</c:v>
                </c:pt>
                <c:pt idx="146">
                  <c:v>1.4660455486542441</c:v>
                </c:pt>
                <c:pt idx="147">
                  <c:v>1.4760869565217389</c:v>
                </c:pt>
                <c:pt idx="148">
                  <c:v>1.4861283643892338</c:v>
                </c:pt>
                <c:pt idx="149">
                  <c:v>1.4961697722567284</c:v>
                </c:pt>
                <c:pt idx="150">
                  <c:v>1.5062111801242235</c:v>
                </c:pt>
                <c:pt idx="151">
                  <c:v>1.5162525879917181</c:v>
                </c:pt>
                <c:pt idx="152">
                  <c:v>1.526293995859213</c:v>
                </c:pt>
                <c:pt idx="153">
                  <c:v>1.5363354037267078</c:v>
                </c:pt>
                <c:pt idx="154">
                  <c:v>1.5463768115942027</c:v>
                </c:pt>
                <c:pt idx="155">
                  <c:v>1.5564182194616976</c:v>
                </c:pt>
                <c:pt idx="156">
                  <c:v>1.5664596273291924</c:v>
                </c:pt>
                <c:pt idx="157">
                  <c:v>1.5765010351966871</c:v>
                </c:pt>
                <c:pt idx="158">
                  <c:v>1.5865424430641821</c:v>
                </c:pt>
                <c:pt idx="159">
                  <c:v>1.5965838509316768</c:v>
                </c:pt>
                <c:pt idx="160">
                  <c:v>1.6066252587991718</c:v>
                </c:pt>
                <c:pt idx="161">
                  <c:v>1.6166666666666665</c:v>
                </c:pt>
                <c:pt idx="162">
                  <c:v>1.6267080745341611</c:v>
                </c:pt>
                <c:pt idx="163">
                  <c:v>1.6367494824016562</c:v>
                </c:pt>
                <c:pt idx="164">
                  <c:v>1.6467908902691508</c:v>
                </c:pt>
                <c:pt idx="165">
                  <c:v>1.6568322981366457</c:v>
                </c:pt>
                <c:pt idx="166">
                  <c:v>1.6668737060041405</c:v>
                </c:pt>
                <c:pt idx="167">
                  <c:v>1.6769151138716354</c:v>
                </c:pt>
                <c:pt idx="168">
                  <c:v>1.6869565217391302</c:v>
                </c:pt>
                <c:pt idx="169">
                  <c:v>1.6969979296066251</c:v>
                </c:pt>
                <c:pt idx="170">
                  <c:v>1.7070393374741197</c:v>
                </c:pt>
                <c:pt idx="171">
                  <c:v>1.7170807453416148</c:v>
                </c:pt>
                <c:pt idx="172">
                  <c:v>1.7271221532091094</c:v>
                </c:pt>
                <c:pt idx="173">
                  <c:v>1.7371635610766045</c:v>
                </c:pt>
                <c:pt idx="174">
                  <c:v>1.7472049689440992</c:v>
                </c:pt>
                <c:pt idx="175">
                  <c:v>1.7572463768115938</c:v>
                </c:pt>
                <c:pt idx="176">
                  <c:v>1.7672877846790889</c:v>
                </c:pt>
                <c:pt idx="177">
                  <c:v>1.7773291925465835</c:v>
                </c:pt>
                <c:pt idx="178">
                  <c:v>1.7873706004140784</c:v>
                </c:pt>
                <c:pt idx="179">
                  <c:v>1.7974120082815732</c:v>
                </c:pt>
                <c:pt idx="180">
                  <c:v>1.8074534161490681</c:v>
                </c:pt>
                <c:pt idx="181">
                  <c:v>1.8174948240165629</c:v>
                </c:pt>
                <c:pt idx="182">
                  <c:v>1.8275362318840578</c:v>
                </c:pt>
                <c:pt idx="183">
                  <c:v>1.8375776397515524</c:v>
                </c:pt>
                <c:pt idx="184">
                  <c:v>1.8476190476190475</c:v>
                </c:pt>
                <c:pt idx="185">
                  <c:v>1.8576604554865421</c:v>
                </c:pt>
                <c:pt idx="186">
                  <c:v>1.8677018633540372</c:v>
                </c:pt>
                <c:pt idx="187">
                  <c:v>1.8777432712215318</c:v>
                </c:pt>
                <c:pt idx="188">
                  <c:v>1.8877846790890267</c:v>
                </c:pt>
                <c:pt idx="189">
                  <c:v>1.8978260869565216</c:v>
                </c:pt>
                <c:pt idx="190">
                  <c:v>1.9078674948240162</c:v>
                </c:pt>
                <c:pt idx="191">
                  <c:v>1.917908902691511</c:v>
                </c:pt>
                <c:pt idx="192">
                  <c:v>1.9279503105590059</c:v>
                </c:pt>
                <c:pt idx="193">
                  <c:v>1.9379917184265008</c:v>
                </c:pt>
                <c:pt idx="194">
                  <c:v>1.9480331262939956</c:v>
                </c:pt>
                <c:pt idx="195">
                  <c:v>1.9580745341614905</c:v>
                </c:pt>
                <c:pt idx="196">
                  <c:v>1.9681159420289851</c:v>
                </c:pt>
                <c:pt idx="197">
                  <c:v>1.9781573498964802</c:v>
                </c:pt>
                <c:pt idx="198">
                  <c:v>1.9881987577639748</c:v>
                </c:pt>
                <c:pt idx="199">
                  <c:v>1.9982401656314699</c:v>
                </c:pt>
                <c:pt idx="200">
                  <c:v>2.0082815734989645</c:v>
                </c:pt>
                <c:pt idx="201">
                  <c:v>2.0183229813664592</c:v>
                </c:pt>
                <c:pt idx="202">
                  <c:v>2.0283643892339542</c:v>
                </c:pt>
                <c:pt idx="203">
                  <c:v>2.0384057971014493</c:v>
                </c:pt>
                <c:pt idx="204">
                  <c:v>2.0484472049689435</c:v>
                </c:pt>
                <c:pt idx="205">
                  <c:v>2.0584886128364386</c:v>
                </c:pt>
                <c:pt idx="206">
                  <c:v>2.0685300207039337</c:v>
                </c:pt>
                <c:pt idx="207">
                  <c:v>2.0785714285714283</c:v>
                </c:pt>
                <c:pt idx="208">
                  <c:v>2.0886128364389229</c:v>
                </c:pt>
                <c:pt idx="209">
                  <c:v>2.098654244306418</c:v>
                </c:pt>
                <c:pt idx="210">
                  <c:v>2.1086956521739126</c:v>
                </c:pt>
                <c:pt idx="211">
                  <c:v>2.1187370600414077</c:v>
                </c:pt>
                <c:pt idx="212">
                  <c:v>2.1287784679089023</c:v>
                </c:pt>
                <c:pt idx="213">
                  <c:v>2.138819875776397</c:v>
                </c:pt>
                <c:pt idx="214">
                  <c:v>2.1488612836438921</c:v>
                </c:pt>
                <c:pt idx="215">
                  <c:v>2.1589026915113871</c:v>
                </c:pt>
                <c:pt idx="216">
                  <c:v>2.1689440993788818</c:v>
                </c:pt>
                <c:pt idx="217">
                  <c:v>2.1789855072463764</c:v>
                </c:pt>
                <c:pt idx="218">
                  <c:v>2.1890269151138715</c:v>
                </c:pt>
                <c:pt idx="219">
                  <c:v>2.1990683229813661</c:v>
                </c:pt>
                <c:pt idx="220">
                  <c:v>2.2091097308488608</c:v>
                </c:pt>
                <c:pt idx="221">
                  <c:v>2.2191511387163558</c:v>
                </c:pt>
                <c:pt idx="222">
                  <c:v>2.2291925465838509</c:v>
                </c:pt>
                <c:pt idx="223">
                  <c:v>2.2392339544513451</c:v>
                </c:pt>
                <c:pt idx="224">
                  <c:v>2.2492753623188402</c:v>
                </c:pt>
                <c:pt idx="225">
                  <c:v>2.2593167701863353</c:v>
                </c:pt>
                <c:pt idx="226">
                  <c:v>2.2693581780538299</c:v>
                </c:pt>
                <c:pt idx="227">
                  <c:v>2.2793995859213245</c:v>
                </c:pt>
                <c:pt idx="228">
                  <c:v>2.2894409937888196</c:v>
                </c:pt>
                <c:pt idx="229">
                  <c:v>2.2994824016563147</c:v>
                </c:pt>
                <c:pt idx="230">
                  <c:v>2.3095238095238093</c:v>
                </c:pt>
                <c:pt idx="231">
                  <c:v>2.3195652173913039</c:v>
                </c:pt>
                <c:pt idx="232">
                  <c:v>2.329606625258799</c:v>
                </c:pt>
                <c:pt idx="233">
                  <c:v>2.3396480331262937</c:v>
                </c:pt>
                <c:pt idx="234">
                  <c:v>2.3496894409937883</c:v>
                </c:pt>
                <c:pt idx="235">
                  <c:v>2.3597308488612834</c:v>
                </c:pt>
                <c:pt idx="236">
                  <c:v>2.369772256728778</c:v>
                </c:pt>
                <c:pt idx="237">
                  <c:v>2.3798136645962731</c:v>
                </c:pt>
                <c:pt idx="238">
                  <c:v>2.3898550724637677</c:v>
                </c:pt>
                <c:pt idx="239">
                  <c:v>2.3998964803312623</c:v>
                </c:pt>
                <c:pt idx="240">
                  <c:v>2.4099378881987574</c:v>
                </c:pt>
                <c:pt idx="241">
                  <c:v>2.4199792960662525</c:v>
                </c:pt>
                <c:pt idx="242">
                  <c:v>2.4300207039337471</c:v>
                </c:pt>
                <c:pt idx="243">
                  <c:v>2.4400621118012418</c:v>
                </c:pt>
                <c:pt idx="244">
                  <c:v>2.4501035196687369</c:v>
                </c:pt>
                <c:pt idx="245">
                  <c:v>2.4601449275362319</c:v>
                </c:pt>
                <c:pt idx="246">
                  <c:v>2.4701863354037261</c:v>
                </c:pt>
                <c:pt idx="247">
                  <c:v>2.4802277432712212</c:v>
                </c:pt>
                <c:pt idx="248">
                  <c:v>2.4902691511387163</c:v>
                </c:pt>
                <c:pt idx="249">
                  <c:v>2.5003105590062105</c:v>
                </c:pt>
                <c:pt idx="250">
                  <c:v>2.5103519668737055</c:v>
                </c:pt>
                <c:pt idx="251">
                  <c:v>2.5203933747412006</c:v>
                </c:pt>
                <c:pt idx="252">
                  <c:v>2.5304347826086953</c:v>
                </c:pt>
                <c:pt idx="253">
                  <c:v>2.5404761904761899</c:v>
                </c:pt>
                <c:pt idx="254">
                  <c:v>2.550517598343685</c:v>
                </c:pt>
                <c:pt idx="255">
                  <c:v>2.56055900621118</c:v>
                </c:pt>
                <c:pt idx="256">
                  <c:v>2.5706004140786747</c:v>
                </c:pt>
                <c:pt idx="257">
                  <c:v>2.5806418219461693</c:v>
                </c:pt>
                <c:pt idx="258">
                  <c:v>2.5906832298136644</c:v>
                </c:pt>
                <c:pt idx="259">
                  <c:v>2.600724637681159</c:v>
                </c:pt>
                <c:pt idx="260">
                  <c:v>2.6107660455486541</c:v>
                </c:pt>
                <c:pt idx="261">
                  <c:v>2.6208074534161487</c:v>
                </c:pt>
                <c:pt idx="262">
                  <c:v>2.6308488612836434</c:v>
                </c:pt>
                <c:pt idx="263">
                  <c:v>2.6408902691511384</c:v>
                </c:pt>
                <c:pt idx="264">
                  <c:v>2.6509316770186331</c:v>
                </c:pt>
                <c:pt idx="265">
                  <c:v>2.6609730848861277</c:v>
                </c:pt>
                <c:pt idx="266">
                  <c:v>2.6710144927536228</c:v>
                </c:pt>
                <c:pt idx="267">
                  <c:v>2.6810559006211179</c:v>
                </c:pt>
                <c:pt idx="268">
                  <c:v>2.6910973084886125</c:v>
                </c:pt>
                <c:pt idx="269">
                  <c:v>2.7011387163561071</c:v>
                </c:pt>
                <c:pt idx="270">
                  <c:v>2.7111801242236022</c:v>
                </c:pt>
                <c:pt idx="271">
                  <c:v>2.7212215320910973</c:v>
                </c:pt>
                <c:pt idx="272">
                  <c:v>2.7312629399585915</c:v>
                </c:pt>
                <c:pt idx="273">
                  <c:v>2.7413043478260866</c:v>
                </c:pt>
                <c:pt idx="274">
                  <c:v>2.7513457556935816</c:v>
                </c:pt>
                <c:pt idx="275">
                  <c:v>2.7613871635610763</c:v>
                </c:pt>
                <c:pt idx="276">
                  <c:v>2.7714285714285709</c:v>
                </c:pt>
                <c:pt idx="277">
                  <c:v>2.781469979296066</c:v>
                </c:pt>
                <c:pt idx="278">
                  <c:v>2.7915113871635606</c:v>
                </c:pt>
                <c:pt idx="279">
                  <c:v>2.8015527950310553</c:v>
                </c:pt>
                <c:pt idx="280">
                  <c:v>2.8115942028985503</c:v>
                </c:pt>
                <c:pt idx="281">
                  <c:v>2.8216356107660454</c:v>
                </c:pt>
                <c:pt idx="282">
                  <c:v>2.83167701863354</c:v>
                </c:pt>
                <c:pt idx="283">
                  <c:v>2.8417184265010347</c:v>
                </c:pt>
                <c:pt idx="284">
                  <c:v>2.8517598343685298</c:v>
                </c:pt>
                <c:pt idx="285">
                  <c:v>2.8618012422360244</c:v>
                </c:pt>
                <c:pt idx="286">
                  <c:v>2.8718426501035195</c:v>
                </c:pt>
                <c:pt idx="287">
                  <c:v>2.8818840579710141</c:v>
                </c:pt>
                <c:pt idx="288">
                  <c:v>2.8919254658385087</c:v>
                </c:pt>
                <c:pt idx="289">
                  <c:v>2.9019668737060038</c:v>
                </c:pt>
                <c:pt idx="290">
                  <c:v>2.9120082815734989</c:v>
                </c:pt>
                <c:pt idx="291">
                  <c:v>2.9220496894409931</c:v>
                </c:pt>
                <c:pt idx="292">
                  <c:v>2.9320910973084882</c:v>
                </c:pt>
                <c:pt idx="293">
                  <c:v>2.9421325051759832</c:v>
                </c:pt>
                <c:pt idx="294">
                  <c:v>2.9521739130434779</c:v>
                </c:pt>
                <c:pt idx="295">
                  <c:v>2.9622153209109725</c:v>
                </c:pt>
                <c:pt idx="296">
                  <c:v>2.9722567287784676</c:v>
                </c:pt>
                <c:pt idx="297">
                  <c:v>2.9822981366459627</c:v>
                </c:pt>
                <c:pt idx="298">
                  <c:v>2.9923395445134569</c:v>
                </c:pt>
                <c:pt idx="299">
                  <c:v>3.0023809523809519</c:v>
                </c:pt>
                <c:pt idx="300">
                  <c:v>3.012422360248447</c:v>
                </c:pt>
                <c:pt idx="301">
                  <c:v>3.0224637681159416</c:v>
                </c:pt>
                <c:pt idx="302">
                  <c:v>3.0325051759834363</c:v>
                </c:pt>
                <c:pt idx="303">
                  <c:v>3.0425465838509314</c:v>
                </c:pt>
                <c:pt idx="304">
                  <c:v>3.052587991718426</c:v>
                </c:pt>
                <c:pt idx="305">
                  <c:v>3.0626293995859211</c:v>
                </c:pt>
                <c:pt idx="306">
                  <c:v>3.0726708074534157</c:v>
                </c:pt>
                <c:pt idx="307">
                  <c:v>3.0827122153209108</c:v>
                </c:pt>
                <c:pt idx="308">
                  <c:v>3.0927536231884054</c:v>
                </c:pt>
                <c:pt idx="309">
                  <c:v>3.1027950310559</c:v>
                </c:pt>
                <c:pt idx="310">
                  <c:v>3.1128364389233951</c:v>
                </c:pt>
                <c:pt idx="311">
                  <c:v>3.1228778467908898</c:v>
                </c:pt>
                <c:pt idx="312">
                  <c:v>3.1329192546583848</c:v>
                </c:pt>
                <c:pt idx="313">
                  <c:v>3.1429606625258795</c:v>
                </c:pt>
                <c:pt idx="314">
                  <c:v>3.1530020703933741</c:v>
                </c:pt>
                <c:pt idx="315">
                  <c:v>3.1630434782608692</c:v>
                </c:pt>
                <c:pt idx="316">
                  <c:v>3.1730848861283643</c:v>
                </c:pt>
                <c:pt idx="317">
                  <c:v>3.1831262939958584</c:v>
                </c:pt>
                <c:pt idx="318">
                  <c:v>3.1931677018633535</c:v>
                </c:pt>
                <c:pt idx="319">
                  <c:v>3.2032091097308486</c:v>
                </c:pt>
                <c:pt idx="320">
                  <c:v>3.2132505175983437</c:v>
                </c:pt>
                <c:pt idx="321">
                  <c:v>3.2232919254658379</c:v>
                </c:pt>
                <c:pt idx="322">
                  <c:v>3.2333333333333329</c:v>
                </c:pt>
                <c:pt idx="323">
                  <c:v>3.243374741200828</c:v>
                </c:pt>
                <c:pt idx="324">
                  <c:v>3.2534161490683222</c:v>
                </c:pt>
                <c:pt idx="325">
                  <c:v>3.2634575569358173</c:v>
                </c:pt>
                <c:pt idx="326">
                  <c:v>3.2734989648033124</c:v>
                </c:pt>
                <c:pt idx="327">
                  <c:v>3.283540372670807</c:v>
                </c:pt>
                <c:pt idx="328">
                  <c:v>3.2935817805383016</c:v>
                </c:pt>
                <c:pt idx="329">
                  <c:v>3.3036231884057967</c:v>
                </c:pt>
                <c:pt idx="330">
                  <c:v>3.3136645962732914</c:v>
                </c:pt>
                <c:pt idx="331">
                  <c:v>3.3237060041407864</c:v>
                </c:pt>
                <c:pt idx="332">
                  <c:v>3.3337474120082811</c:v>
                </c:pt>
                <c:pt idx="333">
                  <c:v>3.3437888198757761</c:v>
                </c:pt>
                <c:pt idx="334">
                  <c:v>3.3538302277432708</c:v>
                </c:pt>
                <c:pt idx="335">
                  <c:v>3.3638716356107654</c:v>
                </c:pt>
                <c:pt idx="336">
                  <c:v>3.3739130434782605</c:v>
                </c:pt>
                <c:pt idx="337">
                  <c:v>3.3839544513457551</c:v>
                </c:pt>
                <c:pt idx="338">
                  <c:v>3.3939958592132502</c:v>
                </c:pt>
                <c:pt idx="339">
                  <c:v>3.4040372670807448</c:v>
                </c:pt>
                <c:pt idx="340">
                  <c:v>3.4140786749482395</c:v>
                </c:pt>
                <c:pt idx="341">
                  <c:v>3.4241200828157345</c:v>
                </c:pt>
                <c:pt idx="342">
                  <c:v>3.4341614906832296</c:v>
                </c:pt>
                <c:pt idx="343">
                  <c:v>3.4442028985507238</c:v>
                </c:pt>
                <c:pt idx="344">
                  <c:v>3.4542443064182189</c:v>
                </c:pt>
                <c:pt idx="345">
                  <c:v>3.464285714285714</c:v>
                </c:pt>
                <c:pt idx="346">
                  <c:v>3.474327122153209</c:v>
                </c:pt>
                <c:pt idx="347">
                  <c:v>3.4843685300207032</c:v>
                </c:pt>
                <c:pt idx="348">
                  <c:v>3.4944099378881983</c:v>
                </c:pt>
                <c:pt idx="349">
                  <c:v>3.5044513457556934</c:v>
                </c:pt>
                <c:pt idx="350">
                  <c:v>3.5144927536231876</c:v>
                </c:pt>
                <c:pt idx="351">
                  <c:v>3.5245341614906827</c:v>
                </c:pt>
                <c:pt idx="352">
                  <c:v>3.5345755693581777</c:v>
                </c:pt>
                <c:pt idx="353">
                  <c:v>3.5446169772256724</c:v>
                </c:pt>
                <c:pt idx="354">
                  <c:v>3.554658385093167</c:v>
                </c:pt>
                <c:pt idx="355">
                  <c:v>3.5646997929606621</c:v>
                </c:pt>
                <c:pt idx="356">
                  <c:v>3.5747412008281567</c:v>
                </c:pt>
                <c:pt idx="357">
                  <c:v>3.5847826086956518</c:v>
                </c:pt>
                <c:pt idx="358">
                  <c:v>3.5948240165631464</c:v>
                </c:pt>
                <c:pt idx="359">
                  <c:v>3.6048654244306415</c:v>
                </c:pt>
                <c:pt idx="360">
                  <c:v>3.6149068322981361</c:v>
                </c:pt>
                <c:pt idx="361">
                  <c:v>3.6249482401656312</c:v>
                </c:pt>
                <c:pt idx="362">
                  <c:v>3.6349896480331259</c:v>
                </c:pt>
                <c:pt idx="363">
                  <c:v>3.6450310559006205</c:v>
                </c:pt>
                <c:pt idx="364">
                  <c:v>3.6550724637681156</c:v>
                </c:pt>
                <c:pt idx="365">
                  <c:v>3.6651138716356102</c:v>
                </c:pt>
                <c:pt idx="366">
                  <c:v>3.6751552795031048</c:v>
                </c:pt>
                <c:pt idx="367">
                  <c:v>3.6851966873705999</c:v>
                </c:pt>
                <c:pt idx="368">
                  <c:v>3.695238095238095</c:v>
                </c:pt>
                <c:pt idx="369">
                  <c:v>3.7052795031055892</c:v>
                </c:pt>
                <c:pt idx="370">
                  <c:v>3.7153209109730843</c:v>
                </c:pt>
                <c:pt idx="371">
                  <c:v>3.7253623188405793</c:v>
                </c:pt>
                <c:pt idx="372">
                  <c:v>3.7354037267080744</c:v>
                </c:pt>
                <c:pt idx="373">
                  <c:v>3.7454451345755686</c:v>
                </c:pt>
                <c:pt idx="374">
                  <c:v>3.7554865424430637</c:v>
                </c:pt>
                <c:pt idx="375">
                  <c:v>3.7655279503105588</c:v>
                </c:pt>
                <c:pt idx="376">
                  <c:v>3.7755693581780534</c:v>
                </c:pt>
                <c:pt idx="377">
                  <c:v>3.785610766045548</c:v>
                </c:pt>
                <c:pt idx="378">
                  <c:v>3.7956521739130431</c:v>
                </c:pt>
                <c:pt idx="379">
                  <c:v>3.8056935817805377</c:v>
                </c:pt>
                <c:pt idx="380">
                  <c:v>3.8157349896480324</c:v>
                </c:pt>
                <c:pt idx="381">
                  <c:v>3.8257763975155274</c:v>
                </c:pt>
                <c:pt idx="382">
                  <c:v>3.8358178053830221</c:v>
                </c:pt>
                <c:pt idx="383">
                  <c:v>3.8458592132505172</c:v>
                </c:pt>
                <c:pt idx="384">
                  <c:v>3.8559006211180118</c:v>
                </c:pt>
                <c:pt idx="385">
                  <c:v>3.8659420289855069</c:v>
                </c:pt>
                <c:pt idx="386">
                  <c:v>3.8759834368530015</c:v>
                </c:pt>
                <c:pt idx="387">
                  <c:v>3.8860248447204966</c:v>
                </c:pt>
                <c:pt idx="388">
                  <c:v>3.8960662525879912</c:v>
                </c:pt>
                <c:pt idx="389">
                  <c:v>3.9061076604554859</c:v>
                </c:pt>
                <c:pt idx="390">
                  <c:v>3.9161490683229809</c:v>
                </c:pt>
                <c:pt idx="391">
                  <c:v>3.926190476190476</c:v>
                </c:pt>
                <c:pt idx="392">
                  <c:v>3.9362318840579702</c:v>
                </c:pt>
                <c:pt idx="393">
                  <c:v>3.9462732919254653</c:v>
                </c:pt>
                <c:pt idx="394">
                  <c:v>3.9563146997929604</c:v>
                </c:pt>
                <c:pt idx="395">
                  <c:v>3.9663561076604545</c:v>
                </c:pt>
                <c:pt idx="396">
                  <c:v>3.9763975155279496</c:v>
                </c:pt>
                <c:pt idx="397">
                  <c:v>3.9864389233954443</c:v>
                </c:pt>
                <c:pt idx="398">
                  <c:v>3.9964803312629398</c:v>
                </c:pt>
                <c:pt idx="399">
                  <c:v>4.0065217391304344</c:v>
                </c:pt>
                <c:pt idx="400">
                  <c:v>4.016563146997929</c:v>
                </c:pt>
              </c:numCache>
            </c:numRef>
          </c:xVal>
          <c:yVal>
            <c:numRef>
              <c:f>'WAG followed by co-injection 60'!$M$4:$M$404</c:f>
              <c:numCache>
                <c:formatCode>General</c:formatCode>
                <c:ptCount val="401"/>
                <c:pt idx="0">
                  <c:v>0.69185232651530981</c:v>
                </c:pt>
                <c:pt idx="1">
                  <c:v>0.70657258878161078</c:v>
                </c:pt>
                <c:pt idx="2">
                  <c:v>0.65505167084963567</c:v>
                </c:pt>
                <c:pt idx="3">
                  <c:v>0.68449219538218542</c:v>
                </c:pt>
                <c:pt idx="4">
                  <c:v>0.55200983498563339</c:v>
                </c:pt>
                <c:pt idx="5">
                  <c:v>0.77281376897988674</c:v>
                </c:pt>
                <c:pt idx="6">
                  <c:v>0.75809350671358577</c:v>
                </c:pt>
                <c:pt idx="7">
                  <c:v>0.86849547371071245</c:v>
                </c:pt>
                <c:pt idx="8">
                  <c:v>0.69185232651530981</c:v>
                </c:pt>
                <c:pt idx="9">
                  <c:v>0.84641508031128698</c:v>
                </c:pt>
                <c:pt idx="10">
                  <c:v>0.71393271991473517</c:v>
                </c:pt>
                <c:pt idx="11">
                  <c:v>0.98625757184096341</c:v>
                </c:pt>
                <c:pt idx="12">
                  <c:v>0.78753403124613541</c:v>
                </c:pt>
                <c:pt idx="13">
                  <c:v>1.1113798011043912</c:v>
                </c:pt>
                <c:pt idx="14">
                  <c:v>0.94209678504211281</c:v>
                </c:pt>
                <c:pt idx="15">
                  <c:v>0.89793599824326209</c:v>
                </c:pt>
                <c:pt idx="16">
                  <c:v>1.1923412435689682</c:v>
                </c:pt>
                <c:pt idx="17">
                  <c:v>1.0304183586398141</c:v>
                </c:pt>
                <c:pt idx="18">
                  <c:v>0.80961442464556077</c:v>
                </c:pt>
                <c:pt idx="19">
                  <c:v>0.92001639164268745</c:v>
                </c:pt>
                <c:pt idx="20">
                  <c:v>0.73601311331416042</c:v>
                </c:pt>
                <c:pt idx="21">
                  <c:v>0.32384576985825569</c:v>
                </c:pt>
                <c:pt idx="22">
                  <c:v>0.41952747458908135</c:v>
                </c:pt>
                <c:pt idx="23">
                  <c:v>0.66241180198276006</c:v>
                </c:pt>
                <c:pt idx="24">
                  <c:v>0.44160786798850671</c:v>
                </c:pt>
                <c:pt idx="25">
                  <c:v>0.71393271991473517</c:v>
                </c:pt>
                <c:pt idx="26">
                  <c:v>0.45632813025480773</c:v>
                </c:pt>
                <c:pt idx="27">
                  <c:v>0.7948941623793121</c:v>
                </c:pt>
                <c:pt idx="28">
                  <c:v>0.77281376897988674</c:v>
                </c:pt>
                <c:pt idx="29">
                  <c:v>0.73601311331416042</c:v>
                </c:pt>
                <c:pt idx="30">
                  <c:v>0.7948941623793121</c:v>
                </c:pt>
                <c:pt idx="31">
                  <c:v>0.41216734345595707</c:v>
                </c:pt>
                <c:pt idx="32">
                  <c:v>0.4710483925210564</c:v>
                </c:pt>
                <c:pt idx="33">
                  <c:v>0.76545363784676246</c:v>
                </c:pt>
                <c:pt idx="34">
                  <c:v>0.60353075291760838</c:v>
                </c:pt>
                <c:pt idx="35">
                  <c:v>1.1113798011043912</c:v>
                </c:pt>
                <c:pt idx="36">
                  <c:v>1.5014667511608704</c:v>
                </c:pt>
                <c:pt idx="37">
                  <c:v>1.4057850464300448</c:v>
                </c:pt>
                <c:pt idx="38">
                  <c:v>1.7149105540219995</c:v>
                </c:pt>
                <c:pt idx="39">
                  <c:v>2.0976373729453544</c:v>
                </c:pt>
                <c:pt idx="40">
                  <c:v>2.1417981597442051</c:v>
                </c:pt>
                <c:pt idx="41">
                  <c:v>2.502444585268135</c:v>
                </c:pt>
                <c:pt idx="42">
                  <c:v>2.568685765466411</c:v>
                </c:pt>
                <c:pt idx="43">
                  <c:v>2.502444585268135</c:v>
                </c:pt>
                <c:pt idx="44">
                  <c:v>2.6275668145315105</c:v>
                </c:pt>
                <c:pt idx="45">
                  <c:v>2.6938079947297866</c:v>
                </c:pt>
                <c:pt idx="46">
                  <c:v>2.6128465522652617</c:v>
                </c:pt>
                <c:pt idx="47">
                  <c:v>2.6202066833983859</c:v>
                </c:pt>
                <c:pt idx="48">
                  <c:v>2.4509236673361596</c:v>
                </c:pt>
                <c:pt idx="49">
                  <c:v>2.657007339064112</c:v>
                </c:pt>
                <c:pt idx="50">
                  <c:v>2.7600491749280627</c:v>
                </c:pt>
                <c:pt idx="51">
                  <c:v>1.3616242596311943</c:v>
                </c:pt>
                <c:pt idx="52">
                  <c:v>2.2080393399424816</c:v>
                </c:pt>
                <c:pt idx="53">
                  <c:v>2.4141230116704335</c:v>
                </c:pt>
                <c:pt idx="54">
                  <c:v>2.3773223560047074</c:v>
                </c:pt>
                <c:pt idx="55">
                  <c:v>2.5318851098006849</c:v>
                </c:pt>
                <c:pt idx="56">
                  <c:v>2.0608367172796282</c:v>
                </c:pt>
                <c:pt idx="57">
                  <c:v>1.5677079313591464</c:v>
                </c:pt>
                <c:pt idx="58">
                  <c:v>1.5824281936254476</c:v>
                </c:pt>
                <c:pt idx="59">
                  <c:v>1.5088268822940474</c:v>
                </c:pt>
                <c:pt idx="60">
                  <c:v>1.4205053086963459</c:v>
                </c:pt>
                <c:pt idx="61">
                  <c:v>1.1849811124357914</c:v>
                </c:pt>
                <c:pt idx="62">
                  <c:v>1.3689843907643187</c:v>
                </c:pt>
                <c:pt idx="63">
                  <c:v>1.1702608501695428</c:v>
                </c:pt>
                <c:pt idx="64">
                  <c:v>0.92001639164268745</c:v>
                </c:pt>
                <c:pt idx="65">
                  <c:v>0.94945691617528938</c:v>
                </c:pt>
                <c:pt idx="66">
                  <c:v>1.1408203256369409</c:v>
                </c:pt>
                <c:pt idx="67">
                  <c:v>1.0672190143055404</c:v>
                </c:pt>
                <c:pt idx="68">
                  <c:v>1.2585824237671919</c:v>
                </c:pt>
                <c:pt idx="69">
                  <c:v>1.1997013747020926</c:v>
                </c:pt>
                <c:pt idx="70">
                  <c:v>1.1408203256369409</c:v>
                </c:pt>
                <c:pt idx="71">
                  <c:v>1.2659425549003684</c:v>
                </c:pt>
                <c:pt idx="72">
                  <c:v>1.1408203256369409</c:v>
                </c:pt>
                <c:pt idx="73">
                  <c:v>1.0892994077049658</c:v>
                </c:pt>
                <c:pt idx="74">
                  <c:v>1.0377784897729907</c:v>
                </c:pt>
                <c:pt idx="75">
                  <c:v>1.1629007190363663</c:v>
                </c:pt>
                <c:pt idx="76">
                  <c:v>1.1187399322375156</c:v>
                </c:pt>
                <c:pt idx="77">
                  <c:v>1.1040196699712668</c:v>
                </c:pt>
                <c:pt idx="78">
                  <c:v>1.1481804567701173</c:v>
                </c:pt>
                <c:pt idx="79">
                  <c:v>1.2365020303678187</c:v>
                </c:pt>
                <c:pt idx="80">
                  <c:v>1.0745791454386648</c:v>
                </c:pt>
                <c:pt idx="81">
                  <c:v>1.1334601945038165</c:v>
                </c:pt>
                <c:pt idx="82">
                  <c:v>1.2438621615009431</c:v>
                </c:pt>
                <c:pt idx="83">
                  <c:v>1.2880229482997938</c:v>
                </c:pt>
                <c:pt idx="84">
                  <c:v>0.94945691617528938</c:v>
                </c:pt>
                <c:pt idx="85">
                  <c:v>1.5382674068265969</c:v>
                </c:pt>
                <c:pt idx="86">
                  <c:v>1.707550422888823</c:v>
                </c:pt>
                <c:pt idx="87">
                  <c:v>1.7885118653534</c:v>
                </c:pt>
                <c:pt idx="88">
                  <c:v>1.7737916030870993</c:v>
                </c:pt>
                <c:pt idx="89">
                  <c:v>1.8400327832853749</c:v>
                </c:pt>
                <c:pt idx="90">
                  <c:v>2.0093157993476534</c:v>
                </c:pt>
                <c:pt idx="91">
                  <c:v>2.1859589465430558</c:v>
                </c:pt>
                <c:pt idx="92">
                  <c:v>2.7232485192623885</c:v>
                </c:pt>
                <c:pt idx="93">
                  <c:v>3.1795766495171436</c:v>
                </c:pt>
                <c:pt idx="94">
                  <c:v>3.7610270090353266</c:v>
                </c:pt>
                <c:pt idx="95">
                  <c:v>4.1952747458906572</c:v>
                </c:pt>
                <c:pt idx="96">
                  <c:v>4.4749597289500622</c:v>
                </c:pt>
                <c:pt idx="97">
                  <c:v>4.4970401223494871</c:v>
                </c:pt>
                <c:pt idx="98">
                  <c:v>4.6589630072785893</c:v>
                </c:pt>
                <c:pt idx="99">
                  <c:v>5.0784904818676706</c:v>
                </c:pt>
                <c:pt idx="100">
                  <c:v>5.0122493016693941</c:v>
                </c:pt>
                <c:pt idx="101">
                  <c:v>4.4234388110180873</c:v>
                </c:pt>
                <c:pt idx="102">
                  <c:v>1.6707497672231491</c:v>
                </c:pt>
                <c:pt idx="103">
                  <c:v>3.5991041241062249</c:v>
                </c:pt>
                <c:pt idx="104">
                  <c:v>4.5338407780151622</c:v>
                </c:pt>
                <c:pt idx="105">
                  <c:v>4.9533682526042426</c:v>
                </c:pt>
                <c:pt idx="106">
                  <c:v>4.4307989421512106</c:v>
                </c:pt>
                <c:pt idx="107">
                  <c:v>4.2320754015563837</c:v>
                </c:pt>
                <c:pt idx="108">
                  <c:v>4.158474090224983</c:v>
                </c:pt>
                <c:pt idx="109">
                  <c:v>3.7757472713016278</c:v>
                </c:pt>
                <c:pt idx="110">
                  <c:v>3.3046988787805711</c:v>
                </c:pt>
                <c:pt idx="111">
                  <c:v>3.1206956004519921</c:v>
                </c:pt>
                <c:pt idx="112">
                  <c:v>3.6211845175056503</c:v>
                </c:pt>
                <c:pt idx="113">
                  <c:v>3.6211845175056503</c:v>
                </c:pt>
                <c:pt idx="114">
                  <c:v>2.8483707485257637</c:v>
                </c:pt>
                <c:pt idx="115">
                  <c:v>2.2080393399424816</c:v>
                </c:pt>
                <c:pt idx="116">
                  <c:v>1.9651550125488029</c:v>
                </c:pt>
                <c:pt idx="117">
                  <c:v>1.5161870134271715</c:v>
                </c:pt>
                <c:pt idx="118">
                  <c:v>1.4205053086963459</c:v>
                </c:pt>
                <c:pt idx="119">
                  <c:v>1.4352255709625945</c:v>
                </c:pt>
                <c:pt idx="120">
                  <c:v>0.94945691617528938</c:v>
                </c:pt>
                <c:pt idx="121">
                  <c:v>0.75809350671358577</c:v>
                </c:pt>
                <c:pt idx="122">
                  <c:v>0.75073337558046138</c:v>
                </c:pt>
                <c:pt idx="123">
                  <c:v>0.58881049065135971</c:v>
                </c:pt>
                <c:pt idx="124">
                  <c:v>0.65505167084963567</c:v>
                </c:pt>
                <c:pt idx="125">
                  <c:v>0.30912550759195467</c:v>
                </c:pt>
                <c:pt idx="126">
                  <c:v>3.6800655665726323E-2</c:v>
                </c:pt>
                <c:pt idx="127">
                  <c:v>0.33856603212450437</c:v>
                </c:pt>
                <c:pt idx="128">
                  <c:v>0.36064642552392967</c:v>
                </c:pt>
                <c:pt idx="129">
                  <c:v>8.8321573597701347E-2</c:v>
                </c:pt>
                <c:pt idx="130">
                  <c:v>7.3601311331452646E-2</c:v>
                </c:pt>
                <c:pt idx="131">
                  <c:v>-0.97889744070778695</c:v>
                </c:pt>
                <c:pt idx="132">
                  <c:v>-0.23552419626050206</c:v>
                </c:pt>
                <c:pt idx="133">
                  <c:v>-0.30912550759190244</c:v>
                </c:pt>
                <c:pt idx="134">
                  <c:v>-2.9440524532549677E-2</c:v>
                </c:pt>
                <c:pt idx="135">
                  <c:v>0.96417717844153816</c:v>
                </c:pt>
                <c:pt idx="136">
                  <c:v>1.008337965240389</c:v>
                </c:pt>
                <c:pt idx="137">
                  <c:v>1.1187399322375156</c:v>
                </c:pt>
                <c:pt idx="138">
                  <c:v>1.3321837350986445</c:v>
                </c:pt>
                <c:pt idx="139">
                  <c:v>1.5603478002260223</c:v>
                </c:pt>
                <c:pt idx="140">
                  <c:v>1.5677079313591464</c:v>
                </c:pt>
                <c:pt idx="141">
                  <c:v>1.7517112096876735</c:v>
                </c:pt>
                <c:pt idx="142">
                  <c:v>2.3405217003390333</c:v>
                </c:pt>
                <c:pt idx="143">
                  <c:v>3.2605380919817208</c:v>
                </c:pt>
                <c:pt idx="144">
                  <c:v>3.694785828837051</c:v>
                </c:pt>
                <c:pt idx="145">
                  <c:v>4.4675995978168856</c:v>
                </c:pt>
                <c:pt idx="146">
                  <c:v>4.9312878592048168</c:v>
                </c:pt>
                <c:pt idx="147">
                  <c:v>5.1815323177316204</c:v>
                </c:pt>
                <c:pt idx="148">
                  <c:v>5.6673009725189774</c:v>
                </c:pt>
                <c:pt idx="149">
                  <c:v>5.4832976941904503</c:v>
                </c:pt>
                <c:pt idx="150">
                  <c:v>5.7777029395161037</c:v>
                </c:pt>
                <c:pt idx="151">
                  <c:v>3.4371812391771233</c:v>
                </c:pt>
                <c:pt idx="152">
                  <c:v>2.6643674701972371</c:v>
                </c:pt>
                <c:pt idx="153">
                  <c:v>4.3351172374203859</c:v>
                </c:pt>
                <c:pt idx="154">
                  <c:v>5.2330532356636477</c:v>
                </c:pt>
                <c:pt idx="155">
                  <c:v>5.3581754649270232</c:v>
                </c:pt>
                <c:pt idx="156">
                  <c:v>5.3581754649270232</c:v>
                </c:pt>
                <c:pt idx="157">
                  <c:v>4.9828087771367926</c:v>
                </c:pt>
                <c:pt idx="158">
                  <c:v>4.3645577619529359</c:v>
                </c:pt>
                <c:pt idx="159">
                  <c:v>4.4087185487517857</c:v>
                </c:pt>
                <c:pt idx="160">
                  <c:v>4.0186315986952543</c:v>
                </c:pt>
                <c:pt idx="161">
                  <c:v>3.9376701562307295</c:v>
                </c:pt>
                <c:pt idx="162">
                  <c:v>5.1152911375333439</c:v>
                </c:pt>
                <c:pt idx="163">
                  <c:v>4.4381590732843357</c:v>
                </c:pt>
                <c:pt idx="164">
                  <c:v>3.1648563872508428</c:v>
                </c:pt>
                <c:pt idx="165">
                  <c:v>2.657007339064112</c:v>
                </c:pt>
                <c:pt idx="166">
                  <c:v>2.2669203890075811</c:v>
                </c:pt>
                <c:pt idx="167">
                  <c:v>1.9062739634836507</c:v>
                </c:pt>
                <c:pt idx="168">
                  <c:v>2.0093157993476534</c:v>
                </c:pt>
                <c:pt idx="169">
                  <c:v>1.7664314719539747</c:v>
                </c:pt>
                <c:pt idx="170">
                  <c:v>1.7737916030870993</c:v>
                </c:pt>
                <c:pt idx="171">
                  <c:v>1.0230582275066897</c:v>
                </c:pt>
                <c:pt idx="172">
                  <c:v>0.92737652277586402</c:v>
                </c:pt>
                <c:pt idx="173">
                  <c:v>0.61825101518390935</c:v>
                </c:pt>
                <c:pt idx="174">
                  <c:v>0.68449219538218542</c:v>
                </c:pt>
                <c:pt idx="175">
                  <c:v>0.50784904818678267</c:v>
                </c:pt>
                <c:pt idx="176">
                  <c:v>0.57409022838505863</c:v>
                </c:pt>
                <c:pt idx="177">
                  <c:v>0.26496472079310407</c:v>
                </c:pt>
                <c:pt idx="178">
                  <c:v>0.78753403124613541</c:v>
                </c:pt>
                <c:pt idx="179">
                  <c:v>0.62561114631703374</c:v>
                </c:pt>
                <c:pt idx="180">
                  <c:v>0.28704511419252932</c:v>
                </c:pt>
                <c:pt idx="181">
                  <c:v>0.52992944158620814</c:v>
                </c:pt>
                <c:pt idx="182">
                  <c:v>0</c:v>
                </c:pt>
                <c:pt idx="183">
                  <c:v>0.41216734345595707</c:v>
                </c:pt>
                <c:pt idx="184">
                  <c:v>1.1629007190363663</c:v>
                </c:pt>
                <c:pt idx="185">
                  <c:v>1.4278654398294703</c:v>
                </c:pt>
                <c:pt idx="186">
                  <c:v>1.376344521897495</c:v>
                </c:pt>
                <c:pt idx="187">
                  <c:v>1.6192288492911739</c:v>
                </c:pt>
                <c:pt idx="188">
                  <c:v>1.8253125210191263</c:v>
                </c:pt>
                <c:pt idx="189">
                  <c:v>1.9283543568830763</c:v>
                </c:pt>
                <c:pt idx="190">
                  <c:v>1.7222706851551237</c:v>
                </c:pt>
                <c:pt idx="191">
                  <c:v>2.7011681258629627</c:v>
                </c:pt>
                <c:pt idx="192">
                  <c:v>3.7389466156359021</c:v>
                </c:pt>
                <c:pt idx="193">
                  <c:v>4.3056767128877844</c:v>
                </c:pt>
                <c:pt idx="194">
                  <c:v>5.2183329733973469</c:v>
                </c:pt>
                <c:pt idx="195">
                  <c:v>5.4538571696578488</c:v>
                </c:pt>
                <c:pt idx="196">
                  <c:v>5.9101852999126567</c:v>
                </c:pt>
                <c:pt idx="197">
                  <c:v>6.1898702829720085</c:v>
                </c:pt>
                <c:pt idx="198">
                  <c:v>6.6167578886942149</c:v>
                </c:pt>
                <c:pt idx="199">
                  <c:v>6.388593823566838</c:v>
                </c:pt>
                <c:pt idx="200">
                  <c:v>2.1565184220105063</c:v>
                </c:pt>
                <c:pt idx="201">
                  <c:v>3.2752583542479696</c:v>
                </c:pt>
                <c:pt idx="202">
                  <c:v>4.8944872035391436</c:v>
                </c:pt>
                <c:pt idx="203">
                  <c:v>5.7777029395161037</c:v>
                </c:pt>
                <c:pt idx="204">
                  <c:v>6.2781918565697108</c:v>
                </c:pt>
                <c:pt idx="205">
                  <c:v>5.5348186121224261</c:v>
                </c:pt>
                <c:pt idx="206">
                  <c:v>5.431776776258423</c:v>
                </c:pt>
                <c:pt idx="207">
                  <c:v>5.8513042508475053</c:v>
                </c:pt>
                <c:pt idx="208">
                  <c:v>5.402336251725874</c:v>
                </c:pt>
                <c:pt idx="209">
                  <c:v>5.3508153337938982</c:v>
                </c:pt>
                <c:pt idx="210">
                  <c:v>5.0048891705362175</c:v>
                </c:pt>
                <c:pt idx="211">
                  <c:v>5.1447316620659462</c:v>
                </c:pt>
                <c:pt idx="212">
                  <c:v>5.2698538913293218</c:v>
                </c:pt>
                <c:pt idx="213">
                  <c:v>4.0186315986952543</c:v>
                </c:pt>
                <c:pt idx="214">
                  <c:v>2.4877243230018342</c:v>
                </c:pt>
                <c:pt idx="215">
                  <c:v>2.6496472079309359</c:v>
                </c:pt>
                <c:pt idx="216">
                  <c:v>1.5824281936254476</c:v>
                </c:pt>
                <c:pt idx="217">
                  <c:v>1.3027432105660426</c:v>
                </c:pt>
                <c:pt idx="218">
                  <c:v>1.3689843907643187</c:v>
                </c:pt>
                <c:pt idx="219">
                  <c:v>1.7222706851551237</c:v>
                </c:pt>
                <c:pt idx="220">
                  <c:v>1.2806628171666172</c:v>
                </c:pt>
                <c:pt idx="221">
                  <c:v>0.91265626050956317</c:v>
                </c:pt>
                <c:pt idx="222">
                  <c:v>0.48576865478735731</c:v>
                </c:pt>
                <c:pt idx="223">
                  <c:v>0.78753403124613541</c:v>
                </c:pt>
                <c:pt idx="224">
                  <c:v>0.50784904818678267</c:v>
                </c:pt>
                <c:pt idx="225">
                  <c:v>0.61089088405078507</c:v>
                </c:pt>
                <c:pt idx="226">
                  <c:v>0.84641508031128698</c:v>
                </c:pt>
                <c:pt idx="227">
                  <c:v>0.18400327832857932</c:v>
                </c:pt>
                <c:pt idx="228">
                  <c:v>0.8390549491781627</c:v>
                </c:pt>
                <c:pt idx="229">
                  <c:v>0.25760458965997968</c:v>
                </c:pt>
                <c:pt idx="230">
                  <c:v>-1.4720262266248693E-2</c:v>
                </c:pt>
                <c:pt idx="231">
                  <c:v>0.41216734345595707</c:v>
                </c:pt>
                <c:pt idx="232">
                  <c:v>0.61825101518390935</c:v>
                </c:pt>
                <c:pt idx="233">
                  <c:v>0.42688760572220574</c:v>
                </c:pt>
                <c:pt idx="234">
                  <c:v>0.92737652277586402</c:v>
                </c:pt>
                <c:pt idx="235">
                  <c:v>1.0304183586398141</c:v>
                </c:pt>
                <c:pt idx="236">
                  <c:v>1.2880229482997938</c:v>
                </c:pt>
                <c:pt idx="237">
                  <c:v>1.4646660954951964</c:v>
                </c:pt>
                <c:pt idx="238">
                  <c:v>1.3689843907643187</c:v>
                </c:pt>
                <c:pt idx="239">
                  <c:v>1.2659425549003684</c:v>
                </c:pt>
                <c:pt idx="240">
                  <c:v>1.6339491115574225</c:v>
                </c:pt>
                <c:pt idx="241">
                  <c:v>2.171238684276755</c:v>
                </c:pt>
                <c:pt idx="242">
                  <c:v>3.1280557315851687</c:v>
                </c:pt>
                <c:pt idx="243">
                  <c:v>3.7978276647010532</c:v>
                </c:pt>
                <c:pt idx="244">
                  <c:v>4.7031237940774391</c:v>
                </c:pt>
                <c:pt idx="245">
                  <c:v>5.2992944158619233</c:v>
                </c:pt>
                <c:pt idx="246">
                  <c:v>5.9322656933120816</c:v>
                </c:pt>
                <c:pt idx="247">
                  <c:v>6.226670938637735</c:v>
                </c:pt>
                <c:pt idx="248">
                  <c:v>6.6314781509605165</c:v>
                </c:pt>
                <c:pt idx="249">
                  <c:v>6.4695552660314144</c:v>
                </c:pt>
                <c:pt idx="250">
                  <c:v>6.7124395934250929</c:v>
                </c:pt>
                <c:pt idx="251">
                  <c:v>1.0524987520392395</c:v>
                </c:pt>
                <c:pt idx="252">
                  <c:v>5.2551336290630726</c:v>
                </c:pt>
                <c:pt idx="253">
                  <c:v>6.4474748726319886</c:v>
                </c:pt>
                <c:pt idx="254">
                  <c:v>7.1761278548129726</c:v>
                </c:pt>
                <c:pt idx="255">
                  <c:v>7.1908481170792742</c:v>
                </c:pt>
                <c:pt idx="256">
                  <c:v>6.2708317254365857</c:v>
                </c:pt>
                <c:pt idx="257">
                  <c:v>6.1457094961731586</c:v>
                </c:pt>
                <c:pt idx="258">
                  <c:v>6.2413912009040367</c:v>
                </c:pt>
                <c:pt idx="259">
                  <c:v>6.042667660309208</c:v>
                </c:pt>
                <c:pt idx="260">
                  <c:v>5.9543460867115074</c:v>
                </c:pt>
                <c:pt idx="261">
                  <c:v>6.1309892339069094</c:v>
                </c:pt>
                <c:pt idx="262">
                  <c:v>5.4391369073915996</c:v>
                </c:pt>
                <c:pt idx="263">
                  <c:v>4.2247152704232587</c:v>
                </c:pt>
                <c:pt idx="264">
                  <c:v>3.7389466156359021</c:v>
                </c:pt>
                <c:pt idx="265">
                  <c:v>3.1427759938514175</c:v>
                </c:pt>
                <c:pt idx="266">
                  <c:v>2.6054864211321376</c:v>
                </c:pt>
                <c:pt idx="267">
                  <c:v>1.7001902917556986</c:v>
                </c:pt>
                <c:pt idx="268">
                  <c:v>1.3542641284980699</c:v>
                </c:pt>
                <c:pt idx="269">
                  <c:v>1.5309072756934725</c:v>
                </c:pt>
                <c:pt idx="270">
                  <c:v>0.90529612937643866</c:v>
                </c:pt>
                <c:pt idx="271">
                  <c:v>0.36064642552392967</c:v>
                </c:pt>
                <c:pt idx="272">
                  <c:v>1.3321837350986445</c:v>
                </c:pt>
                <c:pt idx="273">
                  <c:v>1.0745791454386648</c:v>
                </c:pt>
                <c:pt idx="274">
                  <c:v>0.92001639164268745</c:v>
                </c:pt>
                <c:pt idx="275">
                  <c:v>0.96417717844153816</c:v>
                </c:pt>
                <c:pt idx="276">
                  <c:v>0.6476915397164591</c:v>
                </c:pt>
                <c:pt idx="277">
                  <c:v>0.42688760572220574</c:v>
                </c:pt>
                <c:pt idx="278">
                  <c:v>0.4710483925210564</c:v>
                </c:pt>
                <c:pt idx="279">
                  <c:v>0.68449219538218542</c:v>
                </c:pt>
                <c:pt idx="280">
                  <c:v>0.91265626050956317</c:v>
                </c:pt>
                <c:pt idx="281">
                  <c:v>0.97153730957471462</c:v>
                </c:pt>
                <c:pt idx="282">
                  <c:v>0.82433468691186174</c:v>
                </c:pt>
                <c:pt idx="283">
                  <c:v>1.1997013747020926</c:v>
                </c:pt>
                <c:pt idx="284">
                  <c:v>1.6118687181579971</c:v>
                </c:pt>
                <c:pt idx="285">
                  <c:v>1.0009778341072646</c:v>
                </c:pt>
                <c:pt idx="286">
                  <c:v>1.4573059643620199</c:v>
                </c:pt>
                <c:pt idx="287">
                  <c:v>2.2080393399424816</c:v>
                </c:pt>
                <c:pt idx="288">
                  <c:v>1.8989138323505266</c:v>
                </c:pt>
                <c:pt idx="289">
                  <c:v>1.707550422888823</c:v>
                </c:pt>
                <c:pt idx="290">
                  <c:v>1.9357144880162531</c:v>
                </c:pt>
                <c:pt idx="291">
                  <c:v>2.8483707485257637</c:v>
                </c:pt>
                <c:pt idx="292">
                  <c:v>3.5475832061741985</c:v>
                </c:pt>
                <c:pt idx="293">
                  <c:v>4.6368826138791635</c:v>
                </c:pt>
                <c:pt idx="294">
                  <c:v>5.2992944158619233</c:v>
                </c:pt>
                <c:pt idx="295">
                  <c:v>6.3959539546999613</c:v>
                </c:pt>
                <c:pt idx="296">
                  <c:v>6.6388382820936398</c:v>
                </c:pt>
                <c:pt idx="297">
                  <c:v>6.9111631340198683</c:v>
                </c:pt>
                <c:pt idx="298">
                  <c:v>6.8522820849547692</c:v>
                </c:pt>
                <c:pt idx="299">
                  <c:v>6.7050794622919154</c:v>
                </c:pt>
                <c:pt idx="300">
                  <c:v>4.8208858922076905</c:v>
                </c:pt>
                <c:pt idx="301">
                  <c:v>3.2752583542479696</c:v>
                </c:pt>
                <c:pt idx="302">
                  <c:v>6.0058670046434814</c:v>
                </c:pt>
                <c:pt idx="303">
                  <c:v>7.1025265434815719</c:v>
                </c:pt>
                <c:pt idx="304">
                  <c:v>7.3306906086089505</c:v>
                </c:pt>
                <c:pt idx="305">
                  <c:v>6.6756389377593663</c:v>
                </c:pt>
                <c:pt idx="306">
                  <c:v>6.59467749529479</c:v>
                </c:pt>
                <c:pt idx="307">
                  <c:v>6.4842755282976627</c:v>
                </c:pt>
                <c:pt idx="308">
                  <c:v>6.1677898895725836</c:v>
                </c:pt>
                <c:pt idx="309">
                  <c:v>5.8292238574480795</c:v>
                </c:pt>
                <c:pt idx="310">
                  <c:v>5.7482624149835546</c:v>
                </c:pt>
                <c:pt idx="311">
                  <c:v>6.4474748726319886</c:v>
                </c:pt>
                <c:pt idx="312">
                  <c:v>5.682021234785279</c:v>
                </c:pt>
                <c:pt idx="313">
                  <c:v>4.0627923854941042</c:v>
                </c:pt>
                <c:pt idx="314">
                  <c:v>3.481342025975974</c:v>
                </c:pt>
                <c:pt idx="315">
                  <c:v>2.8115700928600895</c:v>
                </c:pt>
                <c:pt idx="316">
                  <c:v>2.5245249786675603</c:v>
                </c:pt>
                <c:pt idx="317">
                  <c:v>2.2227596022087299</c:v>
                </c:pt>
                <c:pt idx="318">
                  <c:v>1.957794881415678</c:v>
                </c:pt>
                <c:pt idx="319">
                  <c:v>1.5309072756934725</c:v>
                </c:pt>
                <c:pt idx="320">
                  <c:v>1.5456275379597213</c:v>
                </c:pt>
                <c:pt idx="321">
                  <c:v>1.4941066200277462</c:v>
                </c:pt>
                <c:pt idx="322">
                  <c:v>1.2512222926340675</c:v>
                </c:pt>
                <c:pt idx="323">
                  <c:v>1.1481804567701173</c:v>
                </c:pt>
                <c:pt idx="324">
                  <c:v>1.0156980963735653</c:v>
                </c:pt>
                <c:pt idx="325">
                  <c:v>1.2291418992346423</c:v>
                </c:pt>
                <c:pt idx="326">
                  <c:v>0.48576865478735731</c:v>
                </c:pt>
                <c:pt idx="327">
                  <c:v>0.345926163257681</c:v>
                </c:pt>
                <c:pt idx="328">
                  <c:v>0.73601311331416042</c:v>
                </c:pt>
                <c:pt idx="329">
                  <c:v>0.62561114631703374</c:v>
                </c:pt>
                <c:pt idx="330">
                  <c:v>-1.4720262266248693E-2</c:v>
                </c:pt>
                <c:pt idx="331">
                  <c:v>0.16192288492915399</c:v>
                </c:pt>
                <c:pt idx="332">
                  <c:v>7.3601311331452646E-2</c:v>
                </c:pt>
                <c:pt idx="333">
                  <c:v>0.41952747458908135</c:v>
                </c:pt>
                <c:pt idx="334">
                  <c:v>1.4057850464300448</c:v>
                </c:pt>
                <c:pt idx="335">
                  <c:v>1.6486693738237235</c:v>
                </c:pt>
                <c:pt idx="336">
                  <c:v>1.1997013747020926</c:v>
                </c:pt>
                <c:pt idx="337">
                  <c:v>0.95681704730841377</c:v>
                </c:pt>
                <c:pt idx="338">
                  <c:v>1.376344521897495</c:v>
                </c:pt>
                <c:pt idx="339">
                  <c:v>1.4205053086963459</c:v>
                </c:pt>
                <c:pt idx="340">
                  <c:v>1.5677079313591464</c:v>
                </c:pt>
                <c:pt idx="341">
                  <c:v>3.3635799278456706</c:v>
                </c:pt>
                <c:pt idx="342">
                  <c:v>3.9597505496301544</c:v>
                </c:pt>
                <c:pt idx="343">
                  <c:v>4.217355139290083</c:v>
                </c:pt>
                <c:pt idx="344">
                  <c:v>4.8208858922076905</c:v>
                </c:pt>
                <c:pt idx="345">
                  <c:v>5.4170565139921756</c:v>
                </c:pt>
                <c:pt idx="346">
                  <c:v>6.1236291027737337</c:v>
                </c:pt>
                <c:pt idx="347">
                  <c:v>6.9553239208187181</c:v>
                </c:pt>
                <c:pt idx="348">
                  <c:v>6.5284363150965135</c:v>
                </c:pt>
                <c:pt idx="349">
                  <c:v>6.9111631340198683</c:v>
                </c:pt>
                <c:pt idx="350">
                  <c:v>2.5539655032001103</c:v>
                </c:pt>
                <c:pt idx="351">
                  <c:v>4.5044002534826113</c:v>
                </c:pt>
                <c:pt idx="352">
                  <c:v>6.1383493650400345</c:v>
                </c:pt>
                <c:pt idx="353">
                  <c:v>7.0436454944164204</c:v>
                </c:pt>
                <c:pt idx="354">
                  <c:v>6.4033140858331388</c:v>
                </c:pt>
                <c:pt idx="355">
                  <c:v>5.9837866112440565</c:v>
                </c:pt>
                <c:pt idx="356">
                  <c:v>6.0647480537086338</c:v>
                </c:pt>
                <c:pt idx="357">
                  <c:v>6.0941885782411829</c:v>
                </c:pt>
                <c:pt idx="358">
                  <c:v>5.5716192677881518</c:v>
                </c:pt>
                <c:pt idx="359">
                  <c:v>5.4759375630572746</c:v>
                </c:pt>
                <c:pt idx="360">
                  <c:v>4.8871270724059661</c:v>
                </c:pt>
                <c:pt idx="361">
                  <c:v>5.4170565139921756</c:v>
                </c:pt>
                <c:pt idx="362">
                  <c:v>4.6589630072785893</c:v>
                </c:pt>
                <c:pt idx="363">
                  <c:v>3.0986152070525668</c:v>
                </c:pt>
                <c:pt idx="364">
                  <c:v>2.1565184220105063</c:v>
                </c:pt>
                <c:pt idx="365">
                  <c:v>1.8179523898859498</c:v>
                </c:pt>
                <c:pt idx="366">
                  <c:v>1.3174634728323436</c:v>
                </c:pt>
                <c:pt idx="367">
                  <c:v>1.2880229482997938</c:v>
                </c:pt>
                <c:pt idx="368">
                  <c:v>1.1923412435689682</c:v>
                </c:pt>
                <c:pt idx="369">
                  <c:v>1.692830160622574</c:v>
                </c:pt>
                <c:pt idx="370">
                  <c:v>0.8390549491781627</c:v>
                </c:pt>
                <c:pt idx="371">
                  <c:v>0.65505167084963567</c:v>
                </c:pt>
                <c:pt idx="372">
                  <c:v>0.62561114631703374</c:v>
                </c:pt>
                <c:pt idx="373">
                  <c:v>0.76545363784676246</c:v>
                </c:pt>
                <c:pt idx="374">
                  <c:v>0.69185232651530981</c:v>
                </c:pt>
                <c:pt idx="375">
                  <c:v>0.22080393399425335</c:v>
                </c:pt>
                <c:pt idx="376">
                  <c:v>0.11776209813030331</c:v>
                </c:pt>
                <c:pt idx="377">
                  <c:v>-0.23552419626050206</c:v>
                </c:pt>
                <c:pt idx="378">
                  <c:v>-0.11040196699712668</c:v>
                </c:pt>
                <c:pt idx="379">
                  <c:v>-0.10304183586395002</c:v>
                </c:pt>
                <c:pt idx="380">
                  <c:v>5.1520917932027316E-2</c:v>
                </c:pt>
                <c:pt idx="381">
                  <c:v>0.30912550759195467</c:v>
                </c:pt>
                <c:pt idx="382">
                  <c:v>-0.11776209813025103</c:v>
                </c:pt>
                <c:pt idx="383">
                  <c:v>0.15456275379597734</c:v>
                </c:pt>
                <c:pt idx="384">
                  <c:v>0.44896799912163105</c:v>
                </c:pt>
                <c:pt idx="385">
                  <c:v>0.96417717844153816</c:v>
                </c:pt>
                <c:pt idx="386">
                  <c:v>1.1408203256369409</c:v>
                </c:pt>
                <c:pt idx="387">
                  <c:v>1.0451386209061151</c:v>
                </c:pt>
                <c:pt idx="388">
                  <c:v>1.1113798011043912</c:v>
                </c:pt>
                <c:pt idx="389">
                  <c:v>0.93473665390898841</c:v>
                </c:pt>
                <c:pt idx="390">
                  <c:v>1.4278654398294703</c:v>
                </c:pt>
                <c:pt idx="391">
                  <c:v>1.8105922587528251</c:v>
                </c:pt>
                <c:pt idx="392">
                  <c:v>2.6202066833983859</c:v>
                </c:pt>
                <c:pt idx="393">
                  <c:v>3.2826184853811462</c:v>
                </c:pt>
                <c:pt idx="394">
                  <c:v>4.2835963194883586</c:v>
                </c:pt>
                <c:pt idx="395">
                  <c:v>4.4970401223494871</c:v>
                </c:pt>
                <c:pt idx="396">
                  <c:v>5.431776776258423</c:v>
                </c:pt>
                <c:pt idx="397">
                  <c:v>5.6746611036521015</c:v>
                </c:pt>
                <c:pt idx="398">
                  <c:v>6.1457094961731586</c:v>
                </c:pt>
                <c:pt idx="399">
                  <c:v>7.293889952943224</c:v>
                </c:pt>
                <c:pt idx="400">
                  <c:v>2.19331907767618</c:v>
                </c:pt>
              </c:numCache>
            </c:numRef>
          </c:yVal>
          <c:smooth val="0"/>
        </c:ser>
        <c:dLbls>
          <c:showLegendKey val="0"/>
          <c:showVal val="0"/>
          <c:showCatName val="0"/>
          <c:showSerName val="0"/>
          <c:showPercent val="0"/>
          <c:showBubbleSize val="0"/>
        </c:dLbls>
        <c:axId val="106913792"/>
        <c:axId val="106915712"/>
      </c:scatterChart>
      <c:scatterChart>
        <c:scatterStyle val="lineMarker"/>
        <c:varyColors val="0"/>
        <c:ser>
          <c:idx val="2"/>
          <c:order val="2"/>
          <c:tx>
            <c:v>MPG</c:v>
          </c:tx>
          <c:spPr>
            <a:ln w="38100">
              <a:solidFill>
                <a:srgbClr val="FFC000"/>
              </a:solidFill>
            </a:ln>
          </c:spPr>
          <c:marker>
            <c:symbol val="none"/>
          </c:marker>
          <c:xVal>
            <c:numRef>
              <c:f>'WAG followed by co-injection 60'!$U$49:$U$50</c:f>
              <c:numCache>
                <c:formatCode>General</c:formatCode>
                <c:ptCount val="2"/>
                <c:pt idx="0">
                  <c:v>0</c:v>
                </c:pt>
                <c:pt idx="1">
                  <c:v>7</c:v>
                </c:pt>
              </c:numCache>
            </c:numRef>
          </c:xVal>
          <c:yVal>
            <c:numRef>
              <c:f>'WAG followed by co-injection 60'!$V$49:$V$50</c:f>
              <c:numCache>
                <c:formatCode>General</c:formatCode>
                <c:ptCount val="2"/>
                <c:pt idx="0">
                  <c:v>10</c:v>
                </c:pt>
                <c:pt idx="1">
                  <c:v>10</c:v>
                </c:pt>
              </c:numCache>
            </c:numRef>
          </c:yVal>
          <c:smooth val="0"/>
        </c:ser>
        <c:ser>
          <c:idx val="3"/>
          <c:order val="3"/>
          <c:tx>
            <c:v>WAG _P</c:v>
          </c:tx>
          <c:spPr>
            <a:ln w="28575">
              <a:noFill/>
            </a:ln>
          </c:spPr>
          <c:marker>
            <c:symbol val="none"/>
          </c:marker>
          <c:xVal>
            <c:numRef>
              <c:f>'WAG followed by co-injection 60'!$J$4:$J$404</c:f>
              <c:numCache>
                <c:formatCode>General</c:formatCode>
                <c:ptCount val="401"/>
                <c:pt idx="0">
                  <c:v>0</c:v>
                </c:pt>
                <c:pt idx="1">
                  <c:v>1.0041407867494823E-2</c:v>
                </c:pt>
                <c:pt idx="2">
                  <c:v>2.0082815734989646E-2</c:v>
                </c:pt>
                <c:pt idx="3">
                  <c:v>3.0124223602484467E-2</c:v>
                </c:pt>
                <c:pt idx="4">
                  <c:v>4.0165631469979292E-2</c:v>
                </c:pt>
                <c:pt idx="5">
                  <c:v>5.020703933747412E-2</c:v>
                </c:pt>
                <c:pt idx="6">
                  <c:v>6.0248447204968934E-2</c:v>
                </c:pt>
                <c:pt idx="7">
                  <c:v>7.0289855072463756E-2</c:v>
                </c:pt>
                <c:pt idx="8">
                  <c:v>8.0331262939958584E-2</c:v>
                </c:pt>
                <c:pt idx="9">
                  <c:v>9.0372670807453398E-2</c:v>
                </c:pt>
                <c:pt idx="10">
                  <c:v>0.10041407867494824</c:v>
                </c:pt>
                <c:pt idx="11">
                  <c:v>0.11045548654244305</c:v>
                </c:pt>
                <c:pt idx="12">
                  <c:v>0.12049689440993787</c:v>
                </c:pt>
                <c:pt idx="13">
                  <c:v>0.13053830227743268</c:v>
                </c:pt>
                <c:pt idx="14">
                  <c:v>0.14057971014492751</c:v>
                </c:pt>
                <c:pt idx="15">
                  <c:v>0.15062111801242234</c:v>
                </c:pt>
                <c:pt idx="16">
                  <c:v>0.16066252587991717</c:v>
                </c:pt>
                <c:pt idx="17">
                  <c:v>0.17070393374741197</c:v>
                </c:pt>
                <c:pt idx="18">
                  <c:v>0.1807453416149068</c:v>
                </c:pt>
                <c:pt idx="19">
                  <c:v>0.19078674948240162</c:v>
                </c:pt>
                <c:pt idx="20">
                  <c:v>0.20082815734989648</c:v>
                </c:pt>
                <c:pt idx="21">
                  <c:v>0.21086956521739128</c:v>
                </c:pt>
                <c:pt idx="22">
                  <c:v>0.22091097308488611</c:v>
                </c:pt>
                <c:pt idx="23">
                  <c:v>0.23095238095238094</c:v>
                </c:pt>
                <c:pt idx="24">
                  <c:v>0.24099378881987574</c:v>
                </c:pt>
                <c:pt idx="25">
                  <c:v>0.25103519668737057</c:v>
                </c:pt>
                <c:pt idx="26">
                  <c:v>0.26107660455486537</c:v>
                </c:pt>
                <c:pt idx="27">
                  <c:v>0.27111801242236022</c:v>
                </c:pt>
                <c:pt idx="28">
                  <c:v>0.28115942028985502</c:v>
                </c:pt>
                <c:pt idx="29">
                  <c:v>0.29120082815734988</c:v>
                </c:pt>
                <c:pt idx="30">
                  <c:v>0.30124223602484468</c:v>
                </c:pt>
                <c:pt idx="31">
                  <c:v>0.31128364389233953</c:v>
                </c:pt>
                <c:pt idx="32">
                  <c:v>0.32132505175983433</c:v>
                </c:pt>
                <c:pt idx="33">
                  <c:v>0.33136645962732914</c:v>
                </c:pt>
                <c:pt idx="34">
                  <c:v>0.34140786749482394</c:v>
                </c:pt>
                <c:pt idx="35">
                  <c:v>0.35144927536231879</c:v>
                </c:pt>
                <c:pt idx="36">
                  <c:v>0.36149068322981359</c:v>
                </c:pt>
                <c:pt idx="37">
                  <c:v>0.37153209109730845</c:v>
                </c:pt>
                <c:pt idx="38">
                  <c:v>0.38157349896480325</c:v>
                </c:pt>
                <c:pt idx="39">
                  <c:v>0.3916149068322981</c:v>
                </c:pt>
                <c:pt idx="40">
                  <c:v>0.40165631469979296</c:v>
                </c:pt>
                <c:pt idx="41">
                  <c:v>0.4116977225672877</c:v>
                </c:pt>
                <c:pt idx="42">
                  <c:v>0.42173913043478256</c:v>
                </c:pt>
                <c:pt idx="43">
                  <c:v>0.43178053830227736</c:v>
                </c:pt>
                <c:pt idx="44">
                  <c:v>0.44182194616977222</c:v>
                </c:pt>
                <c:pt idx="45">
                  <c:v>0.45186335403726702</c:v>
                </c:pt>
                <c:pt idx="46">
                  <c:v>0.46190476190476187</c:v>
                </c:pt>
                <c:pt idx="47">
                  <c:v>0.47194616977225667</c:v>
                </c:pt>
                <c:pt idx="48">
                  <c:v>0.48198757763975147</c:v>
                </c:pt>
                <c:pt idx="49">
                  <c:v>0.49202898550724627</c:v>
                </c:pt>
                <c:pt idx="50">
                  <c:v>0.50207039337474113</c:v>
                </c:pt>
                <c:pt idx="51">
                  <c:v>0.51211180124223588</c:v>
                </c:pt>
                <c:pt idx="52">
                  <c:v>0.52215320910973073</c:v>
                </c:pt>
                <c:pt idx="53">
                  <c:v>0.53219461697722559</c:v>
                </c:pt>
                <c:pt idx="54">
                  <c:v>0.54223602484472044</c:v>
                </c:pt>
                <c:pt idx="55">
                  <c:v>0.55227743271221519</c:v>
                </c:pt>
                <c:pt idx="56">
                  <c:v>0.56231884057971004</c:v>
                </c:pt>
                <c:pt idx="57">
                  <c:v>0.5723602484472049</c:v>
                </c:pt>
                <c:pt idx="58">
                  <c:v>0.58240165631469976</c:v>
                </c:pt>
                <c:pt idx="59">
                  <c:v>0.5924430641821945</c:v>
                </c:pt>
                <c:pt idx="60">
                  <c:v>0.60248447204968936</c:v>
                </c:pt>
                <c:pt idx="61">
                  <c:v>0.61252587991718421</c:v>
                </c:pt>
                <c:pt idx="62">
                  <c:v>0.62256728778467907</c:v>
                </c:pt>
                <c:pt idx="63">
                  <c:v>0.63260869565217381</c:v>
                </c:pt>
                <c:pt idx="64">
                  <c:v>0.64265010351966867</c:v>
                </c:pt>
                <c:pt idx="65">
                  <c:v>0.65269151138716353</c:v>
                </c:pt>
                <c:pt idx="66">
                  <c:v>0.66273291925465827</c:v>
                </c:pt>
                <c:pt idx="67">
                  <c:v>0.67277432712215313</c:v>
                </c:pt>
                <c:pt idx="68">
                  <c:v>0.68281573498964787</c:v>
                </c:pt>
                <c:pt idx="69">
                  <c:v>0.69285714285714273</c:v>
                </c:pt>
                <c:pt idx="70">
                  <c:v>0.70289855072463758</c:v>
                </c:pt>
                <c:pt idx="71">
                  <c:v>0.71293995859213244</c:v>
                </c:pt>
                <c:pt idx="72">
                  <c:v>0.72298136645962718</c:v>
                </c:pt>
                <c:pt idx="73">
                  <c:v>0.73302277432712204</c:v>
                </c:pt>
                <c:pt idx="74">
                  <c:v>0.7430641821946169</c:v>
                </c:pt>
                <c:pt idx="75">
                  <c:v>0.75310559006211175</c:v>
                </c:pt>
                <c:pt idx="76">
                  <c:v>0.7631469979296065</c:v>
                </c:pt>
                <c:pt idx="77">
                  <c:v>0.77318840579710135</c:v>
                </c:pt>
                <c:pt idx="78">
                  <c:v>0.78322981366459621</c:v>
                </c:pt>
                <c:pt idx="79">
                  <c:v>0.79327122153209106</c:v>
                </c:pt>
                <c:pt idx="80">
                  <c:v>0.80331262939958592</c:v>
                </c:pt>
                <c:pt idx="81">
                  <c:v>0.81335403726708055</c:v>
                </c:pt>
                <c:pt idx="82">
                  <c:v>0.82339544513457541</c:v>
                </c:pt>
                <c:pt idx="83">
                  <c:v>0.83343685300207027</c:v>
                </c:pt>
                <c:pt idx="84">
                  <c:v>0.84347826086956512</c:v>
                </c:pt>
                <c:pt idx="85">
                  <c:v>0.85351966873705987</c:v>
                </c:pt>
                <c:pt idx="86">
                  <c:v>0.86356107660455472</c:v>
                </c:pt>
                <c:pt idx="87">
                  <c:v>0.87360248447204958</c:v>
                </c:pt>
                <c:pt idx="88">
                  <c:v>0.88364389233954443</c:v>
                </c:pt>
                <c:pt idx="89">
                  <c:v>0.89368530020703918</c:v>
                </c:pt>
                <c:pt idx="90">
                  <c:v>0.90372670807453404</c:v>
                </c:pt>
                <c:pt idx="91">
                  <c:v>0.91376811594202889</c:v>
                </c:pt>
                <c:pt idx="92">
                  <c:v>0.92380952380952375</c:v>
                </c:pt>
                <c:pt idx="93">
                  <c:v>0.9338509316770186</c:v>
                </c:pt>
                <c:pt idx="94">
                  <c:v>0.94389233954451335</c:v>
                </c:pt>
                <c:pt idx="95">
                  <c:v>0.95393374741200809</c:v>
                </c:pt>
                <c:pt idx="96">
                  <c:v>0.96397515527950295</c:v>
                </c:pt>
                <c:pt idx="97">
                  <c:v>0.9740165631469978</c:v>
                </c:pt>
                <c:pt idx="98">
                  <c:v>0.98405797101449255</c:v>
                </c:pt>
                <c:pt idx="99">
                  <c:v>0.99409937888198741</c:v>
                </c:pt>
                <c:pt idx="100">
                  <c:v>1.0041407867494823</c:v>
                </c:pt>
                <c:pt idx="101">
                  <c:v>1.0141821946169771</c:v>
                </c:pt>
                <c:pt idx="102">
                  <c:v>1.0242236024844718</c:v>
                </c:pt>
                <c:pt idx="103">
                  <c:v>1.0342650103519668</c:v>
                </c:pt>
                <c:pt idx="104">
                  <c:v>1.0443064182194615</c:v>
                </c:pt>
                <c:pt idx="105">
                  <c:v>1.0543478260869563</c:v>
                </c:pt>
                <c:pt idx="106">
                  <c:v>1.0643892339544512</c:v>
                </c:pt>
                <c:pt idx="107">
                  <c:v>1.074430641821946</c:v>
                </c:pt>
                <c:pt idx="108">
                  <c:v>1.0844720496894409</c:v>
                </c:pt>
                <c:pt idx="109">
                  <c:v>1.0945134575569357</c:v>
                </c:pt>
                <c:pt idx="110">
                  <c:v>1.1045548654244304</c:v>
                </c:pt>
                <c:pt idx="111">
                  <c:v>1.1145962732919255</c:v>
                </c:pt>
                <c:pt idx="112">
                  <c:v>1.1246376811594201</c:v>
                </c:pt>
                <c:pt idx="113">
                  <c:v>1.1346790890269149</c:v>
                </c:pt>
                <c:pt idx="114">
                  <c:v>1.1447204968944098</c:v>
                </c:pt>
                <c:pt idx="115">
                  <c:v>1.1547619047619047</c:v>
                </c:pt>
                <c:pt idx="116">
                  <c:v>1.1648033126293995</c:v>
                </c:pt>
                <c:pt idx="117">
                  <c:v>1.1748447204968941</c:v>
                </c:pt>
                <c:pt idx="118">
                  <c:v>1.184886128364389</c:v>
                </c:pt>
                <c:pt idx="119">
                  <c:v>1.1949275362318839</c:v>
                </c:pt>
                <c:pt idx="120">
                  <c:v>1.2049689440993787</c:v>
                </c:pt>
                <c:pt idx="121">
                  <c:v>1.2150103519668736</c:v>
                </c:pt>
                <c:pt idx="122">
                  <c:v>1.2250517598343684</c:v>
                </c:pt>
                <c:pt idx="123">
                  <c:v>1.2350931677018631</c:v>
                </c:pt>
                <c:pt idx="124">
                  <c:v>1.2451345755693581</c:v>
                </c:pt>
                <c:pt idx="125">
                  <c:v>1.2551759834368528</c:v>
                </c:pt>
                <c:pt idx="126">
                  <c:v>1.2652173913043476</c:v>
                </c:pt>
                <c:pt idx="127">
                  <c:v>1.2752587991718425</c:v>
                </c:pt>
                <c:pt idx="128">
                  <c:v>1.2853002070393373</c:v>
                </c:pt>
                <c:pt idx="129">
                  <c:v>1.2953416149068322</c:v>
                </c:pt>
                <c:pt idx="130">
                  <c:v>1.3053830227743271</c:v>
                </c:pt>
                <c:pt idx="131">
                  <c:v>1.3154244306418217</c:v>
                </c:pt>
                <c:pt idx="132">
                  <c:v>1.3254658385093165</c:v>
                </c:pt>
                <c:pt idx="133">
                  <c:v>1.3355072463768114</c:v>
                </c:pt>
                <c:pt idx="134">
                  <c:v>1.3455486542443063</c:v>
                </c:pt>
                <c:pt idx="135">
                  <c:v>1.3555900621118011</c:v>
                </c:pt>
                <c:pt idx="136">
                  <c:v>1.3656314699792957</c:v>
                </c:pt>
                <c:pt idx="137">
                  <c:v>1.3756728778467908</c:v>
                </c:pt>
                <c:pt idx="138">
                  <c:v>1.3857142857142855</c:v>
                </c:pt>
                <c:pt idx="139">
                  <c:v>1.3957556935817803</c:v>
                </c:pt>
                <c:pt idx="140">
                  <c:v>1.4057971014492752</c:v>
                </c:pt>
                <c:pt idx="141">
                  <c:v>1.41583850931677</c:v>
                </c:pt>
                <c:pt idx="142">
                  <c:v>1.4258799171842649</c:v>
                </c:pt>
                <c:pt idx="143">
                  <c:v>1.4359213250517597</c:v>
                </c:pt>
                <c:pt idx="144">
                  <c:v>1.4459627329192544</c:v>
                </c:pt>
                <c:pt idx="145">
                  <c:v>1.4560041407867494</c:v>
                </c:pt>
                <c:pt idx="146">
                  <c:v>1.4660455486542441</c:v>
                </c:pt>
                <c:pt idx="147">
                  <c:v>1.4760869565217389</c:v>
                </c:pt>
                <c:pt idx="148">
                  <c:v>1.4861283643892338</c:v>
                </c:pt>
                <c:pt idx="149">
                  <c:v>1.4961697722567284</c:v>
                </c:pt>
                <c:pt idx="150">
                  <c:v>1.5062111801242235</c:v>
                </c:pt>
                <c:pt idx="151">
                  <c:v>1.5162525879917181</c:v>
                </c:pt>
                <c:pt idx="152">
                  <c:v>1.526293995859213</c:v>
                </c:pt>
                <c:pt idx="153">
                  <c:v>1.5363354037267078</c:v>
                </c:pt>
                <c:pt idx="154">
                  <c:v>1.5463768115942027</c:v>
                </c:pt>
                <c:pt idx="155">
                  <c:v>1.5564182194616976</c:v>
                </c:pt>
                <c:pt idx="156">
                  <c:v>1.5664596273291924</c:v>
                </c:pt>
                <c:pt idx="157">
                  <c:v>1.5765010351966871</c:v>
                </c:pt>
                <c:pt idx="158">
                  <c:v>1.5865424430641821</c:v>
                </c:pt>
                <c:pt idx="159">
                  <c:v>1.5965838509316768</c:v>
                </c:pt>
                <c:pt idx="160">
                  <c:v>1.6066252587991718</c:v>
                </c:pt>
                <c:pt idx="161">
                  <c:v>1.6166666666666665</c:v>
                </c:pt>
                <c:pt idx="162">
                  <c:v>1.6267080745341611</c:v>
                </c:pt>
                <c:pt idx="163">
                  <c:v>1.6367494824016562</c:v>
                </c:pt>
                <c:pt idx="164">
                  <c:v>1.6467908902691508</c:v>
                </c:pt>
                <c:pt idx="165">
                  <c:v>1.6568322981366457</c:v>
                </c:pt>
                <c:pt idx="166">
                  <c:v>1.6668737060041405</c:v>
                </c:pt>
                <c:pt idx="167">
                  <c:v>1.6769151138716354</c:v>
                </c:pt>
                <c:pt idx="168">
                  <c:v>1.6869565217391302</c:v>
                </c:pt>
                <c:pt idx="169">
                  <c:v>1.6969979296066251</c:v>
                </c:pt>
                <c:pt idx="170">
                  <c:v>1.7070393374741197</c:v>
                </c:pt>
                <c:pt idx="171">
                  <c:v>1.7170807453416148</c:v>
                </c:pt>
                <c:pt idx="172">
                  <c:v>1.7271221532091094</c:v>
                </c:pt>
                <c:pt idx="173">
                  <c:v>1.7371635610766045</c:v>
                </c:pt>
                <c:pt idx="174">
                  <c:v>1.7472049689440992</c:v>
                </c:pt>
                <c:pt idx="175">
                  <c:v>1.7572463768115938</c:v>
                </c:pt>
                <c:pt idx="176">
                  <c:v>1.7672877846790889</c:v>
                </c:pt>
                <c:pt idx="177">
                  <c:v>1.7773291925465835</c:v>
                </c:pt>
                <c:pt idx="178">
                  <c:v>1.7873706004140784</c:v>
                </c:pt>
                <c:pt idx="179">
                  <c:v>1.7974120082815732</c:v>
                </c:pt>
                <c:pt idx="180">
                  <c:v>1.8074534161490681</c:v>
                </c:pt>
                <c:pt idx="181">
                  <c:v>1.8174948240165629</c:v>
                </c:pt>
                <c:pt idx="182">
                  <c:v>1.8275362318840578</c:v>
                </c:pt>
                <c:pt idx="183">
                  <c:v>1.8375776397515524</c:v>
                </c:pt>
                <c:pt idx="184">
                  <c:v>1.8476190476190475</c:v>
                </c:pt>
                <c:pt idx="185">
                  <c:v>1.8576604554865421</c:v>
                </c:pt>
                <c:pt idx="186">
                  <c:v>1.8677018633540372</c:v>
                </c:pt>
                <c:pt idx="187">
                  <c:v>1.8777432712215318</c:v>
                </c:pt>
                <c:pt idx="188">
                  <c:v>1.8877846790890267</c:v>
                </c:pt>
                <c:pt idx="189">
                  <c:v>1.8978260869565216</c:v>
                </c:pt>
                <c:pt idx="190">
                  <c:v>1.9078674948240162</c:v>
                </c:pt>
                <c:pt idx="191">
                  <c:v>1.917908902691511</c:v>
                </c:pt>
                <c:pt idx="192">
                  <c:v>1.9279503105590059</c:v>
                </c:pt>
                <c:pt idx="193">
                  <c:v>1.9379917184265008</c:v>
                </c:pt>
                <c:pt idx="194">
                  <c:v>1.9480331262939956</c:v>
                </c:pt>
                <c:pt idx="195">
                  <c:v>1.9580745341614905</c:v>
                </c:pt>
                <c:pt idx="196">
                  <c:v>1.9681159420289851</c:v>
                </c:pt>
                <c:pt idx="197">
                  <c:v>1.9781573498964802</c:v>
                </c:pt>
                <c:pt idx="198">
                  <c:v>1.9881987577639748</c:v>
                </c:pt>
                <c:pt idx="199">
                  <c:v>1.9982401656314699</c:v>
                </c:pt>
                <c:pt idx="200">
                  <c:v>2.0082815734989645</c:v>
                </c:pt>
                <c:pt idx="201">
                  <c:v>2.0183229813664592</c:v>
                </c:pt>
                <c:pt idx="202">
                  <c:v>2.0283643892339542</c:v>
                </c:pt>
                <c:pt idx="203">
                  <c:v>2.0384057971014493</c:v>
                </c:pt>
                <c:pt idx="204">
                  <c:v>2.0484472049689435</c:v>
                </c:pt>
                <c:pt idx="205">
                  <c:v>2.0584886128364386</c:v>
                </c:pt>
                <c:pt idx="206">
                  <c:v>2.0685300207039337</c:v>
                </c:pt>
                <c:pt idx="207">
                  <c:v>2.0785714285714283</c:v>
                </c:pt>
                <c:pt idx="208">
                  <c:v>2.0886128364389229</c:v>
                </c:pt>
                <c:pt idx="209">
                  <c:v>2.098654244306418</c:v>
                </c:pt>
                <c:pt idx="210">
                  <c:v>2.1086956521739126</c:v>
                </c:pt>
                <c:pt idx="211">
                  <c:v>2.1187370600414077</c:v>
                </c:pt>
                <c:pt idx="212">
                  <c:v>2.1287784679089023</c:v>
                </c:pt>
                <c:pt idx="213">
                  <c:v>2.138819875776397</c:v>
                </c:pt>
                <c:pt idx="214">
                  <c:v>2.1488612836438921</c:v>
                </c:pt>
                <c:pt idx="215">
                  <c:v>2.1589026915113871</c:v>
                </c:pt>
                <c:pt idx="216">
                  <c:v>2.1689440993788818</c:v>
                </c:pt>
                <c:pt idx="217">
                  <c:v>2.1789855072463764</c:v>
                </c:pt>
                <c:pt idx="218">
                  <c:v>2.1890269151138715</c:v>
                </c:pt>
                <c:pt idx="219">
                  <c:v>2.1990683229813661</c:v>
                </c:pt>
                <c:pt idx="220">
                  <c:v>2.2091097308488608</c:v>
                </c:pt>
                <c:pt idx="221">
                  <c:v>2.2191511387163558</c:v>
                </c:pt>
                <c:pt idx="222">
                  <c:v>2.2291925465838509</c:v>
                </c:pt>
                <c:pt idx="223">
                  <c:v>2.2392339544513451</c:v>
                </c:pt>
                <c:pt idx="224">
                  <c:v>2.2492753623188402</c:v>
                </c:pt>
                <c:pt idx="225">
                  <c:v>2.2593167701863353</c:v>
                </c:pt>
                <c:pt idx="226">
                  <c:v>2.2693581780538299</c:v>
                </c:pt>
                <c:pt idx="227">
                  <c:v>2.2793995859213245</c:v>
                </c:pt>
                <c:pt idx="228">
                  <c:v>2.2894409937888196</c:v>
                </c:pt>
                <c:pt idx="229">
                  <c:v>2.2994824016563147</c:v>
                </c:pt>
                <c:pt idx="230">
                  <c:v>2.3095238095238093</c:v>
                </c:pt>
                <c:pt idx="231">
                  <c:v>2.3195652173913039</c:v>
                </c:pt>
                <c:pt idx="232">
                  <c:v>2.329606625258799</c:v>
                </c:pt>
                <c:pt idx="233">
                  <c:v>2.3396480331262937</c:v>
                </c:pt>
                <c:pt idx="234">
                  <c:v>2.3496894409937883</c:v>
                </c:pt>
                <c:pt idx="235">
                  <c:v>2.3597308488612834</c:v>
                </c:pt>
                <c:pt idx="236">
                  <c:v>2.369772256728778</c:v>
                </c:pt>
                <c:pt idx="237">
                  <c:v>2.3798136645962731</c:v>
                </c:pt>
                <c:pt idx="238">
                  <c:v>2.3898550724637677</c:v>
                </c:pt>
                <c:pt idx="239">
                  <c:v>2.3998964803312623</c:v>
                </c:pt>
                <c:pt idx="240">
                  <c:v>2.4099378881987574</c:v>
                </c:pt>
                <c:pt idx="241">
                  <c:v>2.4199792960662525</c:v>
                </c:pt>
                <c:pt idx="242">
                  <c:v>2.4300207039337471</c:v>
                </c:pt>
                <c:pt idx="243">
                  <c:v>2.4400621118012418</c:v>
                </c:pt>
                <c:pt idx="244">
                  <c:v>2.4501035196687369</c:v>
                </c:pt>
                <c:pt idx="245">
                  <c:v>2.4601449275362319</c:v>
                </c:pt>
                <c:pt idx="246">
                  <c:v>2.4701863354037261</c:v>
                </c:pt>
                <c:pt idx="247">
                  <c:v>2.4802277432712212</c:v>
                </c:pt>
                <c:pt idx="248">
                  <c:v>2.4902691511387163</c:v>
                </c:pt>
                <c:pt idx="249">
                  <c:v>2.5003105590062105</c:v>
                </c:pt>
                <c:pt idx="250">
                  <c:v>2.5103519668737055</c:v>
                </c:pt>
                <c:pt idx="251">
                  <c:v>2.5203933747412006</c:v>
                </c:pt>
                <c:pt idx="252">
                  <c:v>2.5304347826086953</c:v>
                </c:pt>
                <c:pt idx="253">
                  <c:v>2.5404761904761899</c:v>
                </c:pt>
                <c:pt idx="254">
                  <c:v>2.550517598343685</c:v>
                </c:pt>
                <c:pt idx="255">
                  <c:v>2.56055900621118</c:v>
                </c:pt>
                <c:pt idx="256">
                  <c:v>2.5706004140786747</c:v>
                </c:pt>
                <c:pt idx="257">
                  <c:v>2.5806418219461693</c:v>
                </c:pt>
                <c:pt idx="258">
                  <c:v>2.5906832298136644</c:v>
                </c:pt>
                <c:pt idx="259">
                  <c:v>2.600724637681159</c:v>
                </c:pt>
                <c:pt idx="260">
                  <c:v>2.6107660455486541</c:v>
                </c:pt>
                <c:pt idx="261">
                  <c:v>2.6208074534161487</c:v>
                </c:pt>
                <c:pt idx="262">
                  <c:v>2.6308488612836434</c:v>
                </c:pt>
                <c:pt idx="263">
                  <c:v>2.6408902691511384</c:v>
                </c:pt>
                <c:pt idx="264">
                  <c:v>2.6509316770186331</c:v>
                </c:pt>
                <c:pt idx="265">
                  <c:v>2.6609730848861277</c:v>
                </c:pt>
                <c:pt idx="266">
                  <c:v>2.6710144927536228</c:v>
                </c:pt>
                <c:pt idx="267">
                  <c:v>2.6810559006211179</c:v>
                </c:pt>
                <c:pt idx="268">
                  <c:v>2.6910973084886125</c:v>
                </c:pt>
                <c:pt idx="269">
                  <c:v>2.7011387163561071</c:v>
                </c:pt>
                <c:pt idx="270">
                  <c:v>2.7111801242236022</c:v>
                </c:pt>
                <c:pt idx="271">
                  <c:v>2.7212215320910973</c:v>
                </c:pt>
                <c:pt idx="272">
                  <c:v>2.7312629399585915</c:v>
                </c:pt>
                <c:pt idx="273">
                  <c:v>2.7413043478260866</c:v>
                </c:pt>
                <c:pt idx="274">
                  <c:v>2.7513457556935816</c:v>
                </c:pt>
                <c:pt idx="275">
                  <c:v>2.7613871635610763</c:v>
                </c:pt>
                <c:pt idx="276">
                  <c:v>2.7714285714285709</c:v>
                </c:pt>
                <c:pt idx="277">
                  <c:v>2.781469979296066</c:v>
                </c:pt>
                <c:pt idx="278">
                  <c:v>2.7915113871635606</c:v>
                </c:pt>
                <c:pt idx="279">
                  <c:v>2.8015527950310553</c:v>
                </c:pt>
                <c:pt idx="280">
                  <c:v>2.8115942028985503</c:v>
                </c:pt>
                <c:pt idx="281">
                  <c:v>2.8216356107660454</c:v>
                </c:pt>
                <c:pt idx="282">
                  <c:v>2.83167701863354</c:v>
                </c:pt>
                <c:pt idx="283">
                  <c:v>2.8417184265010347</c:v>
                </c:pt>
                <c:pt idx="284">
                  <c:v>2.8517598343685298</c:v>
                </c:pt>
                <c:pt idx="285">
                  <c:v>2.8618012422360244</c:v>
                </c:pt>
                <c:pt idx="286">
                  <c:v>2.8718426501035195</c:v>
                </c:pt>
                <c:pt idx="287">
                  <c:v>2.8818840579710141</c:v>
                </c:pt>
                <c:pt idx="288">
                  <c:v>2.8919254658385087</c:v>
                </c:pt>
                <c:pt idx="289">
                  <c:v>2.9019668737060038</c:v>
                </c:pt>
                <c:pt idx="290">
                  <c:v>2.9120082815734989</c:v>
                </c:pt>
                <c:pt idx="291">
                  <c:v>2.9220496894409931</c:v>
                </c:pt>
                <c:pt idx="292">
                  <c:v>2.9320910973084882</c:v>
                </c:pt>
                <c:pt idx="293">
                  <c:v>2.9421325051759832</c:v>
                </c:pt>
                <c:pt idx="294">
                  <c:v>2.9521739130434779</c:v>
                </c:pt>
                <c:pt idx="295">
                  <c:v>2.9622153209109725</c:v>
                </c:pt>
                <c:pt idx="296">
                  <c:v>2.9722567287784676</c:v>
                </c:pt>
                <c:pt idx="297">
                  <c:v>2.9822981366459627</c:v>
                </c:pt>
                <c:pt idx="298">
                  <c:v>2.9923395445134569</c:v>
                </c:pt>
                <c:pt idx="299">
                  <c:v>3.0023809523809519</c:v>
                </c:pt>
                <c:pt idx="300">
                  <c:v>3.012422360248447</c:v>
                </c:pt>
                <c:pt idx="301">
                  <c:v>3.0224637681159416</c:v>
                </c:pt>
                <c:pt idx="302">
                  <c:v>3.0325051759834363</c:v>
                </c:pt>
                <c:pt idx="303">
                  <c:v>3.0425465838509314</c:v>
                </c:pt>
                <c:pt idx="304">
                  <c:v>3.052587991718426</c:v>
                </c:pt>
                <c:pt idx="305">
                  <c:v>3.0626293995859211</c:v>
                </c:pt>
                <c:pt idx="306">
                  <c:v>3.0726708074534157</c:v>
                </c:pt>
                <c:pt idx="307">
                  <c:v>3.0827122153209108</c:v>
                </c:pt>
                <c:pt idx="308">
                  <c:v>3.0927536231884054</c:v>
                </c:pt>
                <c:pt idx="309">
                  <c:v>3.1027950310559</c:v>
                </c:pt>
                <c:pt idx="310">
                  <c:v>3.1128364389233951</c:v>
                </c:pt>
                <c:pt idx="311">
                  <c:v>3.1228778467908898</c:v>
                </c:pt>
                <c:pt idx="312">
                  <c:v>3.1329192546583848</c:v>
                </c:pt>
                <c:pt idx="313">
                  <c:v>3.1429606625258795</c:v>
                </c:pt>
                <c:pt idx="314">
                  <c:v>3.1530020703933741</c:v>
                </c:pt>
                <c:pt idx="315">
                  <c:v>3.1630434782608692</c:v>
                </c:pt>
                <c:pt idx="316">
                  <c:v>3.1730848861283643</c:v>
                </c:pt>
                <c:pt idx="317">
                  <c:v>3.1831262939958584</c:v>
                </c:pt>
                <c:pt idx="318">
                  <c:v>3.1931677018633535</c:v>
                </c:pt>
                <c:pt idx="319">
                  <c:v>3.2032091097308486</c:v>
                </c:pt>
                <c:pt idx="320">
                  <c:v>3.2132505175983437</c:v>
                </c:pt>
                <c:pt idx="321">
                  <c:v>3.2232919254658379</c:v>
                </c:pt>
                <c:pt idx="322">
                  <c:v>3.2333333333333329</c:v>
                </c:pt>
                <c:pt idx="323">
                  <c:v>3.243374741200828</c:v>
                </c:pt>
                <c:pt idx="324">
                  <c:v>3.2534161490683222</c:v>
                </c:pt>
                <c:pt idx="325">
                  <c:v>3.2634575569358173</c:v>
                </c:pt>
                <c:pt idx="326">
                  <c:v>3.2734989648033124</c:v>
                </c:pt>
                <c:pt idx="327">
                  <c:v>3.283540372670807</c:v>
                </c:pt>
                <c:pt idx="328">
                  <c:v>3.2935817805383016</c:v>
                </c:pt>
                <c:pt idx="329">
                  <c:v>3.3036231884057967</c:v>
                </c:pt>
                <c:pt idx="330">
                  <c:v>3.3136645962732914</c:v>
                </c:pt>
                <c:pt idx="331">
                  <c:v>3.3237060041407864</c:v>
                </c:pt>
                <c:pt idx="332">
                  <c:v>3.3337474120082811</c:v>
                </c:pt>
                <c:pt idx="333">
                  <c:v>3.3437888198757761</c:v>
                </c:pt>
                <c:pt idx="334">
                  <c:v>3.3538302277432708</c:v>
                </c:pt>
                <c:pt idx="335">
                  <c:v>3.3638716356107654</c:v>
                </c:pt>
                <c:pt idx="336">
                  <c:v>3.3739130434782605</c:v>
                </c:pt>
                <c:pt idx="337">
                  <c:v>3.3839544513457551</c:v>
                </c:pt>
                <c:pt idx="338">
                  <c:v>3.3939958592132502</c:v>
                </c:pt>
                <c:pt idx="339">
                  <c:v>3.4040372670807448</c:v>
                </c:pt>
                <c:pt idx="340">
                  <c:v>3.4140786749482395</c:v>
                </c:pt>
                <c:pt idx="341">
                  <c:v>3.4241200828157345</c:v>
                </c:pt>
                <c:pt idx="342">
                  <c:v>3.4341614906832296</c:v>
                </c:pt>
                <c:pt idx="343">
                  <c:v>3.4442028985507238</c:v>
                </c:pt>
                <c:pt idx="344">
                  <c:v>3.4542443064182189</c:v>
                </c:pt>
                <c:pt idx="345">
                  <c:v>3.464285714285714</c:v>
                </c:pt>
                <c:pt idx="346">
                  <c:v>3.474327122153209</c:v>
                </c:pt>
                <c:pt idx="347">
                  <c:v>3.4843685300207032</c:v>
                </c:pt>
                <c:pt idx="348">
                  <c:v>3.4944099378881983</c:v>
                </c:pt>
                <c:pt idx="349">
                  <c:v>3.5044513457556934</c:v>
                </c:pt>
                <c:pt idx="350">
                  <c:v>3.5144927536231876</c:v>
                </c:pt>
                <c:pt idx="351">
                  <c:v>3.5245341614906827</c:v>
                </c:pt>
                <c:pt idx="352">
                  <c:v>3.5345755693581777</c:v>
                </c:pt>
                <c:pt idx="353">
                  <c:v>3.5446169772256724</c:v>
                </c:pt>
                <c:pt idx="354">
                  <c:v>3.554658385093167</c:v>
                </c:pt>
                <c:pt idx="355">
                  <c:v>3.5646997929606621</c:v>
                </c:pt>
                <c:pt idx="356">
                  <c:v>3.5747412008281567</c:v>
                </c:pt>
                <c:pt idx="357">
                  <c:v>3.5847826086956518</c:v>
                </c:pt>
                <c:pt idx="358">
                  <c:v>3.5948240165631464</c:v>
                </c:pt>
                <c:pt idx="359">
                  <c:v>3.6048654244306415</c:v>
                </c:pt>
                <c:pt idx="360">
                  <c:v>3.6149068322981361</c:v>
                </c:pt>
                <c:pt idx="361">
                  <c:v>3.6249482401656312</c:v>
                </c:pt>
                <c:pt idx="362">
                  <c:v>3.6349896480331259</c:v>
                </c:pt>
                <c:pt idx="363">
                  <c:v>3.6450310559006205</c:v>
                </c:pt>
                <c:pt idx="364">
                  <c:v>3.6550724637681156</c:v>
                </c:pt>
                <c:pt idx="365">
                  <c:v>3.6651138716356102</c:v>
                </c:pt>
                <c:pt idx="366">
                  <c:v>3.6751552795031048</c:v>
                </c:pt>
                <c:pt idx="367">
                  <c:v>3.6851966873705999</c:v>
                </c:pt>
                <c:pt idx="368">
                  <c:v>3.695238095238095</c:v>
                </c:pt>
                <c:pt idx="369">
                  <c:v>3.7052795031055892</c:v>
                </c:pt>
                <c:pt idx="370">
                  <c:v>3.7153209109730843</c:v>
                </c:pt>
                <c:pt idx="371">
                  <c:v>3.7253623188405793</c:v>
                </c:pt>
                <c:pt idx="372">
                  <c:v>3.7354037267080744</c:v>
                </c:pt>
                <c:pt idx="373">
                  <c:v>3.7454451345755686</c:v>
                </c:pt>
                <c:pt idx="374">
                  <c:v>3.7554865424430637</c:v>
                </c:pt>
                <c:pt idx="375">
                  <c:v>3.7655279503105588</c:v>
                </c:pt>
                <c:pt idx="376">
                  <c:v>3.7755693581780534</c:v>
                </c:pt>
                <c:pt idx="377">
                  <c:v>3.785610766045548</c:v>
                </c:pt>
                <c:pt idx="378">
                  <c:v>3.7956521739130431</c:v>
                </c:pt>
                <c:pt idx="379">
                  <c:v>3.8056935817805377</c:v>
                </c:pt>
                <c:pt idx="380">
                  <c:v>3.8157349896480324</c:v>
                </c:pt>
                <c:pt idx="381">
                  <c:v>3.8257763975155274</c:v>
                </c:pt>
                <c:pt idx="382">
                  <c:v>3.8358178053830221</c:v>
                </c:pt>
                <c:pt idx="383">
                  <c:v>3.8458592132505172</c:v>
                </c:pt>
                <c:pt idx="384">
                  <c:v>3.8559006211180118</c:v>
                </c:pt>
                <c:pt idx="385">
                  <c:v>3.8659420289855069</c:v>
                </c:pt>
                <c:pt idx="386">
                  <c:v>3.8759834368530015</c:v>
                </c:pt>
                <c:pt idx="387">
                  <c:v>3.8860248447204966</c:v>
                </c:pt>
                <c:pt idx="388">
                  <c:v>3.8960662525879912</c:v>
                </c:pt>
                <c:pt idx="389">
                  <c:v>3.9061076604554859</c:v>
                </c:pt>
                <c:pt idx="390">
                  <c:v>3.9161490683229809</c:v>
                </c:pt>
                <c:pt idx="391">
                  <c:v>3.926190476190476</c:v>
                </c:pt>
                <c:pt idx="392">
                  <c:v>3.9362318840579702</c:v>
                </c:pt>
                <c:pt idx="393">
                  <c:v>3.9462732919254653</c:v>
                </c:pt>
                <c:pt idx="394">
                  <c:v>3.9563146997929604</c:v>
                </c:pt>
                <c:pt idx="395">
                  <c:v>3.9663561076604545</c:v>
                </c:pt>
                <c:pt idx="396">
                  <c:v>3.9763975155279496</c:v>
                </c:pt>
                <c:pt idx="397">
                  <c:v>3.9864389233954443</c:v>
                </c:pt>
                <c:pt idx="398">
                  <c:v>3.9964803312629398</c:v>
                </c:pt>
                <c:pt idx="399">
                  <c:v>4.0065217391304344</c:v>
                </c:pt>
                <c:pt idx="400">
                  <c:v>4.016563146997929</c:v>
                </c:pt>
              </c:numCache>
            </c:numRef>
          </c:xVal>
          <c:yVal>
            <c:numRef>
              <c:f>'WAG followed by co-injection 60'!$O$4:$O$404</c:f>
              <c:numCache>
                <c:formatCode>0.00E+00</c:formatCode>
                <c:ptCount val="401"/>
                <c:pt idx="0">
                  <c:v>0.37708600770218709</c:v>
                </c:pt>
                <c:pt idx="1">
                  <c:v>0.38510911424905186</c:v>
                </c:pt>
                <c:pt idx="2">
                  <c:v>0.357028241335068</c:v>
                </c:pt>
                <c:pt idx="3">
                  <c:v>0.37307445442876896</c:v>
                </c:pt>
                <c:pt idx="4">
                  <c:v>0.30086649550707179</c:v>
                </c:pt>
                <c:pt idx="5">
                  <c:v>0.42121309370990045</c:v>
                </c:pt>
                <c:pt idx="6">
                  <c:v>0.41318998716303573</c:v>
                </c:pt>
                <c:pt idx="7">
                  <c:v>0.47336328626445007</c:v>
                </c:pt>
                <c:pt idx="8">
                  <c:v>0.37708600770218709</c:v>
                </c:pt>
                <c:pt idx="9">
                  <c:v>0.46132862644416722</c:v>
                </c:pt>
                <c:pt idx="10">
                  <c:v>0.38912066752246999</c:v>
                </c:pt>
                <c:pt idx="11">
                  <c:v>0.53754813863928252</c:v>
                </c:pt>
                <c:pt idx="12">
                  <c:v>0.4292362002567367</c:v>
                </c:pt>
                <c:pt idx="13">
                  <c:v>0.60574454428756164</c:v>
                </c:pt>
                <c:pt idx="14">
                  <c:v>0.51347881899871683</c:v>
                </c:pt>
                <c:pt idx="15">
                  <c:v>0.48940949935815109</c:v>
                </c:pt>
                <c:pt idx="16">
                  <c:v>0.64987163029527506</c:v>
                </c:pt>
                <c:pt idx="17">
                  <c:v>0.56161745827984833</c:v>
                </c:pt>
                <c:pt idx="18">
                  <c:v>0.4412708600770196</c:v>
                </c:pt>
                <c:pt idx="19">
                  <c:v>0.50144415917843399</c:v>
                </c:pt>
                <c:pt idx="20">
                  <c:v>0.40115532734275283</c:v>
                </c:pt>
                <c:pt idx="21">
                  <c:v>0.17650834403082494</c:v>
                </c:pt>
                <c:pt idx="22">
                  <c:v>0.22865853658537455</c:v>
                </c:pt>
                <c:pt idx="23">
                  <c:v>0.36103979460848612</c:v>
                </c:pt>
                <c:pt idx="24">
                  <c:v>0.24069319640565742</c:v>
                </c:pt>
                <c:pt idx="25">
                  <c:v>0.38912066752246999</c:v>
                </c:pt>
                <c:pt idx="26">
                  <c:v>0.24871630295252217</c:v>
                </c:pt>
                <c:pt idx="27">
                  <c:v>0.43324775353018335</c:v>
                </c:pt>
                <c:pt idx="28">
                  <c:v>0.42121309370990045</c:v>
                </c:pt>
                <c:pt idx="29">
                  <c:v>0.40115532734275283</c:v>
                </c:pt>
                <c:pt idx="30">
                  <c:v>0.43324775353018335</c:v>
                </c:pt>
                <c:pt idx="31">
                  <c:v>0.22464698331195643</c:v>
                </c:pt>
                <c:pt idx="32">
                  <c:v>0.25673940949935842</c:v>
                </c:pt>
                <c:pt idx="33">
                  <c:v>0.41720154043648233</c:v>
                </c:pt>
                <c:pt idx="34">
                  <c:v>0.32894736842105565</c:v>
                </c:pt>
                <c:pt idx="35">
                  <c:v>0.60574454428756164</c:v>
                </c:pt>
                <c:pt idx="36">
                  <c:v>0.81835686777920669</c:v>
                </c:pt>
                <c:pt idx="37">
                  <c:v>0.76620667522465713</c:v>
                </c:pt>
                <c:pt idx="38">
                  <c:v>0.93469191270861729</c:v>
                </c:pt>
                <c:pt idx="39">
                  <c:v>1.1432926829268442</c:v>
                </c:pt>
                <c:pt idx="40">
                  <c:v>1.1673620025674099</c:v>
                </c:pt>
                <c:pt idx="41">
                  <c:v>1.363928112965354</c:v>
                </c:pt>
                <c:pt idx="42">
                  <c:v>1.4000320924262026</c:v>
                </c:pt>
                <c:pt idx="43">
                  <c:v>1.363928112965354</c:v>
                </c:pt>
                <c:pt idx="44">
                  <c:v>1.4321245186136047</c:v>
                </c:pt>
                <c:pt idx="45">
                  <c:v>1.4682284980744533</c:v>
                </c:pt>
                <c:pt idx="46">
                  <c:v>1.4241014120667683</c:v>
                </c:pt>
                <c:pt idx="47">
                  <c:v>1.4281129653401865</c:v>
                </c:pt>
                <c:pt idx="48">
                  <c:v>1.3358472400513701</c:v>
                </c:pt>
                <c:pt idx="49">
                  <c:v>1.448170731707334</c:v>
                </c:pt>
                <c:pt idx="50">
                  <c:v>1.5043324775353017</c:v>
                </c:pt>
                <c:pt idx="51">
                  <c:v>0.74213735558409133</c:v>
                </c:pt>
                <c:pt idx="52">
                  <c:v>1.2034659820282585</c:v>
                </c:pt>
                <c:pt idx="53">
                  <c:v>1.3157894736842226</c:v>
                </c:pt>
                <c:pt idx="54">
                  <c:v>1.2957317073170749</c:v>
                </c:pt>
                <c:pt idx="55">
                  <c:v>1.3799743260590549</c:v>
                </c:pt>
                <c:pt idx="56">
                  <c:v>1.1232349165596967</c:v>
                </c:pt>
                <c:pt idx="57">
                  <c:v>0.85446084724005533</c:v>
                </c:pt>
                <c:pt idx="58">
                  <c:v>0.86248395378692011</c:v>
                </c:pt>
                <c:pt idx="59">
                  <c:v>0.82236842105265329</c:v>
                </c:pt>
                <c:pt idx="60">
                  <c:v>0.7742297817715218</c:v>
                </c:pt>
                <c:pt idx="61">
                  <c:v>0.64586007702182835</c:v>
                </c:pt>
                <c:pt idx="62">
                  <c:v>0.74614890885750951</c:v>
                </c:pt>
                <c:pt idx="63">
                  <c:v>0.6378369704749921</c:v>
                </c:pt>
                <c:pt idx="64">
                  <c:v>0.50144415917843399</c:v>
                </c:pt>
                <c:pt idx="65">
                  <c:v>0.51749037227216343</c:v>
                </c:pt>
                <c:pt idx="66">
                  <c:v>0.62179075738126266</c:v>
                </c:pt>
                <c:pt idx="67">
                  <c:v>0.58167522464699595</c:v>
                </c:pt>
                <c:pt idx="68">
                  <c:v>0.68597560975609517</c:v>
                </c:pt>
                <c:pt idx="69">
                  <c:v>0.65388318356869313</c:v>
                </c:pt>
                <c:pt idx="70">
                  <c:v>0.62179075738126266</c:v>
                </c:pt>
                <c:pt idx="71">
                  <c:v>0.68998716302954177</c:v>
                </c:pt>
                <c:pt idx="72">
                  <c:v>0.62179075738126266</c:v>
                </c:pt>
                <c:pt idx="73">
                  <c:v>0.59370988446727879</c:v>
                </c:pt>
                <c:pt idx="74">
                  <c:v>0.56562901155329492</c:v>
                </c:pt>
                <c:pt idx="75">
                  <c:v>0.6338254172015455</c:v>
                </c:pt>
                <c:pt idx="76">
                  <c:v>0.60975609756097982</c:v>
                </c:pt>
                <c:pt idx="77">
                  <c:v>0.60173299101414357</c:v>
                </c:pt>
                <c:pt idx="78">
                  <c:v>0.62580231065470926</c:v>
                </c:pt>
                <c:pt idx="79">
                  <c:v>0.67394094993584075</c:v>
                </c:pt>
                <c:pt idx="80">
                  <c:v>0.58568677792041401</c:v>
                </c:pt>
                <c:pt idx="81">
                  <c:v>0.61777920410784448</c:v>
                </c:pt>
                <c:pt idx="82">
                  <c:v>0.67795250320925893</c:v>
                </c:pt>
                <c:pt idx="83">
                  <c:v>0.70202182284982462</c:v>
                </c:pt>
                <c:pt idx="84">
                  <c:v>0.51749037227216343</c:v>
                </c:pt>
                <c:pt idx="85">
                  <c:v>0.83841463414635431</c:v>
                </c:pt>
                <c:pt idx="86">
                  <c:v>0.93068035943517069</c:v>
                </c:pt>
                <c:pt idx="87">
                  <c:v>0.974807445442884</c:v>
                </c:pt>
                <c:pt idx="88">
                  <c:v>0.96678433889601922</c:v>
                </c:pt>
                <c:pt idx="89">
                  <c:v>1.002888318356868</c:v>
                </c:pt>
                <c:pt idx="90">
                  <c:v>1.0951540436457128</c:v>
                </c:pt>
                <c:pt idx="91">
                  <c:v>1.1914313222079758</c:v>
                </c:pt>
                <c:pt idx="92">
                  <c:v>1.4842747111681827</c:v>
                </c:pt>
                <c:pt idx="93">
                  <c:v>1.7329910141206764</c:v>
                </c:pt>
                <c:pt idx="94">
                  <c:v>2.0499037227214489</c:v>
                </c:pt>
                <c:pt idx="95">
                  <c:v>2.2865853658536599</c:v>
                </c:pt>
                <c:pt idx="96">
                  <c:v>2.4390243902439193</c:v>
                </c:pt>
                <c:pt idx="97">
                  <c:v>2.451059050064202</c:v>
                </c:pt>
                <c:pt idx="98">
                  <c:v>2.5393132220796004</c:v>
                </c:pt>
                <c:pt idx="99">
                  <c:v>2.7679717586649746</c:v>
                </c:pt>
                <c:pt idx="100">
                  <c:v>2.7318677792041259</c:v>
                </c:pt>
                <c:pt idx="101">
                  <c:v>2.4109435173299354</c:v>
                </c:pt>
                <c:pt idx="102">
                  <c:v>0.9106225930680516</c:v>
                </c:pt>
                <c:pt idx="103">
                  <c:v>1.961649550706051</c:v>
                </c:pt>
                <c:pt idx="104">
                  <c:v>2.4711168164313211</c:v>
                </c:pt>
                <c:pt idx="105">
                  <c:v>2.6997753530166957</c:v>
                </c:pt>
                <c:pt idx="106">
                  <c:v>2.4149550706033533</c:v>
                </c:pt>
                <c:pt idx="107">
                  <c:v>2.3066431322208074</c:v>
                </c:pt>
                <c:pt idx="108">
                  <c:v>2.2665275994865408</c:v>
                </c:pt>
                <c:pt idx="109">
                  <c:v>2.0579268292683137</c:v>
                </c:pt>
                <c:pt idx="110">
                  <c:v>1.8011874197689555</c:v>
                </c:pt>
                <c:pt idx="111">
                  <c:v>1.7008985879332459</c:v>
                </c:pt>
                <c:pt idx="112">
                  <c:v>1.9736842105263337</c:v>
                </c:pt>
                <c:pt idx="113">
                  <c:v>1.9736842105263337</c:v>
                </c:pt>
                <c:pt idx="114">
                  <c:v>1.5524711168164333</c:v>
                </c:pt>
                <c:pt idx="115">
                  <c:v>1.2034659820282585</c:v>
                </c:pt>
                <c:pt idx="116">
                  <c:v>1.0710847240051471</c:v>
                </c:pt>
                <c:pt idx="117">
                  <c:v>0.82637997432607146</c:v>
                </c:pt>
                <c:pt idx="118">
                  <c:v>0.7742297817715218</c:v>
                </c:pt>
                <c:pt idx="119">
                  <c:v>0.78225288831835804</c:v>
                </c:pt>
                <c:pt idx="120">
                  <c:v>0.51749037227216343</c:v>
                </c:pt>
                <c:pt idx="121">
                  <c:v>0.41318998716303573</c:v>
                </c:pt>
                <c:pt idx="122">
                  <c:v>0.40917843388961761</c:v>
                </c:pt>
                <c:pt idx="123">
                  <c:v>0.32092426187421941</c:v>
                </c:pt>
                <c:pt idx="124">
                  <c:v>0.357028241335068</c:v>
                </c:pt>
                <c:pt idx="125">
                  <c:v>0.16848523748396019</c:v>
                </c:pt>
                <c:pt idx="126">
                  <c:v>2.0057766367147619E-2</c:v>
                </c:pt>
                <c:pt idx="127">
                  <c:v>0.18453145057766118</c:v>
                </c:pt>
                <c:pt idx="128">
                  <c:v>0.19656611039794405</c:v>
                </c:pt>
                <c:pt idx="129">
                  <c:v>4.8138639281131483E-2</c:v>
                </c:pt>
                <c:pt idx="130">
                  <c:v>4.0115532734295238E-2</c:v>
                </c:pt>
                <c:pt idx="131">
                  <c:v>-0.53353658536583592</c:v>
                </c:pt>
                <c:pt idx="132">
                  <c:v>-0.12836970474966494</c:v>
                </c:pt>
                <c:pt idx="133">
                  <c:v>-0.16848523748393168</c:v>
                </c:pt>
                <c:pt idx="134">
                  <c:v>-1.6046213093700992E-2</c:v>
                </c:pt>
                <c:pt idx="135">
                  <c:v>0.52551347881899968</c:v>
                </c:pt>
                <c:pt idx="136">
                  <c:v>0.54958279845956548</c:v>
                </c:pt>
                <c:pt idx="137">
                  <c:v>0.60975609756097982</c:v>
                </c:pt>
                <c:pt idx="138">
                  <c:v>0.72609114249039042</c:v>
                </c:pt>
                <c:pt idx="139">
                  <c:v>0.85044929396663715</c:v>
                </c:pt>
                <c:pt idx="140">
                  <c:v>0.85446084724005533</c:v>
                </c:pt>
                <c:pt idx="141">
                  <c:v>0.95474967907573638</c:v>
                </c:pt>
                <c:pt idx="142">
                  <c:v>1.2756739409499558</c:v>
                </c:pt>
                <c:pt idx="143">
                  <c:v>1.7771181001283898</c:v>
                </c:pt>
                <c:pt idx="144">
                  <c:v>2.0137997432606007</c:v>
                </c:pt>
                <c:pt idx="145">
                  <c:v>2.4350128369704724</c:v>
                </c:pt>
                <c:pt idx="146">
                  <c:v>2.687740693196413</c:v>
                </c:pt>
                <c:pt idx="147">
                  <c:v>2.8241335044929423</c:v>
                </c:pt>
                <c:pt idx="148">
                  <c:v>3.0888960205391656</c:v>
                </c:pt>
                <c:pt idx="149">
                  <c:v>2.9886071887034844</c:v>
                </c:pt>
                <c:pt idx="150">
                  <c:v>3.1490693196405801</c:v>
                </c:pt>
                <c:pt idx="151">
                  <c:v>1.8733953786906528</c:v>
                </c:pt>
                <c:pt idx="152">
                  <c:v>1.4521822849807522</c:v>
                </c:pt>
                <c:pt idx="153">
                  <c:v>2.3628048780488036</c:v>
                </c:pt>
                <c:pt idx="154">
                  <c:v>2.852214377406955</c:v>
                </c:pt>
                <c:pt idx="155">
                  <c:v>2.9204107830552055</c:v>
                </c:pt>
                <c:pt idx="156">
                  <c:v>2.9204107830552055</c:v>
                </c:pt>
                <c:pt idx="157">
                  <c:v>2.7158215661103968</c:v>
                </c:pt>
                <c:pt idx="158">
                  <c:v>2.3788510911425047</c:v>
                </c:pt>
                <c:pt idx="159">
                  <c:v>2.4029204107830706</c:v>
                </c:pt>
                <c:pt idx="160">
                  <c:v>2.1903080872913971</c:v>
                </c:pt>
                <c:pt idx="161">
                  <c:v>2.1461810012837121</c:v>
                </c:pt>
                <c:pt idx="162">
                  <c:v>2.7880295250320937</c:v>
                </c:pt>
                <c:pt idx="163">
                  <c:v>2.4189666238767713</c:v>
                </c:pt>
                <c:pt idx="164">
                  <c:v>1.7249679075738116</c:v>
                </c:pt>
                <c:pt idx="165">
                  <c:v>1.448170731707334</c:v>
                </c:pt>
                <c:pt idx="166">
                  <c:v>1.2355584082156605</c:v>
                </c:pt>
                <c:pt idx="167">
                  <c:v>1.0389922978177164</c:v>
                </c:pt>
                <c:pt idx="168">
                  <c:v>1.0951540436457128</c:v>
                </c:pt>
                <c:pt idx="169">
                  <c:v>0.96277278562260116</c:v>
                </c:pt>
                <c:pt idx="170">
                  <c:v>0.96678433889601922</c:v>
                </c:pt>
                <c:pt idx="171">
                  <c:v>0.55760590500643015</c:v>
                </c:pt>
                <c:pt idx="172">
                  <c:v>0.50545571245188059</c:v>
                </c:pt>
                <c:pt idx="173">
                  <c:v>0.33697047496792037</c:v>
                </c:pt>
                <c:pt idx="174">
                  <c:v>0.37307445442876896</c:v>
                </c:pt>
                <c:pt idx="175">
                  <c:v>0.27679717586650604</c:v>
                </c:pt>
                <c:pt idx="176">
                  <c:v>0.31290115532735463</c:v>
                </c:pt>
                <c:pt idx="177">
                  <c:v>0.14441591784339444</c:v>
                </c:pt>
                <c:pt idx="178">
                  <c:v>0.4292362002567367</c:v>
                </c:pt>
                <c:pt idx="179">
                  <c:v>0.3409820282413385</c:v>
                </c:pt>
                <c:pt idx="180">
                  <c:v>0.15645057766367731</c:v>
                </c:pt>
                <c:pt idx="181">
                  <c:v>0.28883183568678888</c:v>
                </c:pt>
                <c:pt idx="182">
                  <c:v>0</c:v>
                </c:pt>
                <c:pt idx="183">
                  <c:v>0.22464698331195643</c:v>
                </c:pt>
                <c:pt idx="184">
                  <c:v>0.6338254172015455</c:v>
                </c:pt>
                <c:pt idx="185">
                  <c:v>0.77824133504493997</c:v>
                </c:pt>
                <c:pt idx="186">
                  <c:v>0.75016046213095611</c:v>
                </c:pt>
                <c:pt idx="187">
                  <c:v>0.88254172015406773</c:v>
                </c:pt>
                <c:pt idx="188">
                  <c:v>0.99486521181003162</c:v>
                </c:pt>
                <c:pt idx="189">
                  <c:v>1.0510269576379994</c:v>
                </c:pt>
                <c:pt idx="190">
                  <c:v>0.93870346598203536</c:v>
                </c:pt>
                <c:pt idx="191">
                  <c:v>1.4722400513478999</c:v>
                </c:pt>
                <c:pt idx="192">
                  <c:v>2.0378690629011662</c:v>
                </c:pt>
                <c:pt idx="193">
                  <c:v>2.3467586649550745</c:v>
                </c:pt>
                <c:pt idx="194">
                  <c:v>2.8441912708600903</c:v>
                </c:pt>
                <c:pt idx="195">
                  <c:v>2.9725609756097549</c:v>
                </c:pt>
                <c:pt idx="196">
                  <c:v>3.2212772785622774</c:v>
                </c:pt>
                <c:pt idx="197">
                  <c:v>3.3737163029525079</c:v>
                </c:pt>
                <c:pt idx="198">
                  <c:v>3.6063863928113005</c:v>
                </c:pt>
                <c:pt idx="199">
                  <c:v>3.4820282413350538</c:v>
                </c:pt>
                <c:pt idx="200">
                  <c:v>1.1753851091142746</c:v>
                </c:pt>
                <c:pt idx="201">
                  <c:v>1.7851412066752259</c:v>
                </c:pt>
                <c:pt idx="202">
                  <c:v>2.6676829268292939</c:v>
                </c:pt>
                <c:pt idx="203">
                  <c:v>3.1490693196405801</c:v>
                </c:pt>
                <c:pt idx="204">
                  <c:v>3.4218549422336393</c:v>
                </c:pt>
                <c:pt idx="205">
                  <c:v>3.0166880616174683</c:v>
                </c:pt>
                <c:pt idx="206">
                  <c:v>2.9605263157894721</c:v>
                </c:pt>
                <c:pt idx="207">
                  <c:v>3.1891848523748467</c:v>
                </c:pt>
                <c:pt idx="208">
                  <c:v>2.944480102695771</c:v>
                </c:pt>
                <c:pt idx="209">
                  <c:v>2.9163992297817871</c:v>
                </c:pt>
                <c:pt idx="210">
                  <c:v>2.7278562259306796</c:v>
                </c:pt>
                <c:pt idx="211">
                  <c:v>2.8040757381258232</c:v>
                </c:pt>
                <c:pt idx="212">
                  <c:v>2.8722721437740741</c:v>
                </c:pt>
                <c:pt idx="213">
                  <c:v>2.1903080872913971</c:v>
                </c:pt>
                <c:pt idx="214">
                  <c:v>1.3559050064184892</c:v>
                </c:pt>
                <c:pt idx="215">
                  <c:v>1.4441591784338874</c:v>
                </c:pt>
                <c:pt idx="216">
                  <c:v>0.86248395378692011</c:v>
                </c:pt>
                <c:pt idx="217">
                  <c:v>0.71004492939666086</c:v>
                </c:pt>
                <c:pt idx="218">
                  <c:v>0.74614890885750951</c:v>
                </c:pt>
                <c:pt idx="219">
                  <c:v>0.93870346598203536</c:v>
                </c:pt>
                <c:pt idx="220">
                  <c:v>0.69801026957637802</c:v>
                </c:pt>
                <c:pt idx="221">
                  <c:v>0.49743260590501581</c:v>
                </c:pt>
                <c:pt idx="222">
                  <c:v>0.26476251604622314</c:v>
                </c:pt>
                <c:pt idx="223">
                  <c:v>0.4292362002567367</c:v>
                </c:pt>
                <c:pt idx="224">
                  <c:v>0.27679717586650604</c:v>
                </c:pt>
                <c:pt idx="225">
                  <c:v>0.33295892169450225</c:v>
                </c:pt>
                <c:pt idx="226">
                  <c:v>0.46132862644416722</c:v>
                </c:pt>
                <c:pt idx="227">
                  <c:v>0.10028883183570959</c:v>
                </c:pt>
                <c:pt idx="228">
                  <c:v>0.4573170731707491</c:v>
                </c:pt>
                <c:pt idx="229">
                  <c:v>0.14040436456997632</c:v>
                </c:pt>
                <c:pt idx="230">
                  <c:v>-8.023106546836245E-3</c:v>
                </c:pt>
                <c:pt idx="231">
                  <c:v>0.22464698331195643</c:v>
                </c:pt>
                <c:pt idx="232">
                  <c:v>0.33697047496792037</c:v>
                </c:pt>
                <c:pt idx="233">
                  <c:v>0.23267008985879267</c:v>
                </c:pt>
                <c:pt idx="234">
                  <c:v>0.50545571245188059</c:v>
                </c:pt>
                <c:pt idx="235">
                  <c:v>0.56161745827984833</c:v>
                </c:pt>
                <c:pt idx="236">
                  <c:v>0.70202182284982462</c:v>
                </c:pt>
                <c:pt idx="237">
                  <c:v>0.7982991014120876</c:v>
                </c:pt>
                <c:pt idx="238">
                  <c:v>0.74614890885750951</c:v>
                </c:pt>
                <c:pt idx="239">
                  <c:v>0.68998716302954177</c:v>
                </c:pt>
                <c:pt idx="240">
                  <c:v>0.89056482670090398</c:v>
                </c:pt>
                <c:pt idx="241">
                  <c:v>1.183408215661111</c:v>
                </c:pt>
                <c:pt idx="242">
                  <c:v>1.7049101412066925</c:v>
                </c:pt>
                <c:pt idx="243">
                  <c:v>2.0699614890885969</c:v>
                </c:pt>
                <c:pt idx="244">
                  <c:v>2.5633825417201659</c:v>
                </c:pt>
                <c:pt idx="245">
                  <c:v>2.8883183568678032</c:v>
                </c:pt>
                <c:pt idx="246">
                  <c:v>3.2333119383825601</c:v>
                </c:pt>
                <c:pt idx="247">
                  <c:v>3.3937740693196554</c:v>
                </c:pt>
                <c:pt idx="248">
                  <c:v>3.6144094993581652</c:v>
                </c:pt>
                <c:pt idx="249">
                  <c:v>3.5261553273427673</c:v>
                </c:pt>
                <c:pt idx="250">
                  <c:v>3.6585365853658787</c:v>
                </c:pt>
                <c:pt idx="251">
                  <c:v>0.57365211810013117</c:v>
                </c:pt>
                <c:pt idx="252">
                  <c:v>2.8642490372272378</c:v>
                </c:pt>
                <c:pt idx="253">
                  <c:v>3.5141206675224841</c:v>
                </c:pt>
                <c:pt idx="254">
                  <c:v>3.9112644415917903</c:v>
                </c:pt>
                <c:pt idx="255">
                  <c:v>3.9192875481386551</c:v>
                </c:pt>
                <c:pt idx="256">
                  <c:v>3.4178433889602213</c:v>
                </c:pt>
                <c:pt idx="257">
                  <c:v>3.349646983311942</c:v>
                </c:pt>
                <c:pt idx="258">
                  <c:v>3.4017971758665202</c:v>
                </c:pt>
                <c:pt idx="259">
                  <c:v>3.2934852374839743</c:v>
                </c:pt>
                <c:pt idx="260">
                  <c:v>3.2453465982028429</c:v>
                </c:pt>
                <c:pt idx="261">
                  <c:v>3.3416238767651061</c:v>
                </c:pt>
                <c:pt idx="262">
                  <c:v>2.9645378690629189</c:v>
                </c:pt>
                <c:pt idx="263">
                  <c:v>2.3026315789473895</c:v>
                </c:pt>
                <c:pt idx="264">
                  <c:v>2.0378690629011662</c:v>
                </c:pt>
                <c:pt idx="265">
                  <c:v>1.7129332477535288</c:v>
                </c:pt>
                <c:pt idx="266">
                  <c:v>1.4200898587933501</c:v>
                </c:pt>
                <c:pt idx="267">
                  <c:v>0.92666880616175251</c:v>
                </c:pt>
                <c:pt idx="268">
                  <c:v>0.73812580231067326</c:v>
                </c:pt>
                <c:pt idx="269">
                  <c:v>0.83440308087293624</c:v>
                </c:pt>
                <c:pt idx="270">
                  <c:v>0.49342105263159769</c:v>
                </c:pt>
                <c:pt idx="271">
                  <c:v>0.19656611039794405</c:v>
                </c:pt>
                <c:pt idx="272">
                  <c:v>0.72609114249039042</c:v>
                </c:pt>
                <c:pt idx="273">
                  <c:v>0.58568677792041401</c:v>
                </c:pt>
                <c:pt idx="274">
                  <c:v>0.50144415917843399</c:v>
                </c:pt>
                <c:pt idx="275">
                  <c:v>0.52551347881899968</c:v>
                </c:pt>
                <c:pt idx="276">
                  <c:v>0.3530166880616214</c:v>
                </c:pt>
                <c:pt idx="277">
                  <c:v>0.23267008985879267</c:v>
                </c:pt>
                <c:pt idx="278">
                  <c:v>0.25673940949935842</c:v>
                </c:pt>
                <c:pt idx="279">
                  <c:v>0.37307445442876896</c:v>
                </c:pt>
                <c:pt idx="280">
                  <c:v>0.49743260590501581</c:v>
                </c:pt>
                <c:pt idx="281">
                  <c:v>0.52952503209244628</c:v>
                </c:pt>
                <c:pt idx="282">
                  <c:v>0.44929396662388432</c:v>
                </c:pt>
                <c:pt idx="283">
                  <c:v>0.65388318356869313</c:v>
                </c:pt>
                <c:pt idx="284">
                  <c:v>0.87853016688062102</c:v>
                </c:pt>
                <c:pt idx="285">
                  <c:v>0.5455712451861473</c:v>
                </c:pt>
                <c:pt idx="286">
                  <c:v>0.794287548138641</c:v>
                </c:pt>
                <c:pt idx="287">
                  <c:v>1.2034659820282585</c:v>
                </c:pt>
                <c:pt idx="288">
                  <c:v>1.0349807445442984</c:v>
                </c:pt>
                <c:pt idx="289">
                  <c:v>0.93068035943517069</c:v>
                </c:pt>
                <c:pt idx="290">
                  <c:v>1.055038510911446</c:v>
                </c:pt>
                <c:pt idx="291">
                  <c:v>1.5524711168164333</c:v>
                </c:pt>
                <c:pt idx="292">
                  <c:v>1.9335686777920384</c:v>
                </c:pt>
                <c:pt idx="293">
                  <c:v>2.5272785622593172</c:v>
                </c:pt>
                <c:pt idx="294">
                  <c:v>2.8883183568678032</c:v>
                </c:pt>
                <c:pt idx="295">
                  <c:v>3.4860397946084718</c:v>
                </c:pt>
                <c:pt idx="296">
                  <c:v>3.6184210526315836</c:v>
                </c:pt>
                <c:pt idx="297">
                  <c:v>3.7668485237483962</c:v>
                </c:pt>
                <c:pt idx="298">
                  <c:v>3.7347560975609939</c:v>
                </c:pt>
                <c:pt idx="299">
                  <c:v>3.6545250320924318</c:v>
                </c:pt>
                <c:pt idx="300">
                  <c:v>2.6275673940949984</c:v>
                </c:pt>
                <c:pt idx="301">
                  <c:v>1.7851412066752259</c:v>
                </c:pt>
                <c:pt idx="302">
                  <c:v>3.2734274711168267</c:v>
                </c:pt>
                <c:pt idx="303">
                  <c:v>3.8711489088575237</c:v>
                </c:pt>
                <c:pt idx="304">
                  <c:v>3.9955070603337703</c:v>
                </c:pt>
                <c:pt idx="305">
                  <c:v>3.6384788189987312</c:v>
                </c:pt>
                <c:pt idx="306">
                  <c:v>3.5943517329910177</c:v>
                </c:pt>
                <c:pt idx="307">
                  <c:v>3.5341784338896032</c:v>
                </c:pt>
                <c:pt idx="308">
                  <c:v>3.3616816431322252</c:v>
                </c:pt>
                <c:pt idx="309">
                  <c:v>3.177150192554564</c:v>
                </c:pt>
                <c:pt idx="310">
                  <c:v>3.133023106546879</c:v>
                </c:pt>
                <c:pt idx="311">
                  <c:v>3.5141206675224841</c:v>
                </c:pt>
                <c:pt idx="312">
                  <c:v>3.0969191270860303</c:v>
                </c:pt>
                <c:pt idx="313">
                  <c:v>2.2143774069319626</c:v>
                </c:pt>
                <c:pt idx="314">
                  <c:v>1.8974646983312184</c:v>
                </c:pt>
                <c:pt idx="315">
                  <c:v>1.5324133504493143</c:v>
                </c:pt>
                <c:pt idx="316">
                  <c:v>1.3759627727856369</c:v>
                </c:pt>
                <c:pt idx="317">
                  <c:v>1.2114890885750949</c:v>
                </c:pt>
                <c:pt idx="318">
                  <c:v>1.0670731707317289</c:v>
                </c:pt>
                <c:pt idx="319">
                  <c:v>0.83440308087293624</c:v>
                </c:pt>
                <c:pt idx="320">
                  <c:v>0.84242618741977249</c:v>
                </c:pt>
                <c:pt idx="321">
                  <c:v>0.81434531450578862</c:v>
                </c:pt>
                <c:pt idx="322">
                  <c:v>0.68196405648267699</c:v>
                </c:pt>
                <c:pt idx="323">
                  <c:v>0.62580231065470926</c:v>
                </c:pt>
                <c:pt idx="324">
                  <c:v>0.55359435173301208</c:v>
                </c:pt>
                <c:pt idx="325">
                  <c:v>0.66992939666239415</c:v>
                </c:pt>
                <c:pt idx="326">
                  <c:v>0.26476251604622314</c:v>
                </c:pt>
                <c:pt idx="327">
                  <c:v>0.18854300385110781</c:v>
                </c:pt>
                <c:pt idx="328">
                  <c:v>0.40115532734275283</c:v>
                </c:pt>
                <c:pt idx="329">
                  <c:v>0.3409820282413385</c:v>
                </c:pt>
                <c:pt idx="330">
                  <c:v>-8.023106546836245E-3</c:v>
                </c:pt>
                <c:pt idx="331">
                  <c:v>8.8254172015426721E-2</c:v>
                </c:pt>
                <c:pt idx="332">
                  <c:v>4.0115532734295238E-2</c:v>
                </c:pt>
                <c:pt idx="333">
                  <c:v>0.22865853658537455</c:v>
                </c:pt>
                <c:pt idx="334">
                  <c:v>0.76620667522465713</c:v>
                </c:pt>
                <c:pt idx="335">
                  <c:v>0.89858793324776864</c:v>
                </c:pt>
                <c:pt idx="336">
                  <c:v>0.65388318356869313</c:v>
                </c:pt>
                <c:pt idx="337">
                  <c:v>0.52150192554558161</c:v>
                </c:pt>
                <c:pt idx="338">
                  <c:v>0.75016046213095611</c:v>
                </c:pt>
                <c:pt idx="339">
                  <c:v>0.7742297817715218</c:v>
                </c:pt>
                <c:pt idx="340">
                  <c:v>0.85446084724005533</c:v>
                </c:pt>
                <c:pt idx="341">
                  <c:v>1.8332798459563575</c:v>
                </c:pt>
                <c:pt idx="342">
                  <c:v>2.1582156611039949</c:v>
                </c:pt>
                <c:pt idx="343">
                  <c:v>2.2986200256739426</c:v>
                </c:pt>
                <c:pt idx="344">
                  <c:v>2.6275673940949984</c:v>
                </c:pt>
                <c:pt idx="345">
                  <c:v>2.9525032092426358</c:v>
                </c:pt>
                <c:pt idx="346">
                  <c:v>3.3376123234916593</c:v>
                </c:pt>
                <c:pt idx="347">
                  <c:v>3.7909178433889616</c:v>
                </c:pt>
                <c:pt idx="348">
                  <c:v>3.5582477535301691</c:v>
                </c:pt>
                <c:pt idx="349">
                  <c:v>3.7668485237483962</c:v>
                </c:pt>
                <c:pt idx="350">
                  <c:v>1.3920089858793379</c:v>
                </c:pt>
                <c:pt idx="351">
                  <c:v>2.4550706033376199</c:v>
                </c:pt>
                <c:pt idx="352">
                  <c:v>3.345635430038524</c:v>
                </c:pt>
                <c:pt idx="353">
                  <c:v>3.839056482670093</c:v>
                </c:pt>
                <c:pt idx="354">
                  <c:v>3.4900513478819186</c:v>
                </c:pt>
                <c:pt idx="355">
                  <c:v>3.261392811296544</c:v>
                </c:pt>
                <c:pt idx="356">
                  <c:v>3.3055198973042574</c:v>
                </c:pt>
                <c:pt idx="357">
                  <c:v>3.3215661103979581</c:v>
                </c:pt>
                <c:pt idx="358">
                  <c:v>3.0367458279846162</c:v>
                </c:pt>
                <c:pt idx="359">
                  <c:v>2.984595635430038</c:v>
                </c:pt>
                <c:pt idx="360">
                  <c:v>2.663671373555847</c:v>
                </c:pt>
                <c:pt idx="361">
                  <c:v>2.9525032092426358</c:v>
                </c:pt>
                <c:pt idx="362">
                  <c:v>2.5393132220796004</c:v>
                </c:pt>
                <c:pt idx="363">
                  <c:v>1.6888639281129629</c:v>
                </c:pt>
                <c:pt idx="364">
                  <c:v>1.1753851091142746</c:v>
                </c:pt>
                <c:pt idx="365">
                  <c:v>0.99085365853658502</c:v>
                </c:pt>
                <c:pt idx="366">
                  <c:v>0.71806803594352564</c:v>
                </c:pt>
                <c:pt idx="367">
                  <c:v>0.70202182284982462</c:v>
                </c:pt>
                <c:pt idx="368">
                  <c:v>0.64987163029527506</c:v>
                </c:pt>
                <c:pt idx="369">
                  <c:v>0.92265725288833444</c:v>
                </c:pt>
                <c:pt idx="370">
                  <c:v>0.4573170731707491</c:v>
                </c:pt>
                <c:pt idx="371">
                  <c:v>0.357028241335068</c:v>
                </c:pt>
                <c:pt idx="372">
                  <c:v>0.3409820282413385</c:v>
                </c:pt>
                <c:pt idx="373">
                  <c:v>0.41720154043648233</c:v>
                </c:pt>
                <c:pt idx="374">
                  <c:v>0.37708600770218709</c:v>
                </c:pt>
                <c:pt idx="375">
                  <c:v>0.12034659820282871</c:v>
                </c:pt>
                <c:pt idx="376">
                  <c:v>6.4184852374860976E-2</c:v>
                </c:pt>
                <c:pt idx="377">
                  <c:v>-0.12836970474966494</c:v>
                </c:pt>
                <c:pt idx="378">
                  <c:v>-6.0173299101414356E-2</c:v>
                </c:pt>
                <c:pt idx="379">
                  <c:v>-5.6161745827967728E-2</c:v>
                </c:pt>
                <c:pt idx="380">
                  <c:v>2.8080872914012369E-2</c:v>
                </c:pt>
                <c:pt idx="381">
                  <c:v>0.16848523748396019</c:v>
                </c:pt>
                <c:pt idx="382">
                  <c:v>-6.4184852374832471E-2</c:v>
                </c:pt>
                <c:pt idx="383">
                  <c:v>8.4242618741980094E-2</c:v>
                </c:pt>
                <c:pt idx="384">
                  <c:v>0.24470474967907554</c:v>
                </c:pt>
                <c:pt idx="385">
                  <c:v>0.52551347881899968</c:v>
                </c:pt>
                <c:pt idx="386">
                  <c:v>0.62179075738126266</c:v>
                </c:pt>
                <c:pt idx="387">
                  <c:v>0.56964056482671299</c:v>
                </c:pt>
                <c:pt idx="388">
                  <c:v>0.60574454428756164</c:v>
                </c:pt>
                <c:pt idx="389">
                  <c:v>0.50946726572529866</c:v>
                </c:pt>
                <c:pt idx="390">
                  <c:v>0.77824133504493997</c:v>
                </c:pt>
                <c:pt idx="391">
                  <c:v>0.98684210526316685</c:v>
                </c:pt>
                <c:pt idx="392">
                  <c:v>1.4281129653401865</c:v>
                </c:pt>
                <c:pt idx="393">
                  <c:v>1.7891527599486725</c:v>
                </c:pt>
                <c:pt idx="394">
                  <c:v>2.3347240051347913</c:v>
                </c:pt>
                <c:pt idx="395">
                  <c:v>2.451059050064202</c:v>
                </c:pt>
                <c:pt idx="396">
                  <c:v>2.9605263157894721</c:v>
                </c:pt>
                <c:pt idx="397">
                  <c:v>3.092907573812584</c:v>
                </c:pt>
                <c:pt idx="398">
                  <c:v>3.349646983311942</c:v>
                </c:pt>
                <c:pt idx="399">
                  <c:v>3.9754492939666228</c:v>
                </c:pt>
                <c:pt idx="400">
                  <c:v>1.1954428754813937</c:v>
                </c:pt>
              </c:numCache>
            </c:numRef>
          </c:yVal>
          <c:smooth val="0"/>
        </c:ser>
        <c:ser>
          <c:idx val="4"/>
          <c:order val="4"/>
          <c:tx>
            <c:v>Coinjection_P</c:v>
          </c:tx>
          <c:spPr>
            <a:ln w="28575">
              <a:noFill/>
            </a:ln>
          </c:spPr>
          <c:marker>
            <c:symbol val="none"/>
          </c:marker>
          <c:xVal>
            <c:numRef>
              <c:f>'WAG followed by co-injection 60'!$J$409:$J$1065</c:f>
              <c:numCache>
                <c:formatCode>General</c:formatCode>
                <c:ptCount val="657"/>
                <c:pt idx="0">
                  <c:v>0</c:v>
                </c:pt>
                <c:pt idx="1">
                  <c:v>1.0041407867494823E-2</c:v>
                </c:pt>
                <c:pt idx="2">
                  <c:v>2.0082815734989646E-2</c:v>
                </c:pt>
                <c:pt idx="3">
                  <c:v>3.0124223602484467E-2</c:v>
                </c:pt>
                <c:pt idx="4">
                  <c:v>4.0165631469979292E-2</c:v>
                </c:pt>
                <c:pt idx="5">
                  <c:v>5.020703933747412E-2</c:v>
                </c:pt>
                <c:pt idx="6">
                  <c:v>6.0248447204968934E-2</c:v>
                </c:pt>
                <c:pt idx="7">
                  <c:v>7.0289855072463756E-2</c:v>
                </c:pt>
                <c:pt idx="8">
                  <c:v>8.0331262939958584E-2</c:v>
                </c:pt>
                <c:pt idx="9">
                  <c:v>9.0372670807453398E-2</c:v>
                </c:pt>
                <c:pt idx="10">
                  <c:v>0.10041407867494824</c:v>
                </c:pt>
                <c:pt idx="11">
                  <c:v>0.11045548654244305</c:v>
                </c:pt>
                <c:pt idx="12">
                  <c:v>0.12049689440993787</c:v>
                </c:pt>
                <c:pt idx="13">
                  <c:v>0.13053830227743268</c:v>
                </c:pt>
                <c:pt idx="14">
                  <c:v>0.14057971014492751</c:v>
                </c:pt>
                <c:pt idx="15">
                  <c:v>0.15062111801242234</c:v>
                </c:pt>
                <c:pt idx="16">
                  <c:v>0.16066252587991717</c:v>
                </c:pt>
                <c:pt idx="17">
                  <c:v>0.17070393374741197</c:v>
                </c:pt>
                <c:pt idx="18">
                  <c:v>0.1807453416149068</c:v>
                </c:pt>
                <c:pt idx="19">
                  <c:v>0.19078674948240162</c:v>
                </c:pt>
                <c:pt idx="20">
                  <c:v>0.20082815734989648</c:v>
                </c:pt>
                <c:pt idx="21">
                  <c:v>0.21086956521739128</c:v>
                </c:pt>
                <c:pt idx="22">
                  <c:v>0.22091097308488611</c:v>
                </c:pt>
                <c:pt idx="23">
                  <c:v>0.23095238095238094</c:v>
                </c:pt>
                <c:pt idx="24">
                  <c:v>0.24099378881987574</c:v>
                </c:pt>
                <c:pt idx="25">
                  <c:v>0.25103519668737057</c:v>
                </c:pt>
                <c:pt idx="26">
                  <c:v>0.26107660455486537</c:v>
                </c:pt>
                <c:pt idx="27">
                  <c:v>0.27111801242236022</c:v>
                </c:pt>
                <c:pt idx="28">
                  <c:v>0.28115942028985502</c:v>
                </c:pt>
                <c:pt idx="29">
                  <c:v>0.29120082815734988</c:v>
                </c:pt>
                <c:pt idx="30">
                  <c:v>0.30124223602484468</c:v>
                </c:pt>
                <c:pt idx="31">
                  <c:v>0.31128364389233953</c:v>
                </c:pt>
                <c:pt idx="32">
                  <c:v>0.32132505175983433</c:v>
                </c:pt>
                <c:pt idx="33">
                  <c:v>0.33136645962732914</c:v>
                </c:pt>
                <c:pt idx="34">
                  <c:v>0.34140786749482394</c:v>
                </c:pt>
                <c:pt idx="35">
                  <c:v>0.35144927536231879</c:v>
                </c:pt>
                <c:pt idx="36">
                  <c:v>0.36149068322981359</c:v>
                </c:pt>
                <c:pt idx="37">
                  <c:v>0.37153209109730845</c:v>
                </c:pt>
                <c:pt idx="38">
                  <c:v>0.38157349896480325</c:v>
                </c:pt>
                <c:pt idx="39">
                  <c:v>0.3916149068322981</c:v>
                </c:pt>
                <c:pt idx="40">
                  <c:v>0.40165631469979296</c:v>
                </c:pt>
                <c:pt idx="41">
                  <c:v>0.4116977225672877</c:v>
                </c:pt>
                <c:pt idx="42">
                  <c:v>0.42173913043478256</c:v>
                </c:pt>
                <c:pt idx="43">
                  <c:v>0.43178053830227736</c:v>
                </c:pt>
                <c:pt idx="44">
                  <c:v>0.44182194616977222</c:v>
                </c:pt>
                <c:pt idx="45">
                  <c:v>0.45186335403726702</c:v>
                </c:pt>
                <c:pt idx="46">
                  <c:v>0.46190476190476187</c:v>
                </c:pt>
                <c:pt idx="47">
                  <c:v>0.47194616977225667</c:v>
                </c:pt>
                <c:pt idx="48">
                  <c:v>0.48198757763975147</c:v>
                </c:pt>
                <c:pt idx="49">
                  <c:v>0.49202898550724627</c:v>
                </c:pt>
                <c:pt idx="50">
                  <c:v>0.50207039337474113</c:v>
                </c:pt>
                <c:pt idx="51">
                  <c:v>0.51211180124223588</c:v>
                </c:pt>
                <c:pt idx="52">
                  <c:v>0.52215320910973073</c:v>
                </c:pt>
                <c:pt idx="53">
                  <c:v>0.53219461697722559</c:v>
                </c:pt>
                <c:pt idx="54">
                  <c:v>0.54223602484472044</c:v>
                </c:pt>
                <c:pt idx="55">
                  <c:v>0.55227743271221519</c:v>
                </c:pt>
                <c:pt idx="56">
                  <c:v>0.56231884057971004</c:v>
                </c:pt>
                <c:pt idx="57">
                  <c:v>0.5723602484472049</c:v>
                </c:pt>
                <c:pt idx="58">
                  <c:v>0.58240165631469976</c:v>
                </c:pt>
                <c:pt idx="59">
                  <c:v>0.5924430641821945</c:v>
                </c:pt>
                <c:pt idx="60">
                  <c:v>0.60248447204968936</c:v>
                </c:pt>
                <c:pt idx="61">
                  <c:v>0.61252587991718421</c:v>
                </c:pt>
                <c:pt idx="62">
                  <c:v>0.62256728778467907</c:v>
                </c:pt>
                <c:pt idx="63">
                  <c:v>0.63260869565217381</c:v>
                </c:pt>
                <c:pt idx="64">
                  <c:v>0.64265010351966867</c:v>
                </c:pt>
                <c:pt idx="65">
                  <c:v>0.65269151138716353</c:v>
                </c:pt>
                <c:pt idx="66">
                  <c:v>0.66273291925465827</c:v>
                </c:pt>
                <c:pt idx="67">
                  <c:v>0.67277432712215313</c:v>
                </c:pt>
                <c:pt idx="68">
                  <c:v>0.68281573498964787</c:v>
                </c:pt>
                <c:pt idx="69">
                  <c:v>0.69285714285714273</c:v>
                </c:pt>
                <c:pt idx="70">
                  <c:v>0.70289855072463758</c:v>
                </c:pt>
                <c:pt idx="71">
                  <c:v>0.71293995859213244</c:v>
                </c:pt>
                <c:pt idx="72">
                  <c:v>0.72298136645962718</c:v>
                </c:pt>
                <c:pt idx="73">
                  <c:v>0.73302277432712204</c:v>
                </c:pt>
                <c:pt idx="74">
                  <c:v>0.7430641821946169</c:v>
                </c:pt>
                <c:pt idx="75">
                  <c:v>0.75310559006211175</c:v>
                </c:pt>
                <c:pt idx="76">
                  <c:v>0.7631469979296065</c:v>
                </c:pt>
                <c:pt idx="77">
                  <c:v>0.77318840579710135</c:v>
                </c:pt>
                <c:pt idx="78">
                  <c:v>0.78322981366459621</c:v>
                </c:pt>
                <c:pt idx="79">
                  <c:v>0.79327122153209106</c:v>
                </c:pt>
                <c:pt idx="80">
                  <c:v>0.80331262939958592</c:v>
                </c:pt>
                <c:pt idx="81">
                  <c:v>0.81335403726708055</c:v>
                </c:pt>
                <c:pt idx="82">
                  <c:v>0.82339544513457541</c:v>
                </c:pt>
                <c:pt idx="83">
                  <c:v>0.83343685300207027</c:v>
                </c:pt>
                <c:pt idx="84">
                  <c:v>0.84347826086956512</c:v>
                </c:pt>
                <c:pt idx="85">
                  <c:v>0.85351966873705987</c:v>
                </c:pt>
                <c:pt idx="86">
                  <c:v>0.86356107660455472</c:v>
                </c:pt>
                <c:pt idx="87">
                  <c:v>0.87360248447204958</c:v>
                </c:pt>
                <c:pt idx="88">
                  <c:v>0.88364389233954443</c:v>
                </c:pt>
                <c:pt idx="89">
                  <c:v>0.89368530020703918</c:v>
                </c:pt>
                <c:pt idx="90">
                  <c:v>0.90372670807453404</c:v>
                </c:pt>
                <c:pt idx="91">
                  <c:v>0.91376811594202889</c:v>
                </c:pt>
                <c:pt idx="92">
                  <c:v>0.92380952380952375</c:v>
                </c:pt>
                <c:pt idx="93">
                  <c:v>0.9338509316770186</c:v>
                </c:pt>
                <c:pt idx="94">
                  <c:v>0.94389233954451335</c:v>
                </c:pt>
                <c:pt idx="95">
                  <c:v>0.95393374741200809</c:v>
                </c:pt>
                <c:pt idx="96">
                  <c:v>0.96397515527950295</c:v>
                </c:pt>
                <c:pt idx="97">
                  <c:v>0.9740165631469978</c:v>
                </c:pt>
                <c:pt idx="98">
                  <c:v>0.98405797101449255</c:v>
                </c:pt>
                <c:pt idx="99">
                  <c:v>0.99409937888198741</c:v>
                </c:pt>
                <c:pt idx="100">
                  <c:v>1.0041407867494823</c:v>
                </c:pt>
                <c:pt idx="101">
                  <c:v>1.0141821946169771</c:v>
                </c:pt>
                <c:pt idx="102">
                  <c:v>1.0242236024844718</c:v>
                </c:pt>
                <c:pt idx="103">
                  <c:v>1.0342650103519668</c:v>
                </c:pt>
                <c:pt idx="104">
                  <c:v>1.0443064182194615</c:v>
                </c:pt>
                <c:pt idx="105">
                  <c:v>1.0543478260869563</c:v>
                </c:pt>
                <c:pt idx="106">
                  <c:v>1.0643892339544512</c:v>
                </c:pt>
                <c:pt idx="107">
                  <c:v>1.074430641821946</c:v>
                </c:pt>
                <c:pt idx="108">
                  <c:v>1.0844720496894409</c:v>
                </c:pt>
                <c:pt idx="109">
                  <c:v>1.0945134575569357</c:v>
                </c:pt>
                <c:pt idx="110">
                  <c:v>1.1045548654244304</c:v>
                </c:pt>
                <c:pt idx="111">
                  <c:v>1.1145962732919255</c:v>
                </c:pt>
                <c:pt idx="112">
                  <c:v>1.1246376811594201</c:v>
                </c:pt>
                <c:pt idx="113">
                  <c:v>1.1346790890269149</c:v>
                </c:pt>
                <c:pt idx="114">
                  <c:v>1.1447204968944098</c:v>
                </c:pt>
                <c:pt idx="115">
                  <c:v>1.1547619047619047</c:v>
                </c:pt>
                <c:pt idx="116">
                  <c:v>1.1648033126293995</c:v>
                </c:pt>
                <c:pt idx="117">
                  <c:v>1.1748447204968941</c:v>
                </c:pt>
                <c:pt idx="118">
                  <c:v>1.184886128364389</c:v>
                </c:pt>
                <c:pt idx="119">
                  <c:v>1.1949275362318839</c:v>
                </c:pt>
                <c:pt idx="120">
                  <c:v>1.2049689440993787</c:v>
                </c:pt>
                <c:pt idx="121">
                  <c:v>1.2150103519668736</c:v>
                </c:pt>
                <c:pt idx="122">
                  <c:v>1.2250517598343684</c:v>
                </c:pt>
                <c:pt idx="123">
                  <c:v>1.2350931677018631</c:v>
                </c:pt>
                <c:pt idx="124">
                  <c:v>1.2451345755693581</c:v>
                </c:pt>
                <c:pt idx="125">
                  <c:v>1.2551759834368528</c:v>
                </c:pt>
                <c:pt idx="126">
                  <c:v>1.2652173913043476</c:v>
                </c:pt>
                <c:pt idx="127">
                  <c:v>1.2752587991718425</c:v>
                </c:pt>
                <c:pt idx="128">
                  <c:v>1.2853002070393373</c:v>
                </c:pt>
                <c:pt idx="129">
                  <c:v>1.2953416149068322</c:v>
                </c:pt>
                <c:pt idx="130">
                  <c:v>1.3053830227743271</c:v>
                </c:pt>
                <c:pt idx="131">
                  <c:v>1.3154244306418217</c:v>
                </c:pt>
                <c:pt idx="132">
                  <c:v>1.3254658385093165</c:v>
                </c:pt>
                <c:pt idx="133">
                  <c:v>1.3355072463768114</c:v>
                </c:pt>
                <c:pt idx="134">
                  <c:v>1.3455486542443063</c:v>
                </c:pt>
                <c:pt idx="135">
                  <c:v>1.3555900621118011</c:v>
                </c:pt>
                <c:pt idx="136">
                  <c:v>1.3656314699792957</c:v>
                </c:pt>
                <c:pt idx="137">
                  <c:v>1.3756728778467908</c:v>
                </c:pt>
                <c:pt idx="138">
                  <c:v>1.3857142857142855</c:v>
                </c:pt>
                <c:pt idx="139">
                  <c:v>1.3957556935817803</c:v>
                </c:pt>
                <c:pt idx="140">
                  <c:v>1.4057971014492752</c:v>
                </c:pt>
                <c:pt idx="141">
                  <c:v>1.41583850931677</c:v>
                </c:pt>
                <c:pt idx="142">
                  <c:v>1.4258799171842649</c:v>
                </c:pt>
                <c:pt idx="143">
                  <c:v>1.4359213250517597</c:v>
                </c:pt>
                <c:pt idx="144">
                  <c:v>1.4459627329192544</c:v>
                </c:pt>
                <c:pt idx="145">
                  <c:v>1.4560041407867494</c:v>
                </c:pt>
                <c:pt idx="146">
                  <c:v>1.4660455486542441</c:v>
                </c:pt>
                <c:pt idx="147">
                  <c:v>1.4760869565217389</c:v>
                </c:pt>
                <c:pt idx="148">
                  <c:v>1.4861283643892338</c:v>
                </c:pt>
                <c:pt idx="149">
                  <c:v>1.4961697722567284</c:v>
                </c:pt>
                <c:pt idx="150">
                  <c:v>1.5062111801242235</c:v>
                </c:pt>
                <c:pt idx="151">
                  <c:v>1.5162525879917181</c:v>
                </c:pt>
                <c:pt idx="152">
                  <c:v>1.526293995859213</c:v>
                </c:pt>
                <c:pt idx="153">
                  <c:v>1.5363354037267078</c:v>
                </c:pt>
                <c:pt idx="154">
                  <c:v>1.5463768115942027</c:v>
                </c:pt>
                <c:pt idx="155">
                  <c:v>1.5564182194616976</c:v>
                </c:pt>
                <c:pt idx="156">
                  <c:v>1.5664596273291924</c:v>
                </c:pt>
                <c:pt idx="157">
                  <c:v>1.5765010351966871</c:v>
                </c:pt>
                <c:pt idx="158">
                  <c:v>1.5865424430641821</c:v>
                </c:pt>
                <c:pt idx="159">
                  <c:v>1.5965838509316768</c:v>
                </c:pt>
                <c:pt idx="160">
                  <c:v>1.6066252587991718</c:v>
                </c:pt>
                <c:pt idx="161">
                  <c:v>1.6166666666666665</c:v>
                </c:pt>
                <c:pt idx="162">
                  <c:v>1.6267080745341611</c:v>
                </c:pt>
                <c:pt idx="163">
                  <c:v>1.6367494824016562</c:v>
                </c:pt>
                <c:pt idx="164">
                  <c:v>1.6467908902691508</c:v>
                </c:pt>
                <c:pt idx="165">
                  <c:v>1.6568322981366457</c:v>
                </c:pt>
                <c:pt idx="166">
                  <c:v>1.6668737060041405</c:v>
                </c:pt>
                <c:pt idx="167">
                  <c:v>1.6769151138716354</c:v>
                </c:pt>
                <c:pt idx="168">
                  <c:v>1.6869565217391302</c:v>
                </c:pt>
                <c:pt idx="169">
                  <c:v>1.6969979296066251</c:v>
                </c:pt>
                <c:pt idx="170">
                  <c:v>1.7070393374741197</c:v>
                </c:pt>
                <c:pt idx="171">
                  <c:v>1.7170807453416148</c:v>
                </c:pt>
                <c:pt idx="172">
                  <c:v>1.7271221532091094</c:v>
                </c:pt>
                <c:pt idx="173">
                  <c:v>1.7371635610766045</c:v>
                </c:pt>
                <c:pt idx="174">
                  <c:v>1.7472049689440992</c:v>
                </c:pt>
                <c:pt idx="175">
                  <c:v>1.7572463768115938</c:v>
                </c:pt>
                <c:pt idx="176">
                  <c:v>1.7672877846790889</c:v>
                </c:pt>
                <c:pt idx="177">
                  <c:v>1.7773291925465835</c:v>
                </c:pt>
                <c:pt idx="178">
                  <c:v>1.7873706004140784</c:v>
                </c:pt>
                <c:pt idx="179">
                  <c:v>1.7974120082815732</c:v>
                </c:pt>
                <c:pt idx="180">
                  <c:v>1.8074534161490681</c:v>
                </c:pt>
                <c:pt idx="181">
                  <c:v>1.8174948240165629</c:v>
                </c:pt>
                <c:pt idx="182">
                  <c:v>1.8275362318840578</c:v>
                </c:pt>
                <c:pt idx="183">
                  <c:v>1.8375776397515524</c:v>
                </c:pt>
                <c:pt idx="184">
                  <c:v>1.8476190476190475</c:v>
                </c:pt>
                <c:pt idx="185">
                  <c:v>1.8576604554865421</c:v>
                </c:pt>
                <c:pt idx="186">
                  <c:v>1.8677018633540372</c:v>
                </c:pt>
                <c:pt idx="187">
                  <c:v>1.8777432712215318</c:v>
                </c:pt>
                <c:pt idx="188">
                  <c:v>1.8877846790890267</c:v>
                </c:pt>
                <c:pt idx="189">
                  <c:v>1.8978260869565216</c:v>
                </c:pt>
                <c:pt idx="190">
                  <c:v>1.9078674948240162</c:v>
                </c:pt>
                <c:pt idx="191">
                  <c:v>1.917908902691511</c:v>
                </c:pt>
                <c:pt idx="192">
                  <c:v>1.9279503105590059</c:v>
                </c:pt>
                <c:pt idx="193">
                  <c:v>1.9379917184265008</c:v>
                </c:pt>
                <c:pt idx="194">
                  <c:v>1.9480331262939956</c:v>
                </c:pt>
                <c:pt idx="195">
                  <c:v>1.9580745341614905</c:v>
                </c:pt>
                <c:pt idx="196">
                  <c:v>1.9681159420289851</c:v>
                </c:pt>
                <c:pt idx="197">
                  <c:v>1.9781573498964802</c:v>
                </c:pt>
                <c:pt idx="198">
                  <c:v>1.9881987577639748</c:v>
                </c:pt>
                <c:pt idx="199">
                  <c:v>1.9982401656314699</c:v>
                </c:pt>
                <c:pt idx="200">
                  <c:v>2.0082815734989645</c:v>
                </c:pt>
                <c:pt idx="201">
                  <c:v>2.0183229813664592</c:v>
                </c:pt>
                <c:pt idx="202">
                  <c:v>2.0283643892339542</c:v>
                </c:pt>
                <c:pt idx="203">
                  <c:v>2.0384057971014493</c:v>
                </c:pt>
                <c:pt idx="204">
                  <c:v>2.0484472049689435</c:v>
                </c:pt>
                <c:pt idx="205">
                  <c:v>2.0584886128364386</c:v>
                </c:pt>
                <c:pt idx="206">
                  <c:v>2.0685300207039337</c:v>
                </c:pt>
                <c:pt idx="207">
                  <c:v>2.0785714285714283</c:v>
                </c:pt>
                <c:pt idx="208">
                  <c:v>2.0886128364389229</c:v>
                </c:pt>
                <c:pt idx="209">
                  <c:v>2.098654244306418</c:v>
                </c:pt>
                <c:pt idx="210">
                  <c:v>2.1086956521739126</c:v>
                </c:pt>
                <c:pt idx="211">
                  <c:v>2.1187370600414077</c:v>
                </c:pt>
                <c:pt idx="212">
                  <c:v>2.1287784679089023</c:v>
                </c:pt>
                <c:pt idx="213">
                  <c:v>2.138819875776397</c:v>
                </c:pt>
                <c:pt idx="214">
                  <c:v>2.1488612836438921</c:v>
                </c:pt>
                <c:pt idx="215">
                  <c:v>2.1589026915113871</c:v>
                </c:pt>
                <c:pt idx="216">
                  <c:v>2.1689440993788818</c:v>
                </c:pt>
                <c:pt idx="217">
                  <c:v>2.1789855072463764</c:v>
                </c:pt>
                <c:pt idx="218">
                  <c:v>2.1890269151138715</c:v>
                </c:pt>
                <c:pt idx="219">
                  <c:v>2.1990683229813661</c:v>
                </c:pt>
                <c:pt idx="220">
                  <c:v>2.2091097308488608</c:v>
                </c:pt>
                <c:pt idx="221">
                  <c:v>2.2191511387163558</c:v>
                </c:pt>
                <c:pt idx="222">
                  <c:v>2.2291925465838509</c:v>
                </c:pt>
                <c:pt idx="223">
                  <c:v>2.2392339544513451</c:v>
                </c:pt>
                <c:pt idx="224">
                  <c:v>2.2492753623188402</c:v>
                </c:pt>
                <c:pt idx="225">
                  <c:v>2.2593167701863353</c:v>
                </c:pt>
                <c:pt idx="226">
                  <c:v>2.2693581780538299</c:v>
                </c:pt>
                <c:pt idx="227">
                  <c:v>2.2793995859213245</c:v>
                </c:pt>
                <c:pt idx="228">
                  <c:v>2.2894409937888196</c:v>
                </c:pt>
                <c:pt idx="229">
                  <c:v>2.2994824016563147</c:v>
                </c:pt>
                <c:pt idx="230">
                  <c:v>2.3095238095238093</c:v>
                </c:pt>
                <c:pt idx="231">
                  <c:v>2.3195652173913039</c:v>
                </c:pt>
                <c:pt idx="232">
                  <c:v>2.329606625258799</c:v>
                </c:pt>
                <c:pt idx="233">
                  <c:v>2.3396480331262937</c:v>
                </c:pt>
                <c:pt idx="234">
                  <c:v>2.3496894409937883</c:v>
                </c:pt>
                <c:pt idx="235">
                  <c:v>2.3597308488612834</c:v>
                </c:pt>
                <c:pt idx="236">
                  <c:v>2.369772256728778</c:v>
                </c:pt>
                <c:pt idx="237">
                  <c:v>2.3798136645962731</c:v>
                </c:pt>
                <c:pt idx="238">
                  <c:v>2.3898550724637677</c:v>
                </c:pt>
                <c:pt idx="239">
                  <c:v>2.3998964803312623</c:v>
                </c:pt>
                <c:pt idx="240">
                  <c:v>2.4099378881987574</c:v>
                </c:pt>
                <c:pt idx="241">
                  <c:v>2.4199792960662525</c:v>
                </c:pt>
                <c:pt idx="242">
                  <c:v>2.4300207039337471</c:v>
                </c:pt>
                <c:pt idx="243">
                  <c:v>2.4400621118012418</c:v>
                </c:pt>
                <c:pt idx="244">
                  <c:v>2.4501035196687369</c:v>
                </c:pt>
                <c:pt idx="245">
                  <c:v>2.4601449275362319</c:v>
                </c:pt>
                <c:pt idx="246">
                  <c:v>2.4701863354037261</c:v>
                </c:pt>
                <c:pt idx="247">
                  <c:v>2.4802277432712212</c:v>
                </c:pt>
                <c:pt idx="248">
                  <c:v>2.4902691511387163</c:v>
                </c:pt>
                <c:pt idx="249">
                  <c:v>2.5003105590062105</c:v>
                </c:pt>
                <c:pt idx="250">
                  <c:v>2.5103519668737055</c:v>
                </c:pt>
                <c:pt idx="251">
                  <c:v>2.5203933747412006</c:v>
                </c:pt>
                <c:pt idx="252">
                  <c:v>2.5304347826086953</c:v>
                </c:pt>
                <c:pt idx="253">
                  <c:v>2.5404761904761899</c:v>
                </c:pt>
                <c:pt idx="254">
                  <c:v>2.550517598343685</c:v>
                </c:pt>
                <c:pt idx="255">
                  <c:v>2.56055900621118</c:v>
                </c:pt>
                <c:pt idx="256">
                  <c:v>2.5706004140786747</c:v>
                </c:pt>
                <c:pt idx="257">
                  <c:v>2.5806418219461693</c:v>
                </c:pt>
                <c:pt idx="258">
                  <c:v>2.5906832298136644</c:v>
                </c:pt>
                <c:pt idx="259">
                  <c:v>2.600724637681159</c:v>
                </c:pt>
                <c:pt idx="260">
                  <c:v>2.6107660455486541</c:v>
                </c:pt>
                <c:pt idx="261">
                  <c:v>2.6208074534161487</c:v>
                </c:pt>
                <c:pt idx="262">
                  <c:v>2.6308488612836434</c:v>
                </c:pt>
                <c:pt idx="263">
                  <c:v>2.6408902691511384</c:v>
                </c:pt>
                <c:pt idx="264">
                  <c:v>2.6509316770186331</c:v>
                </c:pt>
                <c:pt idx="265">
                  <c:v>2.6609730848861277</c:v>
                </c:pt>
                <c:pt idx="266">
                  <c:v>2.6710144927536228</c:v>
                </c:pt>
                <c:pt idx="267">
                  <c:v>2.6810559006211179</c:v>
                </c:pt>
                <c:pt idx="268">
                  <c:v>2.6910973084886125</c:v>
                </c:pt>
                <c:pt idx="269">
                  <c:v>2.7011387163561071</c:v>
                </c:pt>
                <c:pt idx="270">
                  <c:v>2.7111801242236022</c:v>
                </c:pt>
                <c:pt idx="271">
                  <c:v>2.7212215320910973</c:v>
                </c:pt>
                <c:pt idx="272">
                  <c:v>2.7312629399585915</c:v>
                </c:pt>
                <c:pt idx="273">
                  <c:v>2.7413043478260866</c:v>
                </c:pt>
                <c:pt idx="274">
                  <c:v>2.7513457556935816</c:v>
                </c:pt>
                <c:pt idx="275">
                  <c:v>2.7613871635610763</c:v>
                </c:pt>
                <c:pt idx="276">
                  <c:v>2.7714285714285709</c:v>
                </c:pt>
                <c:pt idx="277">
                  <c:v>2.781469979296066</c:v>
                </c:pt>
                <c:pt idx="278">
                  <c:v>2.7915113871635606</c:v>
                </c:pt>
                <c:pt idx="279">
                  <c:v>2.8015527950310553</c:v>
                </c:pt>
                <c:pt idx="280">
                  <c:v>2.8115942028985503</c:v>
                </c:pt>
                <c:pt idx="281">
                  <c:v>2.8216356107660454</c:v>
                </c:pt>
                <c:pt idx="282">
                  <c:v>2.83167701863354</c:v>
                </c:pt>
                <c:pt idx="283">
                  <c:v>2.8417184265010347</c:v>
                </c:pt>
                <c:pt idx="284">
                  <c:v>2.8517598343685298</c:v>
                </c:pt>
                <c:pt idx="285">
                  <c:v>2.8618012422360244</c:v>
                </c:pt>
                <c:pt idx="286">
                  <c:v>2.8718426501035195</c:v>
                </c:pt>
                <c:pt idx="287">
                  <c:v>2.8818840579710141</c:v>
                </c:pt>
                <c:pt idx="288">
                  <c:v>2.8919254658385087</c:v>
                </c:pt>
                <c:pt idx="289">
                  <c:v>2.9019668737060038</c:v>
                </c:pt>
                <c:pt idx="290">
                  <c:v>2.9120082815734989</c:v>
                </c:pt>
                <c:pt idx="291">
                  <c:v>2.9220496894409931</c:v>
                </c:pt>
                <c:pt idx="292">
                  <c:v>2.9320910973084882</c:v>
                </c:pt>
                <c:pt idx="293">
                  <c:v>2.9421325051759832</c:v>
                </c:pt>
                <c:pt idx="294">
                  <c:v>2.9521739130434779</c:v>
                </c:pt>
                <c:pt idx="295">
                  <c:v>2.9622153209109725</c:v>
                </c:pt>
                <c:pt idx="296">
                  <c:v>2.9722567287784676</c:v>
                </c:pt>
                <c:pt idx="297">
                  <c:v>2.9822981366459627</c:v>
                </c:pt>
                <c:pt idx="298">
                  <c:v>2.9923395445134569</c:v>
                </c:pt>
                <c:pt idx="299">
                  <c:v>3.0023809523809519</c:v>
                </c:pt>
                <c:pt idx="300">
                  <c:v>3.012422360248447</c:v>
                </c:pt>
                <c:pt idx="301">
                  <c:v>3.0224637681159416</c:v>
                </c:pt>
                <c:pt idx="302">
                  <c:v>3.0325051759834363</c:v>
                </c:pt>
                <c:pt idx="303">
                  <c:v>3.0425465838509314</c:v>
                </c:pt>
                <c:pt idx="304">
                  <c:v>3.052587991718426</c:v>
                </c:pt>
                <c:pt idx="305">
                  <c:v>3.0626293995859211</c:v>
                </c:pt>
                <c:pt idx="306">
                  <c:v>3.0726708074534157</c:v>
                </c:pt>
                <c:pt idx="307">
                  <c:v>3.0827122153209108</c:v>
                </c:pt>
                <c:pt idx="308">
                  <c:v>3.0927536231884054</c:v>
                </c:pt>
                <c:pt idx="309">
                  <c:v>3.1027950310559</c:v>
                </c:pt>
                <c:pt idx="310">
                  <c:v>3.1128364389233951</c:v>
                </c:pt>
                <c:pt idx="311">
                  <c:v>3.1228778467908898</c:v>
                </c:pt>
                <c:pt idx="312">
                  <c:v>3.1329192546583848</c:v>
                </c:pt>
                <c:pt idx="313">
                  <c:v>3.1429606625258795</c:v>
                </c:pt>
                <c:pt idx="314">
                  <c:v>3.1530020703933741</c:v>
                </c:pt>
                <c:pt idx="315">
                  <c:v>3.1630434782608692</c:v>
                </c:pt>
                <c:pt idx="316">
                  <c:v>3.1730848861283643</c:v>
                </c:pt>
                <c:pt idx="317">
                  <c:v>3.1831262939958584</c:v>
                </c:pt>
                <c:pt idx="318">
                  <c:v>3.1931677018633535</c:v>
                </c:pt>
                <c:pt idx="319">
                  <c:v>3.2032091097308486</c:v>
                </c:pt>
                <c:pt idx="320">
                  <c:v>3.2132505175983437</c:v>
                </c:pt>
                <c:pt idx="321">
                  <c:v>3.2232919254658379</c:v>
                </c:pt>
                <c:pt idx="322">
                  <c:v>3.2333333333333329</c:v>
                </c:pt>
                <c:pt idx="323">
                  <c:v>3.243374741200828</c:v>
                </c:pt>
                <c:pt idx="324">
                  <c:v>3.2534161490683222</c:v>
                </c:pt>
                <c:pt idx="325">
                  <c:v>3.2634575569358173</c:v>
                </c:pt>
                <c:pt idx="326">
                  <c:v>3.2734989648033124</c:v>
                </c:pt>
                <c:pt idx="327">
                  <c:v>3.283540372670807</c:v>
                </c:pt>
                <c:pt idx="328">
                  <c:v>3.2935817805383016</c:v>
                </c:pt>
                <c:pt idx="329">
                  <c:v>3.3036231884057967</c:v>
                </c:pt>
                <c:pt idx="330">
                  <c:v>3.3136645962732914</c:v>
                </c:pt>
                <c:pt idx="331">
                  <c:v>3.3237060041407864</c:v>
                </c:pt>
                <c:pt idx="332">
                  <c:v>3.3337474120082811</c:v>
                </c:pt>
                <c:pt idx="333">
                  <c:v>3.3437888198757761</c:v>
                </c:pt>
                <c:pt idx="334">
                  <c:v>3.3538302277432708</c:v>
                </c:pt>
                <c:pt idx="335">
                  <c:v>3.3638716356107654</c:v>
                </c:pt>
                <c:pt idx="336">
                  <c:v>3.3739130434782605</c:v>
                </c:pt>
                <c:pt idx="337">
                  <c:v>3.3839544513457551</c:v>
                </c:pt>
                <c:pt idx="338">
                  <c:v>3.3939958592132502</c:v>
                </c:pt>
                <c:pt idx="339">
                  <c:v>3.4040372670807448</c:v>
                </c:pt>
                <c:pt idx="340">
                  <c:v>3.4140786749482395</c:v>
                </c:pt>
                <c:pt idx="341">
                  <c:v>3.4241200828157345</c:v>
                </c:pt>
                <c:pt idx="342">
                  <c:v>3.4341614906832296</c:v>
                </c:pt>
                <c:pt idx="343">
                  <c:v>3.4442028985507238</c:v>
                </c:pt>
                <c:pt idx="344">
                  <c:v>3.4542443064182189</c:v>
                </c:pt>
                <c:pt idx="345">
                  <c:v>3.464285714285714</c:v>
                </c:pt>
                <c:pt idx="346">
                  <c:v>3.474327122153209</c:v>
                </c:pt>
                <c:pt idx="347">
                  <c:v>3.4843685300207032</c:v>
                </c:pt>
                <c:pt idx="348">
                  <c:v>3.4944099378881983</c:v>
                </c:pt>
                <c:pt idx="349">
                  <c:v>3.5044513457556934</c:v>
                </c:pt>
                <c:pt idx="350">
                  <c:v>3.5144927536231876</c:v>
                </c:pt>
                <c:pt idx="351">
                  <c:v>3.5245341614906827</c:v>
                </c:pt>
                <c:pt idx="352">
                  <c:v>3.5345755693581777</c:v>
                </c:pt>
                <c:pt idx="353">
                  <c:v>3.5446169772256724</c:v>
                </c:pt>
                <c:pt idx="354">
                  <c:v>3.554658385093167</c:v>
                </c:pt>
                <c:pt idx="355">
                  <c:v>3.5646997929606621</c:v>
                </c:pt>
                <c:pt idx="356">
                  <c:v>3.5747412008281567</c:v>
                </c:pt>
                <c:pt idx="357">
                  <c:v>3.5847826086956518</c:v>
                </c:pt>
                <c:pt idx="358">
                  <c:v>3.5948240165631464</c:v>
                </c:pt>
                <c:pt idx="359">
                  <c:v>3.6048654244306415</c:v>
                </c:pt>
                <c:pt idx="360">
                  <c:v>3.6149068322981361</c:v>
                </c:pt>
                <c:pt idx="361">
                  <c:v>3.6249482401656312</c:v>
                </c:pt>
                <c:pt idx="362">
                  <c:v>3.6349896480331259</c:v>
                </c:pt>
                <c:pt idx="363">
                  <c:v>3.6450310559006205</c:v>
                </c:pt>
                <c:pt idx="364">
                  <c:v>3.6550724637681156</c:v>
                </c:pt>
                <c:pt idx="365">
                  <c:v>3.6651138716356102</c:v>
                </c:pt>
                <c:pt idx="366">
                  <c:v>3.6751552795031048</c:v>
                </c:pt>
                <c:pt idx="367">
                  <c:v>3.6851966873705999</c:v>
                </c:pt>
                <c:pt idx="368">
                  <c:v>3.695238095238095</c:v>
                </c:pt>
                <c:pt idx="369">
                  <c:v>3.7052795031055892</c:v>
                </c:pt>
                <c:pt idx="370">
                  <c:v>3.7153209109730843</c:v>
                </c:pt>
                <c:pt idx="371">
                  <c:v>3.7253623188405793</c:v>
                </c:pt>
                <c:pt idx="372">
                  <c:v>3.7354037267080744</c:v>
                </c:pt>
                <c:pt idx="373">
                  <c:v>3.7454451345755686</c:v>
                </c:pt>
                <c:pt idx="374">
                  <c:v>3.7554865424430637</c:v>
                </c:pt>
                <c:pt idx="375">
                  <c:v>3.7655279503105588</c:v>
                </c:pt>
                <c:pt idx="376">
                  <c:v>3.7755693581780534</c:v>
                </c:pt>
                <c:pt idx="377">
                  <c:v>3.785610766045548</c:v>
                </c:pt>
                <c:pt idx="378">
                  <c:v>3.7956521739130431</c:v>
                </c:pt>
                <c:pt idx="379">
                  <c:v>3.8056935817805377</c:v>
                </c:pt>
                <c:pt idx="380">
                  <c:v>3.8157349896480324</c:v>
                </c:pt>
                <c:pt idx="381">
                  <c:v>3.8257763975155274</c:v>
                </c:pt>
                <c:pt idx="382">
                  <c:v>3.8358178053830221</c:v>
                </c:pt>
                <c:pt idx="383">
                  <c:v>3.8458592132505172</c:v>
                </c:pt>
                <c:pt idx="384">
                  <c:v>3.8559006211180118</c:v>
                </c:pt>
                <c:pt idx="385">
                  <c:v>3.8659420289855069</c:v>
                </c:pt>
                <c:pt idx="386">
                  <c:v>3.8759834368530015</c:v>
                </c:pt>
                <c:pt idx="387">
                  <c:v>3.8860248447204966</c:v>
                </c:pt>
                <c:pt idx="388">
                  <c:v>3.8960662525879912</c:v>
                </c:pt>
                <c:pt idx="389">
                  <c:v>3.9061076604554859</c:v>
                </c:pt>
                <c:pt idx="390">
                  <c:v>3.9161490683229809</c:v>
                </c:pt>
                <c:pt idx="391">
                  <c:v>3.926190476190476</c:v>
                </c:pt>
                <c:pt idx="392">
                  <c:v>3.9362318840579702</c:v>
                </c:pt>
                <c:pt idx="393">
                  <c:v>3.9462732919254653</c:v>
                </c:pt>
                <c:pt idx="394">
                  <c:v>3.9563146997929604</c:v>
                </c:pt>
                <c:pt idx="395">
                  <c:v>3.9663561076604545</c:v>
                </c:pt>
                <c:pt idx="396">
                  <c:v>3.9763975155279496</c:v>
                </c:pt>
                <c:pt idx="397">
                  <c:v>3.9864389233954443</c:v>
                </c:pt>
                <c:pt idx="398">
                  <c:v>3.9964803312629398</c:v>
                </c:pt>
                <c:pt idx="399">
                  <c:v>4.0065217391304344</c:v>
                </c:pt>
                <c:pt idx="400">
                  <c:v>4.016563146997929</c:v>
                </c:pt>
                <c:pt idx="401">
                  <c:v>4.0266045548654237</c:v>
                </c:pt>
                <c:pt idx="402">
                  <c:v>4.0366459627329183</c:v>
                </c:pt>
                <c:pt idx="403">
                  <c:v>4.0466873706004138</c:v>
                </c:pt>
                <c:pt idx="404">
                  <c:v>4.0567287784679085</c:v>
                </c:pt>
                <c:pt idx="405">
                  <c:v>4.0667701863354031</c:v>
                </c:pt>
                <c:pt idx="406">
                  <c:v>4.0768115942028986</c:v>
                </c:pt>
                <c:pt idx="407">
                  <c:v>4.0868530020703933</c:v>
                </c:pt>
                <c:pt idx="408">
                  <c:v>4.096894409937887</c:v>
                </c:pt>
                <c:pt idx="409">
                  <c:v>4.1069358178053825</c:v>
                </c:pt>
                <c:pt idx="410">
                  <c:v>4.1169772256728772</c:v>
                </c:pt>
                <c:pt idx="411">
                  <c:v>4.1270186335403718</c:v>
                </c:pt>
                <c:pt idx="412">
                  <c:v>4.1370600414078673</c:v>
                </c:pt>
                <c:pt idx="413">
                  <c:v>4.147101449275362</c:v>
                </c:pt>
                <c:pt idx="414">
                  <c:v>4.1571428571428566</c:v>
                </c:pt>
                <c:pt idx="415">
                  <c:v>4.1671842650103521</c:v>
                </c:pt>
                <c:pt idx="416">
                  <c:v>4.1772256728778459</c:v>
                </c:pt>
                <c:pt idx="417">
                  <c:v>4.1872670807453405</c:v>
                </c:pt>
                <c:pt idx="418">
                  <c:v>4.197308488612836</c:v>
                </c:pt>
                <c:pt idx="419">
                  <c:v>4.2073498964803306</c:v>
                </c:pt>
                <c:pt idx="420">
                  <c:v>4.2173913043478253</c:v>
                </c:pt>
                <c:pt idx="421">
                  <c:v>4.2274327122153208</c:v>
                </c:pt>
                <c:pt idx="422">
                  <c:v>4.2374741200828154</c:v>
                </c:pt>
                <c:pt idx="423">
                  <c:v>4.2475155279503092</c:v>
                </c:pt>
                <c:pt idx="424">
                  <c:v>4.2575569358178047</c:v>
                </c:pt>
                <c:pt idx="425">
                  <c:v>4.2675983436852993</c:v>
                </c:pt>
                <c:pt idx="426">
                  <c:v>4.277639751552794</c:v>
                </c:pt>
                <c:pt idx="427">
                  <c:v>4.2876811594202895</c:v>
                </c:pt>
                <c:pt idx="428">
                  <c:v>4.2977225672877841</c:v>
                </c:pt>
                <c:pt idx="429">
                  <c:v>4.3077639751552796</c:v>
                </c:pt>
                <c:pt idx="430">
                  <c:v>4.3178053830227743</c:v>
                </c:pt>
                <c:pt idx="431">
                  <c:v>4.327846790890268</c:v>
                </c:pt>
                <c:pt idx="432">
                  <c:v>4.3378881987577635</c:v>
                </c:pt>
                <c:pt idx="433">
                  <c:v>4.3479296066252582</c:v>
                </c:pt>
                <c:pt idx="434">
                  <c:v>4.3579710144927528</c:v>
                </c:pt>
                <c:pt idx="435">
                  <c:v>4.3680124223602483</c:v>
                </c:pt>
                <c:pt idx="436">
                  <c:v>4.378053830227743</c:v>
                </c:pt>
                <c:pt idx="437">
                  <c:v>4.3880952380952376</c:v>
                </c:pt>
                <c:pt idx="438">
                  <c:v>4.3981366459627322</c:v>
                </c:pt>
                <c:pt idx="439">
                  <c:v>4.4081780538302269</c:v>
                </c:pt>
                <c:pt idx="440">
                  <c:v>4.4182194616977215</c:v>
                </c:pt>
                <c:pt idx="441">
                  <c:v>4.428260869565217</c:v>
                </c:pt>
                <c:pt idx="442">
                  <c:v>4.4383022774327117</c:v>
                </c:pt>
                <c:pt idx="443">
                  <c:v>4.4483436853002063</c:v>
                </c:pt>
                <c:pt idx="444">
                  <c:v>4.4583850931677018</c:v>
                </c:pt>
                <c:pt idx="445">
                  <c:v>4.4684265010351965</c:v>
                </c:pt>
                <c:pt idx="446">
                  <c:v>4.4784679089026902</c:v>
                </c:pt>
                <c:pt idx="447">
                  <c:v>4.4885093167701857</c:v>
                </c:pt>
                <c:pt idx="448">
                  <c:v>4.4985507246376804</c:v>
                </c:pt>
                <c:pt idx="449">
                  <c:v>4.508592132505175</c:v>
                </c:pt>
                <c:pt idx="450">
                  <c:v>4.5186335403726705</c:v>
                </c:pt>
                <c:pt idx="451">
                  <c:v>4.5286749482401651</c:v>
                </c:pt>
                <c:pt idx="452">
                  <c:v>4.5387163561076598</c:v>
                </c:pt>
                <c:pt idx="453">
                  <c:v>4.5487577639751544</c:v>
                </c:pt>
                <c:pt idx="454">
                  <c:v>4.558799171842649</c:v>
                </c:pt>
                <c:pt idx="455">
                  <c:v>4.5688405797101446</c:v>
                </c:pt>
                <c:pt idx="456">
                  <c:v>4.5788819875776392</c:v>
                </c:pt>
                <c:pt idx="457">
                  <c:v>4.5889233954451338</c:v>
                </c:pt>
                <c:pt idx="458">
                  <c:v>4.5989648033126294</c:v>
                </c:pt>
                <c:pt idx="459">
                  <c:v>4.609006211180124</c:v>
                </c:pt>
                <c:pt idx="460">
                  <c:v>4.6190476190476186</c:v>
                </c:pt>
                <c:pt idx="461">
                  <c:v>4.6290890269151133</c:v>
                </c:pt>
                <c:pt idx="462">
                  <c:v>4.6391304347826079</c:v>
                </c:pt>
                <c:pt idx="463">
                  <c:v>4.6491718426501025</c:v>
                </c:pt>
                <c:pt idx="464">
                  <c:v>4.659213250517598</c:v>
                </c:pt>
                <c:pt idx="465">
                  <c:v>4.6692546583850927</c:v>
                </c:pt>
                <c:pt idx="466">
                  <c:v>4.6792960662525873</c:v>
                </c:pt>
                <c:pt idx="467">
                  <c:v>4.6893374741200828</c:v>
                </c:pt>
                <c:pt idx="468">
                  <c:v>4.6993788819875766</c:v>
                </c:pt>
                <c:pt idx="469">
                  <c:v>4.7094202898550712</c:v>
                </c:pt>
                <c:pt idx="470">
                  <c:v>4.7194616977225667</c:v>
                </c:pt>
                <c:pt idx="471">
                  <c:v>4.7295031055900614</c:v>
                </c:pt>
                <c:pt idx="472">
                  <c:v>4.739544513457556</c:v>
                </c:pt>
                <c:pt idx="473">
                  <c:v>4.7495859213250515</c:v>
                </c:pt>
                <c:pt idx="474">
                  <c:v>4.7596273291925462</c:v>
                </c:pt>
                <c:pt idx="475">
                  <c:v>4.7696687370600408</c:v>
                </c:pt>
                <c:pt idx="476">
                  <c:v>4.7797101449275354</c:v>
                </c:pt>
                <c:pt idx="477">
                  <c:v>4.7897515527950301</c:v>
                </c:pt>
                <c:pt idx="478">
                  <c:v>4.7997929606625247</c:v>
                </c:pt>
                <c:pt idx="479">
                  <c:v>4.8098343685300202</c:v>
                </c:pt>
                <c:pt idx="480">
                  <c:v>4.8198757763975149</c:v>
                </c:pt>
                <c:pt idx="481">
                  <c:v>4.8299171842650104</c:v>
                </c:pt>
                <c:pt idx="482">
                  <c:v>4.839958592132505</c:v>
                </c:pt>
                <c:pt idx="483">
                  <c:v>4.8499999999999988</c:v>
                </c:pt>
                <c:pt idx="484">
                  <c:v>4.8600414078674943</c:v>
                </c:pt>
                <c:pt idx="485">
                  <c:v>4.8700828157349889</c:v>
                </c:pt>
                <c:pt idx="486">
                  <c:v>4.8801242236024835</c:v>
                </c:pt>
                <c:pt idx="487">
                  <c:v>4.8901656314699791</c:v>
                </c:pt>
                <c:pt idx="488">
                  <c:v>4.9002070393374737</c:v>
                </c:pt>
                <c:pt idx="489">
                  <c:v>4.9102484472049683</c:v>
                </c:pt>
                <c:pt idx="490">
                  <c:v>4.9202898550724639</c:v>
                </c:pt>
                <c:pt idx="491">
                  <c:v>4.9303312629399576</c:v>
                </c:pt>
                <c:pt idx="492">
                  <c:v>4.9403726708074522</c:v>
                </c:pt>
                <c:pt idx="493">
                  <c:v>4.9504140786749478</c:v>
                </c:pt>
                <c:pt idx="494">
                  <c:v>4.9604554865424424</c:v>
                </c:pt>
                <c:pt idx="495">
                  <c:v>4.970496894409937</c:v>
                </c:pt>
                <c:pt idx="496">
                  <c:v>4.9805383022774325</c:v>
                </c:pt>
                <c:pt idx="497">
                  <c:v>4.9905797101449272</c:v>
                </c:pt>
                <c:pt idx="498">
                  <c:v>5.0006211180124209</c:v>
                </c:pt>
                <c:pt idx="499">
                  <c:v>5.0106625258799165</c:v>
                </c:pt>
                <c:pt idx="500">
                  <c:v>5.0207039337474111</c:v>
                </c:pt>
                <c:pt idx="501">
                  <c:v>5.0307453416149057</c:v>
                </c:pt>
                <c:pt idx="502">
                  <c:v>5.0407867494824012</c:v>
                </c:pt>
                <c:pt idx="503">
                  <c:v>5.0508281573498959</c:v>
                </c:pt>
                <c:pt idx="504">
                  <c:v>5.0608695652173905</c:v>
                </c:pt>
                <c:pt idx="505">
                  <c:v>5.070910973084886</c:v>
                </c:pt>
                <c:pt idx="506">
                  <c:v>5.0809523809523798</c:v>
                </c:pt>
                <c:pt idx="507">
                  <c:v>5.0909937888198753</c:v>
                </c:pt>
                <c:pt idx="508">
                  <c:v>5.1010351966873699</c:v>
                </c:pt>
                <c:pt idx="509">
                  <c:v>5.1110766045548646</c:v>
                </c:pt>
                <c:pt idx="510">
                  <c:v>5.1211180124223601</c:v>
                </c:pt>
                <c:pt idx="511">
                  <c:v>5.1311594202898547</c:v>
                </c:pt>
                <c:pt idx="512">
                  <c:v>5.1412008281573494</c:v>
                </c:pt>
                <c:pt idx="513">
                  <c:v>5.151242236024844</c:v>
                </c:pt>
                <c:pt idx="514">
                  <c:v>5.1612836438923386</c:v>
                </c:pt>
                <c:pt idx="515">
                  <c:v>5.1713250517598333</c:v>
                </c:pt>
                <c:pt idx="516">
                  <c:v>5.1813664596273288</c:v>
                </c:pt>
                <c:pt idx="517">
                  <c:v>5.1914078674948234</c:v>
                </c:pt>
                <c:pt idx="518">
                  <c:v>5.201449275362318</c:v>
                </c:pt>
                <c:pt idx="519">
                  <c:v>5.2114906832298136</c:v>
                </c:pt>
                <c:pt idx="520">
                  <c:v>5.2215320910973082</c:v>
                </c:pt>
                <c:pt idx="521">
                  <c:v>5.2315734989648019</c:v>
                </c:pt>
                <c:pt idx="522">
                  <c:v>5.2416149068322975</c:v>
                </c:pt>
                <c:pt idx="523">
                  <c:v>5.2516563146997921</c:v>
                </c:pt>
                <c:pt idx="524">
                  <c:v>5.2616977225672867</c:v>
                </c:pt>
                <c:pt idx="525">
                  <c:v>5.2717391304347823</c:v>
                </c:pt>
                <c:pt idx="526">
                  <c:v>5.2817805383022769</c:v>
                </c:pt>
                <c:pt idx="527">
                  <c:v>5.2918219461697715</c:v>
                </c:pt>
                <c:pt idx="528">
                  <c:v>5.3018633540372662</c:v>
                </c:pt>
                <c:pt idx="529">
                  <c:v>5.3119047619047608</c:v>
                </c:pt>
                <c:pt idx="530">
                  <c:v>5.3219461697722554</c:v>
                </c:pt>
                <c:pt idx="531">
                  <c:v>5.331987577639751</c:v>
                </c:pt>
                <c:pt idx="532">
                  <c:v>5.3420289855072456</c:v>
                </c:pt>
                <c:pt idx="533">
                  <c:v>5.3520703933747411</c:v>
                </c:pt>
                <c:pt idx="534">
                  <c:v>5.3621118012422357</c:v>
                </c:pt>
                <c:pt idx="535">
                  <c:v>5.3721532091097304</c:v>
                </c:pt>
                <c:pt idx="536">
                  <c:v>5.382194616977225</c:v>
                </c:pt>
                <c:pt idx="537">
                  <c:v>5.3922360248447196</c:v>
                </c:pt>
                <c:pt idx="538">
                  <c:v>5.4022774327122143</c:v>
                </c:pt>
                <c:pt idx="539">
                  <c:v>5.4123188405797098</c:v>
                </c:pt>
                <c:pt idx="540">
                  <c:v>5.4223602484472044</c:v>
                </c:pt>
                <c:pt idx="541">
                  <c:v>5.4324016563146991</c:v>
                </c:pt>
                <c:pt idx="542">
                  <c:v>5.4424430641821946</c:v>
                </c:pt>
                <c:pt idx="543">
                  <c:v>5.4524844720496883</c:v>
                </c:pt>
                <c:pt idx="544">
                  <c:v>5.462525879917183</c:v>
                </c:pt>
                <c:pt idx="545">
                  <c:v>5.4725672877846785</c:v>
                </c:pt>
                <c:pt idx="546">
                  <c:v>5.4826086956521731</c:v>
                </c:pt>
                <c:pt idx="547">
                  <c:v>5.4926501035196678</c:v>
                </c:pt>
                <c:pt idx="548">
                  <c:v>5.5026915113871633</c:v>
                </c:pt>
                <c:pt idx="549">
                  <c:v>5.5127329192546579</c:v>
                </c:pt>
                <c:pt idx="550">
                  <c:v>5.5227743271221525</c:v>
                </c:pt>
                <c:pt idx="551">
                  <c:v>5.5328157349896472</c:v>
                </c:pt>
                <c:pt idx="552">
                  <c:v>5.5428571428571418</c:v>
                </c:pt>
                <c:pt idx="553">
                  <c:v>5.5528985507246365</c:v>
                </c:pt>
                <c:pt idx="554">
                  <c:v>5.562939958592132</c:v>
                </c:pt>
                <c:pt idx="555">
                  <c:v>5.5729813664596266</c:v>
                </c:pt>
                <c:pt idx="556">
                  <c:v>5.5830227743271212</c:v>
                </c:pt>
                <c:pt idx="557">
                  <c:v>5.5930641821946168</c:v>
                </c:pt>
                <c:pt idx="558">
                  <c:v>5.6031055900621105</c:v>
                </c:pt>
                <c:pt idx="559">
                  <c:v>5.613146997929606</c:v>
                </c:pt>
                <c:pt idx="560">
                  <c:v>5.6231884057971007</c:v>
                </c:pt>
                <c:pt idx="561">
                  <c:v>5.6332298136645953</c:v>
                </c:pt>
                <c:pt idx="562">
                  <c:v>5.6432712215320908</c:v>
                </c:pt>
                <c:pt idx="563">
                  <c:v>5.6533126293995855</c:v>
                </c:pt>
                <c:pt idx="564">
                  <c:v>5.6633540372670801</c:v>
                </c:pt>
                <c:pt idx="565">
                  <c:v>5.6733954451345756</c:v>
                </c:pt>
                <c:pt idx="566">
                  <c:v>5.6834368530020694</c:v>
                </c:pt>
                <c:pt idx="567">
                  <c:v>5.693478260869564</c:v>
                </c:pt>
                <c:pt idx="568">
                  <c:v>5.7035196687370595</c:v>
                </c:pt>
                <c:pt idx="569">
                  <c:v>5.7135610766045541</c:v>
                </c:pt>
                <c:pt idx="570">
                  <c:v>5.7236024844720488</c:v>
                </c:pt>
                <c:pt idx="571">
                  <c:v>5.7336438923395443</c:v>
                </c:pt>
                <c:pt idx="572">
                  <c:v>5.7436853002070389</c:v>
                </c:pt>
                <c:pt idx="573">
                  <c:v>5.7537267080745327</c:v>
                </c:pt>
                <c:pt idx="574">
                  <c:v>5.7637681159420282</c:v>
                </c:pt>
                <c:pt idx="575">
                  <c:v>5.7738095238095228</c:v>
                </c:pt>
                <c:pt idx="576">
                  <c:v>5.7838509316770175</c:v>
                </c:pt>
                <c:pt idx="577">
                  <c:v>5.793892339544513</c:v>
                </c:pt>
                <c:pt idx="578">
                  <c:v>5.8039337474120076</c:v>
                </c:pt>
                <c:pt idx="579">
                  <c:v>5.8139751552795023</c:v>
                </c:pt>
                <c:pt idx="580">
                  <c:v>5.8240165631469978</c:v>
                </c:pt>
                <c:pt idx="581">
                  <c:v>5.8340579710144915</c:v>
                </c:pt>
                <c:pt idx="582">
                  <c:v>5.8440993788819862</c:v>
                </c:pt>
                <c:pt idx="583">
                  <c:v>5.8541407867494817</c:v>
                </c:pt>
                <c:pt idx="584">
                  <c:v>5.8641821946169763</c:v>
                </c:pt>
                <c:pt idx="585">
                  <c:v>5.8742236024844718</c:v>
                </c:pt>
                <c:pt idx="586">
                  <c:v>5.8842650103519665</c:v>
                </c:pt>
                <c:pt idx="587">
                  <c:v>5.8943064182194611</c:v>
                </c:pt>
                <c:pt idx="588">
                  <c:v>5.9043478260869557</c:v>
                </c:pt>
                <c:pt idx="589">
                  <c:v>5.9143892339544504</c:v>
                </c:pt>
                <c:pt idx="590">
                  <c:v>5.924430641821945</c:v>
                </c:pt>
                <c:pt idx="591">
                  <c:v>5.9344720496894405</c:v>
                </c:pt>
                <c:pt idx="592">
                  <c:v>5.9445134575569352</c:v>
                </c:pt>
                <c:pt idx="593">
                  <c:v>5.9545548654244298</c:v>
                </c:pt>
                <c:pt idx="594">
                  <c:v>5.9645962732919253</c:v>
                </c:pt>
                <c:pt idx="595">
                  <c:v>5.97463768115942</c:v>
                </c:pt>
                <c:pt idx="596">
                  <c:v>5.9846790890269137</c:v>
                </c:pt>
                <c:pt idx="597">
                  <c:v>5.9947204968944092</c:v>
                </c:pt>
                <c:pt idx="598">
                  <c:v>6.0047619047619039</c:v>
                </c:pt>
                <c:pt idx="599">
                  <c:v>6.0148033126293985</c:v>
                </c:pt>
                <c:pt idx="600">
                  <c:v>6.024844720496894</c:v>
                </c:pt>
                <c:pt idx="601">
                  <c:v>6.0348861283643886</c:v>
                </c:pt>
                <c:pt idx="602">
                  <c:v>6.0449275362318833</c:v>
                </c:pt>
                <c:pt idx="603">
                  <c:v>6.0549689440993779</c:v>
                </c:pt>
                <c:pt idx="604">
                  <c:v>6.0650103519668725</c:v>
                </c:pt>
                <c:pt idx="605">
                  <c:v>6.0750517598343672</c:v>
                </c:pt>
                <c:pt idx="606">
                  <c:v>6.0850931677018627</c:v>
                </c:pt>
                <c:pt idx="607">
                  <c:v>6.0951345755693573</c:v>
                </c:pt>
                <c:pt idx="608">
                  <c:v>6.105175983436852</c:v>
                </c:pt>
                <c:pt idx="609">
                  <c:v>6.1152173913043475</c:v>
                </c:pt>
                <c:pt idx="610">
                  <c:v>6.1252587991718421</c:v>
                </c:pt>
                <c:pt idx="611">
                  <c:v>6.1353002070393368</c:v>
                </c:pt>
                <c:pt idx="612">
                  <c:v>6.1453416149068314</c:v>
                </c:pt>
                <c:pt idx="613">
                  <c:v>6.155383022774326</c:v>
                </c:pt>
                <c:pt idx="614">
                  <c:v>6.1654244306418216</c:v>
                </c:pt>
                <c:pt idx="615">
                  <c:v>6.1754658385093162</c:v>
                </c:pt>
                <c:pt idx="616">
                  <c:v>6.1855072463768108</c:v>
                </c:pt>
                <c:pt idx="617">
                  <c:v>6.1955486542443063</c:v>
                </c:pt>
                <c:pt idx="618">
                  <c:v>6.2055900621118001</c:v>
                </c:pt>
                <c:pt idx="619">
                  <c:v>6.2156314699792947</c:v>
                </c:pt>
                <c:pt idx="620">
                  <c:v>6.2256728778467902</c:v>
                </c:pt>
                <c:pt idx="621">
                  <c:v>6.2357142857142849</c:v>
                </c:pt>
                <c:pt idx="622">
                  <c:v>6.2457556935817795</c:v>
                </c:pt>
                <c:pt idx="623">
                  <c:v>6.255797101449275</c:v>
                </c:pt>
                <c:pt idx="624">
                  <c:v>6.2658385093167697</c:v>
                </c:pt>
                <c:pt idx="625">
                  <c:v>6.2758799171842643</c:v>
                </c:pt>
                <c:pt idx="626">
                  <c:v>6.2859213250517589</c:v>
                </c:pt>
                <c:pt idx="627">
                  <c:v>6.2959627329192536</c:v>
                </c:pt>
                <c:pt idx="628">
                  <c:v>6.3060041407867482</c:v>
                </c:pt>
                <c:pt idx="629">
                  <c:v>6.3160455486542437</c:v>
                </c:pt>
                <c:pt idx="630">
                  <c:v>6.3260869565217384</c:v>
                </c:pt>
                <c:pt idx="631">
                  <c:v>6.336128364389233</c:v>
                </c:pt>
                <c:pt idx="632">
                  <c:v>6.3461697722567285</c:v>
                </c:pt>
                <c:pt idx="633">
                  <c:v>6.3562111801242223</c:v>
                </c:pt>
                <c:pt idx="634">
                  <c:v>6.3662525879917169</c:v>
                </c:pt>
                <c:pt idx="635">
                  <c:v>6.3762939958592124</c:v>
                </c:pt>
                <c:pt idx="636">
                  <c:v>6.386335403726707</c:v>
                </c:pt>
                <c:pt idx="637">
                  <c:v>6.3963768115942026</c:v>
                </c:pt>
                <c:pt idx="638">
                  <c:v>6.4064182194616972</c:v>
                </c:pt>
                <c:pt idx="639">
                  <c:v>6.4164596273291918</c:v>
                </c:pt>
                <c:pt idx="640">
                  <c:v>6.4265010351966874</c:v>
                </c:pt>
                <c:pt idx="641">
                  <c:v>6.4365424430641811</c:v>
                </c:pt>
                <c:pt idx="642">
                  <c:v>6.4465838509316757</c:v>
                </c:pt>
                <c:pt idx="643">
                  <c:v>6.4566252587991713</c:v>
                </c:pt>
                <c:pt idx="644">
                  <c:v>6.4666666666666659</c:v>
                </c:pt>
                <c:pt idx="645">
                  <c:v>6.4767080745341605</c:v>
                </c:pt>
                <c:pt idx="646">
                  <c:v>6.4867494824016561</c:v>
                </c:pt>
                <c:pt idx="647">
                  <c:v>6.4967908902691507</c:v>
                </c:pt>
                <c:pt idx="648">
                  <c:v>6.5068322981366444</c:v>
                </c:pt>
                <c:pt idx="649">
                  <c:v>6.51687370600414</c:v>
                </c:pt>
                <c:pt idx="650">
                  <c:v>6.5269151138716346</c:v>
                </c:pt>
                <c:pt idx="651">
                  <c:v>6.5369565217391292</c:v>
                </c:pt>
                <c:pt idx="652">
                  <c:v>6.5469979296066247</c:v>
                </c:pt>
                <c:pt idx="653">
                  <c:v>6.5570393374741194</c:v>
                </c:pt>
                <c:pt idx="654">
                  <c:v>6.567080745341614</c:v>
                </c:pt>
                <c:pt idx="655">
                  <c:v>6.5771221532091095</c:v>
                </c:pt>
                <c:pt idx="656">
                  <c:v>6.5871635610766033</c:v>
                </c:pt>
              </c:numCache>
            </c:numRef>
          </c:xVal>
          <c:yVal>
            <c:numRef>
              <c:f>'WAG followed by co-injection 60'!$O$409:$O$1065</c:f>
              <c:numCache>
                <c:formatCode>0.00E+00</c:formatCode>
                <c:ptCount val="657"/>
                <c:pt idx="0">
                  <c:v>1.8493260590500868</c:v>
                </c:pt>
                <c:pt idx="1">
                  <c:v>1.7129332477535288</c:v>
                </c:pt>
                <c:pt idx="2">
                  <c:v>1.6607830551989791</c:v>
                </c:pt>
                <c:pt idx="3">
                  <c:v>1.757060333761242</c:v>
                </c:pt>
                <c:pt idx="4">
                  <c:v>1.4160783055199035</c:v>
                </c:pt>
                <c:pt idx="5">
                  <c:v>1.6286906290115772</c:v>
                </c:pt>
                <c:pt idx="6">
                  <c:v>1.544448010269597</c:v>
                </c:pt>
                <c:pt idx="7">
                  <c:v>1.4802631578947361</c:v>
                </c:pt>
                <c:pt idx="8">
                  <c:v>1.7610718870346602</c:v>
                </c:pt>
                <c:pt idx="9">
                  <c:v>1.5685173299101629</c:v>
                </c:pt>
                <c:pt idx="10">
                  <c:v>1.8854300385109355</c:v>
                </c:pt>
                <c:pt idx="11">
                  <c:v>2.0619383825417321</c:v>
                </c:pt>
                <c:pt idx="12">
                  <c:v>1.9094993581515014</c:v>
                </c:pt>
                <c:pt idx="13">
                  <c:v>2.045892169448031</c:v>
                </c:pt>
                <c:pt idx="14">
                  <c:v>2.1501925545571301</c:v>
                </c:pt>
                <c:pt idx="15">
                  <c:v>2.2304236200256922</c:v>
                </c:pt>
                <c:pt idx="16">
                  <c:v>2.262516046213094</c:v>
                </c:pt>
                <c:pt idx="17">
                  <c:v>1.9897304236200348</c:v>
                </c:pt>
                <c:pt idx="18">
                  <c:v>2.2705391527599588</c:v>
                </c:pt>
                <c:pt idx="19">
                  <c:v>2.4229781771502181</c:v>
                </c:pt>
                <c:pt idx="20">
                  <c:v>2.0097881899871823</c:v>
                </c:pt>
                <c:pt idx="21">
                  <c:v>2.2063543003851263</c:v>
                </c:pt>
                <c:pt idx="22">
                  <c:v>2.1702503209242781</c:v>
                </c:pt>
                <c:pt idx="23">
                  <c:v>2.0940308087291624</c:v>
                </c:pt>
                <c:pt idx="24">
                  <c:v>2.2665275994865408</c:v>
                </c:pt>
                <c:pt idx="25">
                  <c:v>2.2183889602054094</c:v>
                </c:pt>
                <c:pt idx="26">
                  <c:v>2.2264120667522453</c:v>
                </c:pt>
                <c:pt idx="27">
                  <c:v>2.3226893453145085</c:v>
                </c:pt>
                <c:pt idx="28">
                  <c:v>2.2905969191271067</c:v>
                </c:pt>
                <c:pt idx="29">
                  <c:v>2.5272785622593172</c:v>
                </c:pt>
                <c:pt idx="30">
                  <c:v>2.4149550706033533</c:v>
                </c:pt>
                <c:pt idx="31">
                  <c:v>2.3106546854942258</c:v>
                </c:pt>
                <c:pt idx="32">
                  <c:v>2.2264120667522453</c:v>
                </c:pt>
                <c:pt idx="33">
                  <c:v>2.0418806161745842</c:v>
                </c:pt>
                <c:pt idx="34">
                  <c:v>2.451059050064202</c:v>
                </c:pt>
                <c:pt idx="35">
                  <c:v>2.174261874197696</c:v>
                </c:pt>
                <c:pt idx="36">
                  <c:v>2.2665275994865408</c:v>
                </c:pt>
                <c:pt idx="37">
                  <c:v>1.9897304236200348</c:v>
                </c:pt>
                <c:pt idx="38">
                  <c:v>2.1501925545571301</c:v>
                </c:pt>
                <c:pt idx="39">
                  <c:v>2.0659499358151501</c:v>
                </c:pt>
                <c:pt idx="40">
                  <c:v>2.6075096277278793</c:v>
                </c:pt>
                <c:pt idx="41">
                  <c:v>2.4470474967907552</c:v>
                </c:pt>
                <c:pt idx="42">
                  <c:v>2.5192554557124525</c:v>
                </c:pt>
                <c:pt idx="43">
                  <c:v>2.262516046213094</c:v>
                </c:pt>
                <c:pt idx="44">
                  <c:v>2.1100770218228635</c:v>
                </c:pt>
                <c:pt idx="45">
                  <c:v>2.0819961489088796</c:v>
                </c:pt>
                <c:pt idx="46">
                  <c:v>2.4189666238767713</c:v>
                </c:pt>
                <c:pt idx="47">
                  <c:v>2.0699614890885969</c:v>
                </c:pt>
                <c:pt idx="48">
                  <c:v>2.2825738125802419</c:v>
                </c:pt>
                <c:pt idx="49">
                  <c:v>2.1782734274711424</c:v>
                </c:pt>
                <c:pt idx="50">
                  <c:v>2.3066431322208074</c:v>
                </c:pt>
                <c:pt idx="51">
                  <c:v>2.2023427471116799</c:v>
                </c:pt>
                <c:pt idx="52">
                  <c:v>2.3106546854942258</c:v>
                </c:pt>
                <c:pt idx="53">
                  <c:v>1.9536264441591862</c:v>
                </c:pt>
                <c:pt idx="54">
                  <c:v>2.6115211810012973</c:v>
                </c:pt>
                <c:pt idx="55">
                  <c:v>2.3948973042362058</c:v>
                </c:pt>
                <c:pt idx="56">
                  <c:v>1.9536264441591862</c:v>
                </c:pt>
                <c:pt idx="57">
                  <c:v>2.1020539152759987</c:v>
                </c:pt>
                <c:pt idx="58">
                  <c:v>2.130134788190011</c:v>
                </c:pt>
                <c:pt idx="59">
                  <c:v>1.9215340179717841</c:v>
                </c:pt>
                <c:pt idx="60">
                  <c:v>2.3989088575096522</c:v>
                </c:pt>
                <c:pt idx="61">
                  <c:v>2.3307124518613733</c:v>
                </c:pt>
                <c:pt idx="62">
                  <c:v>2.3547817715019392</c:v>
                </c:pt>
                <c:pt idx="63">
                  <c:v>2.3427471116816561</c:v>
                </c:pt>
                <c:pt idx="64">
                  <c:v>2.3908857509627874</c:v>
                </c:pt>
                <c:pt idx="65">
                  <c:v>2.1943196405648435</c:v>
                </c:pt>
                <c:pt idx="66">
                  <c:v>2.1542041078305769</c:v>
                </c:pt>
                <c:pt idx="67">
                  <c:v>2.1862965340179787</c:v>
                </c:pt>
                <c:pt idx="68">
                  <c:v>2.2264120667522453</c:v>
                </c:pt>
                <c:pt idx="69">
                  <c:v>2.0779845956354328</c:v>
                </c:pt>
                <c:pt idx="70">
                  <c:v>2.1060654685494455</c:v>
                </c:pt>
                <c:pt idx="71">
                  <c:v>2.3748395378690867</c:v>
                </c:pt>
                <c:pt idx="72">
                  <c:v>2.1662387676508597</c:v>
                </c:pt>
                <c:pt idx="73">
                  <c:v>2.4671052631579031</c:v>
                </c:pt>
                <c:pt idx="74">
                  <c:v>2.4149550706033533</c:v>
                </c:pt>
                <c:pt idx="75">
                  <c:v>2.4430359435173372</c:v>
                </c:pt>
                <c:pt idx="76">
                  <c:v>2.4671052631579031</c:v>
                </c:pt>
                <c:pt idx="77">
                  <c:v>2.2103658536585447</c:v>
                </c:pt>
                <c:pt idx="78">
                  <c:v>2.5513478818998832</c:v>
                </c:pt>
                <c:pt idx="79">
                  <c:v>2.5032092426187518</c:v>
                </c:pt>
                <c:pt idx="80">
                  <c:v>2.3788510911425047</c:v>
                </c:pt>
                <c:pt idx="81">
                  <c:v>2.174261874197696</c:v>
                </c:pt>
                <c:pt idx="82">
                  <c:v>2.5152439024390345</c:v>
                </c:pt>
                <c:pt idx="83">
                  <c:v>2.3267008985879554</c:v>
                </c:pt>
                <c:pt idx="84">
                  <c:v>2.4911745827984686</c:v>
                </c:pt>
                <c:pt idx="85">
                  <c:v>2.5593709884467479</c:v>
                </c:pt>
                <c:pt idx="86">
                  <c:v>2.4911745827984686</c:v>
                </c:pt>
                <c:pt idx="87">
                  <c:v>2.3748395378690867</c:v>
                </c:pt>
                <c:pt idx="88">
                  <c:v>2.4711168164313211</c:v>
                </c:pt>
                <c:pt idx="89">
                  <c:v>2.6355905006418632</c:v>
                </c:pt>
                <c:pt idx="90">
                  <c:v>2.8441912708600903</c:v>
                </c:pt>
                <c:pt idx="91">
                  <c:v>2.643613607188728</c:v>
                </c:pt>
                <c:pt idx="92">
                  <c:v>2.6476251604621459</c:v>
                </c:pt>
                <c:pt idx="93">
                  <c:v>2.7358793324775443</c:v>
                </c:pt>
                <c:pt idx="94">
                  <c:v>2.5032092426187518</c:v>
                </c:pt>
                <c:pt idx="95">
                  <c:v>2.7960526315789584</c:v>
                </c:pt>
                <c:pt idx="96">
                  <c:v>2.7479139922978271</c:v>
                </c:pt>
                <c:pt idx="97">
                  <c:v>2.6075096277278793</c:v>
                </c:pt>
                <c:pt idx="98">
                  <c:v>2.6556482670090107</c:v>
                </c:pt>
                <c:pt idx="99">
                  <c:v>2.6476251604621459</c:v>
                </c:pt>
                <c:pt idx="100">
                  <c:v>2.6355905006418632</c:v>
                </c:pt>
                <c:pt idx="101">
                  <c:v>2.9123876765083692</c:v>
                </c:pt>
                <c:pt idx="102">
                  <c:v>2.8482028241335082</c:v>
                </c:pt>
                <c:pt idx="103">
                  <c:v>2.8963414634146396</c:v>
                </c:pt>
                <c:pt idx="104">
                  <c:v>2.8080872913992416</c:v>
                </c:pt>
                <c:pt idx="105">
                  <c:v>2.9043645699615044</c:v>
                </c:pt>
                <c:pt idx="106">
                  <c:v>2.8000641848523768</c:v>
                </c:pt>
                <c:pt idx="107">
                  <c:v>2.8241335044929423</c:v>
                </c:pt>
                <c:pt idx="108">
                  <c:v>2.9364569961489067</c:v>
                </c:pt>
                <c:pt idx="109">
                  <c:v>3.0608151476251817</c:v>
                </c:pt>
                <c:pt idx="110">
                  <c:v>3.0006418485237676</c:v>
                </c:pt>
                <c:pt idx="111">
                  <c:v>2.7920410783055405</c:v>
                </c:pt>
                <c:pt idx="112">
                  <c:v>2.9284338896020703</c:v>
                </c:pt>
                <c:pt idx="113">
                  <c:v>3.2012195121951295</c:v>
                </c:pt>
                <c:pt idx="114">
                  <c:v>3.1169768934531494</c:v>
                </c:pt>
                <c:pt idx="115">
                  <c:v>3.0768613607188828</c:v>
                </c:pt>
                <c:pt idx="116">
                  <c:v>3.1611039794608629</c:v>
                </c:pt>
                <c:pt idx="117">
                  <c:v>3.261392811296544</c:v>
                </c:pt>
                <c:pt idx="118">
                  <c:v>2.8682605905006557</c:v>
                </c:pt>
                <c:pt idx="119">
                  <c:v>2.8963414634146396</c:v>
                </c:pt>
                <c:pt idx="120">
                  <c:v>3.0046534017971855</c:v>
                </c:pt>
                <c:pt idx="121">
                  <c:v>3.0447689345314521</c:v>
                </c:pt>
                <c:pt idx="122">
                  <c:v>3.0808729139923008</c:v>
                </c:pt>
                <c:pt idx="123">
                  <c:v>3.1490693196405801</c:v>
                </c:pt>
                <c:pt idx="124">
                  <c:v>3.3255776636713765</c:v>
                </c:pt>
                <c:pt idx="125">
                  <c:v>3.1731386392811456</c:v>
                </c:pt>
                <c:pt idx="126">
                  <c:v>3.0648267008986001</c:v>
                </c:pt>
                <c:pt idx="127">
                  <c:v>3.0728498074454644</c:v>
                </c:pt>
                <c:pt idx="128">
                  <c:v>3.3255776636713765</c:v>
                </c:pt>
                <c:pt idx="129">
                  <c:v>3.2774390243902451</c:v>
                </c:pt>
                <c:pt idx="130">
                  <c:v>3.2774390243902451</c:v>
                </c:pt>
                <c:pt idx="131">
                  <c:v>3.3215661103979581</c:v>
                </c:pt>
                <c:pt idx="132">
                  <c:v>2.9163992297817871</c:v>
                </c:pt>
                <c:pt idx="133">
                  <c:v>3.2012195121951295</c:v>
                </c:pt>
                <c:pt idx="134">
                  <c:v>3.6184210526315836</c:v>
                </c:pt>
                <c:pt idx="135">
                  <c:v>3.3095314505776754</c:v>
                </c:pt>
                <c:pt idx="136">
                  <c:v>3.4699935815147707</c:v>
                </c:pt>
                <c:pt idx="137">
                  <c:v>3.5502246469833327</c:v>
                </c:pt>
                <c:pt idx="138">
                  <c:v>3.5622593068036159</c:v>
                </c:pt>
                <c:pt idx="139">
                  <c:v>3.4940629011553366</c:v>
                </c:pt>
                <c:pt idx="140">
                  <c:v>3.5983632862644641</c:v>
                </c:pt>
                <c:pt idx="141">
                  <c:v>3.8871951219512249</c:v>
                </c:pt>
                <c:pt idx="142">
                  <c:v>3.5502246469833327</c:v>
                </c:pt>
                <c:pt idx="143">
                  <c:v>3.6826059050064446</c:v>
                </c:pt>
                <c:pt idx="144">
                  <c:v>3.839056482670093</c:v>
                </c:pt>
                <c:pt idx="145">
                  <c:v>3.6866174582798625</c:v>
                </c:pt>
                <c:pt idx="146">
                  <c:v>3.6424903722721491</c:v>
                </c:pt>
                <c:pt idx="147">
                  <c:v>3.6384788189987312</c:v>
                </c:pt>
                <c:pt idx="148">
                  <c:v>3.8430680359435399</c:v>
                </c:pt>
                <c:pt idx="149">
                  <c:v>4.0677150192554681</c:v>
                </c:pt>
                <c:pt idx="150">
                  <c:v>3.9112644415917903</c:v>
                </c:pt>
                <c:pt idx="151">
                  <c:v>4.0757381258023324</c:v>
                </c:pt>
                <c:pt idx="152">
                  <c:v>4.0757381258023324</c:v>
                </c:pt>
                <c:pt idx="153">
                  <c:v>4.2923620025673959</c:v>
                </c:pt>
                <c:pt idx="154">
                  <c:v>4.0998074454428979</c:v>
                </c:pt>
                <c:pt idx="155">
                  <c:v>4.0436456996149017</c:v>
                </c:pt>
                <c:pt idx="156">
                  <c:v>4.1439345314505829</c:v>
                </c:pt>
                <c:pt idx="157">
                  <c:v>4.0235879332477547</c:v>
                </c:pt>
                <c:pt idx="158">
                  <c:v>4.1278883183568817</c:v>
                </c:pt>
                <c:pt idx="159">
                  <c:v>1.7289794608472582</c:v>
                </c:pt>
                <c:pt idx="160">
                  <c:v>1.7169448010269754</c:v>
                </c:pt>
                <c:pt idx="161">
                  <c:v>3.3135430038510933</c:v>
                </c:pt>
                <c:pt idx="162">
                  <c:v>3.8631258023106589</c:v>
                </c:pt>
                <c:pt idx="163">
                  <c:v>1.5284017971758677</c:v>
                </c:pt>
                <c:pt idx="164">
                  <c:v>1.5324133504493143</c:v>
                </c:pt>
                <c:pt idx="165">
                  <c:v>3.4178433889602213</c:v>
                </c:pt>
                <c:pt idx="166">
                  <c:v>2.4590821566110384</c:v>
                </c:pt>
                <c:pt idx="167">
                  <c:v>1.4080551989730674</c:v>
                </c:pt>
                <c:pt idx="168">
                  <c:v>2.7880295250320937</c:v>
                </c:pt>
                <c:pt idx="169">
                  <c:v>4.0476572528883201</c:v>
                </c:pt>
                <c:pt idx="170">
                  <c:v>1.4963093709884656</c:v>
                </c:pt>
                <c:pt idx="171">
                  <c:v>3.7227214377407112</c:v>
                </c:pt>
                <c:pt idx="172">
                  <c:v>1.9175224646983375</c:v>
                </c:pt>
                <c:pt idx="173">
                  <c:v>1.5604942233632981</c:v>
                </c:pt>
                <c:pt idx="174">
                  <c:v>3.7427792041078303</c:v>
                </c:pt>
                <c:pt idx="175">
                  <c:v>1.4241014120667683</c:v>
                </c:pt>
                <c:pt idx="176">
                  <c:v>4.6132862644416148</c:v>
                </c:pt>
                <c:pt idx="177">
                  <c:v>4.0596919127086029</c:v>
                </c:pt>
                <c:pt idx="178">
                  <c:v>3.4338896020539225</c:v>
                </c:pt>
                <c:pt idx="179">
                  <c:v>2.9204107830552055</c:v>
                </c:pt>
                <c:pt idx="180">
                  <c:v>2.6556482670090107</c:v>
                </c:pt>
                <c:pt idx="181">
                  <c:v>2.3106546854942258</c:v>
                </c:pt>
                <c:pt idx="182">
                  <c:v>2.262516046213094</c:v>
                </c:pt>
                <c:pt idx="183">
                  <c:v>2.1461810012837121</c:v>
                </c:pt>
                <c:pt idx="184">
                  <c:v>15.536745827984616</c:v>
                </c:pt>
                <c:pt idx="185">
                  <c:v>10.418003851091148</c:v>
                </c:pt>
                <c:pt idx="186">
                  <c:v>8.8735558408215809</c:v>
                </c:pt>
                <c:pt idx="187">
                  <c:v>12.355584082156634</c:v>
                </c:pt>
                <c:pt idx="188">
                  <c:v>12.985397946084733</c:v>
                </c:pt>
                <c:pt idx="189">
                  <c:v>14.814666238767673</c:v>
                </c:pt>
                <c:pt idx="190">
                  <c:v>20.940308087291424</c:v>
                </c:pt>
                <c:pt idx="191">
                  <c:v>17.719030808729148</c:v>
                </c:pt>
                <c:pt idx="192">
                  <c:v>18.148267008985886</c:v>
                </c:pt>
                <c:pt idx="193">
                  <c:v>17.839377406931977</c:v>
                </c:pt>
                <c:pt idx="194">
                  <c:v>18.17233632862645</c:v>
                </c:pt>
                <c:pt idx="195">
                  <c:v>18.336810012836992</c:v>
                </c:pt>
                <c:pt idx="196">
                  <c:v>18.926508344030825</c:v>
                </c:pt>
                <c:pt idx="197">
                  <c:v>19.25545571245188</c:v>
                </c:pt>
                <c:pt idx="198">
                  <c:v>19.616495507060339</c:v>
                </c:pt>
                <c:pt idx="199">
                  <c:v>19.897304236200263</c:v>
                </c:pt>
                <c:pt idx="200">
                  <c:v>20.109916559691936</c:v>
                </c:pt>
                <c:pt idx="201">
                  <c:v>20.158055198973067</c:v>
                </c:pt>
                <c:pt idx="202">
                  <c:v>19.865211810012859</c:v>
                </c:pt>
                <c:pt idx="203">
                  <c:v>20.623395378690653</c:v>
                </c:pt>
                <c:pt idx="204">
                  <c:v>20.920250320924278</c:v>
                </c:pt>
                <c:pt idx="205">
                  <c:v>21.144897304236206</c:v>
                </c:pt>
                <c:pt idx="206">
                  <c:v>21.806803594351734</c:v>
                </c:pt>
                <c:pt idx="207">
                  <c:v>22.059531450577676</c:v>
                </c:pt>
                <c:pt idx="208">
                  <c:v>22.737483953786935</c:v>
                </c:pt>
                <c:pt idx="209">
                  <c:v>22.741495507060353</c:v>
                </c:pt>
                <c:pt idx="210">
                  <c:v>22.893934531450583</c:v>
                </c:pt>
                <c:pt idx="211">
                  <c:v>22.540917843388961</c:v>
                </c:pt>
                <c:pt idx="212">
                  <c:v>22.841784338896034</c:v>
                </c:pt>
                <c:pt idx="213">
                  <c:v>23.555840821566111</c:v>
                </c:pt>
                <c:pt idx="214">
                  <c:v>23.539794608472413</c:v>
                </c:pt>
                <c:pt idx="215">
                  <c:v>23.920892169448017</c:v>
                </c:pt>
                <c:pt idx="216">
                  <c:v>24.610879332477559</c:v>
                </c:pt>
                <c:pt idx="217">
                  <c:v>24.197689345314522</c:v>
                </c:pt>
                <c:pt idx="218">
                  <c:v>23.463575096277296</c:v>
                </c:pt>
                <c:pt idx="219">
                  <c:v>24.069319640564828</c:v>
                </c:pt>
                <c:pt idx="220">
                  <c:v>23.740372272143802</c:v>
                </c:pt>
                <c:pt idx="221">
                  <c:v>24.951861360718897</c:v>
                </c:pt>
                <c:pt idx="222">
                  <c:v>25.537548138639284</c:v>
                </c:pt>
                <c:pt idx="223">
                  <c:v>25.830391527599488</c:v>
                </c:pt>
                <c:pt idx="224">
                  <c:v>26.323812580231088</c:v>
                </c:pt>
                <c:pt idx="225">
                  <c:v>25.846437740693219</c:v>
                </c:pt>
                <c:pt idx="226">
                  <c:v>26.375962772785638</c:v>
                </c:pt>
                <c:pt idx="227">
                  <c:v>26.40404364569962</c:v>
                </c:pt>
                <c:pt idx="228">
                  <c:v>27.15019255455713</c:v>
                </c:pt>
                <c:pt idx="229">
                  <c:v>27.174261874197697</c:v>
                </c:pt>
                <c:pt idx="230">
                  <c:v>26.492297817715048</c:v>
                </c:pt>
                <c:pt idx="231">
                  <c:v>26.801187419768954</c:v>
                </c:pt>
                <c:pt idx="232">
                  <c:v>26.92955712451862</c:v>
                </c:pt>
                <c:pt idx="233">
                  <c:v>27.940468549422352</c:v>
                </c:pt>
                <c:pt idx="234">
                  <c:v>27.972560975609785</c:v>
                </c:pt>
                <c:pt idx="235">
                  <c:v>27.868260590500654</c:v>
                </c:pt>
                <c:pt idx="236">
                  <c:v>28.024711168164334</c:v>
                </c:pt>
                <c:pt idx="237">
                  <c:v>27.944480102695771</c:v>
                </c:pt>
                <c:pt idx="238">
                  <c:v>27.723844672657261</c:v>
                </c:pt>
                <c:pt idx="239">
                  <c:v>27.739890885750992</c:v>
                </c:pt>
                <c:pt idx="240">
                  <c:v>27.523267008985901</c:v>
                </c:pt>
                <c:pt idx="241">
                  <c:v>27.639602053915283</c:v>
                </c:pt>
                <c:pt idx="242">
                  <c:v>27.354781771501941</c:v>
                </c:pt>
                <c:pt idx="243">
                  <c:v>27.91238767650837</c:v>
                </c:pt>
                <c:pt idx="244">
                  <c:v>27.362804878048802</c:v>
                </c:pt>
                <c:pt idx="245">
                  <c:v>27.707798459563559</c:v>
                </c:pt>
                <c:pt idx="246">
                  <c:v>28.201219512195131</c:v>
                </c:pt>
                <c:pt idx="247">
                  <c:v>28.437901155327367</c:v>
                </c:pt>
                <c:pt idx="248">
                  <c:v>28.498074454428782</c:v>
                </c:pt>
                <c:pt idx="249">
                  <c:v>28.626444159178448</c:v>
                </c:pt>
                <c:pt idx="250">
                  <c:v>29.50497432605907</c:v>
                </c:pt>
                <c:pt idx="251">
                  <c:v>29.837933247753543</c:v>
                </c:pt>
                <c:pt idx="252">
                  <c:v>29.942233632862671</c:v>
                </c:pt>
                <c:pt idx="253">
                  <c:v>29.597240051347885</c:v>
                </c:pt>
                <c:pt idx="254">
                  <c:v>29.565147625160485</c:v>
                </c:pt>
                <c:pt idx="255">
                  <c:v>29.789794608472413</c:v>
                </c:pt>
                <c:pt idx="256">
                  <c:v>29.934210526315805</c:v>
                </c:pt>
                <c:pt idx="257">
                  <c:v>29.693517329910147</c:v>
                </c:pt>
                <c:pt idx="258">
                  <c:v>30.0946726572529</c:v>
                </c:pt>
                <c:pt idx="259">
                  <c:v>30.576059050064188</c:v>
                </c:pt>
                <c:pt idx="260">
                  <c:v>29.982349165596936</c:v>
                </c:pt>
                <c:pt idx="261">
                  <c:v>29.986360718870355</c:v>
                </c:pt>
                <c:pt idx="262">
                  <c:v>29.954268292682954</c:v>
                </c:pt>
                <c:pt idx="263">
                  <c:v>30.150834403080896</c:v>
                </c:pt>
                <c:pt idx="264">
                  <c:v>29.970314505776653</c:v>
                </c:pt>
                <c:pt idx="265">
                  <c:v>30.503851091142518</c:v>
                </c:pt>
                <c:pt idx="266">
                  <c:v>30.507862644415937</c:v>
                </c:pt>
                <c:pt idx="267">
                  <c:v>29.874037227214391</c:v>
                </c:pt>
                <c:pt idx="268">
                  <c:v>30.543966623876784</c:v>
                </c:pt>
                <c:pt idx="269">
                  <c:v>30.84082156611041</c:v>
                </c:pt>
                <c:pt idx="270">
                  <c:v>30.804717586649563</c:v>
                </c:pt>
                <c:pt idx="271">
                  <c:v>30.925064184852392</c:v>
                </c:pt>
                <c:pt idx="272">
                  <c:v>30.57204749679077</c:v>
                </c:pt>
                <c:pt idx="273">
                  <c:v>31.530808729139924</c:v>
                </c:pt>
                <c:pt idx="274">
                  <c:v>31.851732991014142</c:v>
                </c:pt>
                <c:pt idx="275">
                  <c:v>32.016206675224659</c:v>
                </c:pt>
                <c:pt idx="276">
                  <c:v>32.056322207958921</c:v>
                </c:pt>
                <c:pt idx="277">
                  <c:v>32.42137355584083</c:v>
                </c:pt>
                <c:pt idx="278">
                  <c:v>32.156611039794633</c:v>
                </c:pt>
                <c:pt idx="279">
                  <c:v>31.779525032092447</c:v>
                </c:pt>
                <c:pt idx="280">
                  <c:v>32.305038510911444</c:v>
                </c:pt>
                <c:pt idx="281">
                  <c:v>32.293003851091164</c:v>
                </c:pt>
                <c:pt idx="282">
                  <c:v>32.309050064184866</c:v>
                </c:pt>
                <c:pt idx="283">
                  <c:v>32.858632862644427</c:v>
                </c:pt>
                <c:pt idx="284">
                  <c:v>32.593870346598209</c:v>
                </c:pt>
                <c:pt idx="285">
                  <c:v>32.481546854942245</c:v>
                </c:pt>
                <c:pt idx="286">
                  <c:v>32.148587933247768</c:v>
                </c:pt>
                <c:pt idx="287">
                  <c:v>31.554878048780491</c:v>
                </c:pt>
                <c:pt idx="288">
                  <c:v>31.623074454428767</c:v>
                </c:pt>
                <c:pt idx="289">
                  <c:v>31.84370988446728</c:v>
                </c:pt>
                <c:pt idx="290">
                  <c:v>31.001283697047505</c:v>
                </c:pt>
                <c:pt idx="291">
                  <c:v>31.241976893453163</c:v>
                </c:pt>
                <c:pt idx="292">
                  <c:v>30.888960205391541</c:v>
                </c:pt>
                <c:pt idx="293">
                  <c:v>30.267169448010279</c:v>
                </c:pt>
                <c:pt idx="294">
                  <c:v>30.660301668806166</c:v>
                </c:pt>
                <c:pt idx="295">
                  <c:v>31.454589216944807</c:v>
                </c:pt>
                <c:pt idx="296">
                  <c:v>31.799582798459564</c:v>
                </c:pt>
                <c:pt idx="297">
                  <c:v>31.683247753530182</c:v>
                </c:pt>
                <c:pt idx="298">
                  <c:v>32.329107830552012</c:v>
                </c:pt>
                <c:pt idx="299">
                  <c:v>32.654043645699623</c:v>
                </c:pt>
                <c:pt idx="300">
                  <c:v>32.549743260590525</c:v>
                </c:pt>
                <c:pt idx="301">
                  <c:v>32.549743260590525</c:v>
                </c:pt>
                <c:pt idx="302">
                  <c:v>32.417362002567408</c:v>
                </c:pt>
                <c:pt idx="303">
                  <c:v>32.774390243902452</c:v>
                </c:pt>
                <c:pt idx="304">
                  <c:v>32.453465982028256</c:v>
                </c:pt>
                <c:pt idx="305">
                  <c:v>31.771501925545582</c:v>
                </c:pt>
                <c:pt idx="306">
                  <c:v>31.442554557124527</c:v>
                </c:pt>
                <c:pt idx="307">
                  <c:v>31.871790757381262</c:v>
                </c:pt>
                <c:pt idx="308">
                  <c:v>32.140564826700903</c:v>
                </c:pt>
                <c:pt idx="309">
                  <c:v>32.818517329910165</c:v>
                </c:pt>
                <c:pt idx="310">
                  <c:v>33.572689345314508</c:v>
                </c:pt>
                <c:pt idx="311">
                  <c:v>34.166399229781788</c:v>
                </c:pt>
                <c:pt idx="312">
                  <c:v>34.499358151476258</c:v>
                </c:pt>
                <c:pt idx="313">
                  <c:v>34.427150192554564</c:v>
                </c:pt>
                <c:pt idx="314">
                  <c:v>34.310815147625185</c:v>
                </c:pt>
                <c:pt idx="315">
                  <c:v>34.39505776636716</c:v>
                </c:pt>
                <c:pt idx="316">
                  <c:v>34.515404364569989</c:v>
                </c:pt>
                <c:pt idx="317">
                  <c:v>35.012836970474979</c:v>
                </c:pt>
                <c:pt idx="318">
                  <c:v>35.317715019255466</c:v>
                </c:pt>
                <c:pt idx="319">
                  <c:v>35.49823491655971</c:v>
                </c:pt>
                <c:pt idx="320">
                  <c:v>35.927471116816449</c:v>
                </c:pt>
                <c:pt idx="321">
                  <c:v>36.128048780487809</c:v>
                </c:pt>
                <c:pt idx="322">
                  <c:v>36.308568677792053</c:v>
                </c:pt>
                <c:pt idx="323">
                  <c:v>36.244383825417223</c:v>
                </c:pt>
                <c:pt idx="324">
                  <c:v>36.176187419768944</c:v>
                </c:pt>
                <c:pt idx="325">
                  <c:v>35.610558408215674</c:v>
                </c:pt>
                <c:pt idx="326">
                  <c:v>35.297657252888321</c:v>
                </c:pt>
                <c:pt idx="327">
                  <c:v>35.409980744544313</c:v>
                </c:pt>
                <c:pt idx="328">
                  <c:v>35.313703465982051</c:v>
                </c:pt>
                <c:pt idx="329">
                  <c:v>35.16527599486524</c:v>
                </c:pt>
                <c:pt idx="330">
                  <c:v>34.691912708600789</c:v>
                </c:pt>
                <c:pt idx="331">
                  <c:v>33.889602053915283</c:v>
                </c:pt>
                <c:pt idx="332">
                  <c:v>34.944640564826727</c:v>
                </c:pt>
                <c:pt idx="333">
                  <c:v>35.462130937098863</c:v>
                </c:pt>
                <c:pt idx="334">
                  <c:v>35.458119383825441</c:v>
                </c:pt>
                <c:pt idx="335">
                  <c:v>35.771020539152772</c:v>
                </c:pt>
                <c:pt idx="336">
                  <c:v>34.860397946084746</c:v>
                </c:pt>
                <c:pt idx="337">
                  <c:v>34.547496790757393</c:v>
                </c:pt>
                <c:pt idx="338">
                  <c:v>34.25064184852377</c:v>
                </c:pt>
                <c:pt idx="339">
                  <c:v>34.864409499358167</c:v>
                </c:pt>
                <c:pt idx="340">
                  <c:v>34.916559691912717</c:v>
                </c:pt>
                <c:pt idx="341">
                  <c:v>35.482188703466008</c:v>
                </c:pt>
                <c:pt idx="342">
                  <c:v>35.690789473684234</c:v>
                </c:pt>
                <c:pt idx="343">
                  <c:v>36.248395378690638</c:v>
                </c:pt>
                <c:pt idx="344">
                  <c:v>36.629492939666243</c:v>
                </c:pt>
                <c:pt idx="345">
                  <c:v>36.577342747111693</c:v>
                </c:pt>
                <c:pt idx="346">
                  <c:v>37.058729139922981</c:v>
                </c:pt>
                <c:pt idx="347">
                  <c:v>37.953305519897327</c:v>
                </c:pt>
                <c:pt idx="348">
                  <c:v>37.475930680359461</c:v>
                </c:pt>
                <c:pt idx="349">
                  <c:v>37.227214377406938</c:v>
                </c:pt>
                <c:pt idx="350">
                  <c:v>37.604300385109127</c:v>
                </c:pt>
                <c:pt idx="351">
                  <c:v>37.552150192554578</c:v>
                </c:pt>
                <c:pt idx="352">
                  <c:v>36.962451861360748</c:v>
                </c:pt>
                <c:pt idx="353">
                  <c:v>37.167041078305523</c:v>
                </c:pt>
                <c:pt idx="354">
                  <c:v>36.541238767650846</c:v>
                </c:pt>
                <c:pt idx="355">
                  <c:v>36.485077021822875</c:v>
                </c:pt>
                <c:pt idx="356">
                  <c:v>35.911424903722747</c:v>
                </c:pt>
                <c:pt idx="357">
                  <c:v>35.157252888318375</c:v>
                </c:pt>
                <c:pt idx="358">
                  <c:v>35.221437740693204</c:v>
                </c:pt>
                <c:pt idx="359">
                  <c:v>36.06386392811298</c:v>
                </c:pt>
                <c:pt idx="360">
                  <c:v>36.858151476251621</c:v>
                </c:pt>
                <c:pt idx="361">
                  <c:v>37.696566110397974</c:v>
                </c:pt>
                <c:pt idx="362">
                  <c:v>38.129813863928128</c:v>
                </c:pt>
                <c:pt idx="363">
                  <c:v>38.330391527599488</c:v>
                </c:pt>
                <c:pt idx="364">
                  <c:v>38.779685494223372</c:v>
                </c:pt>
                <c:pt idx="365">
                  <c:v>38.743581514762525</c:v>
                </c:pt>
                <c:pt idx="366">
                  <c:v>38.326379974326073</c:v>
                </c:pt>
                <c:pt idx="367">
                  <c:v>38.522946084724012</c:v>
                </c:pt>
                <c:pt idx="368">
                  <c:v>37.455872913992316</c:v>
                </c:pt>
                <c:pt idx="369">
                  <c:v>36.529204107830566</c:v>
                </c:pt>
                <c:pt idx="370">
                  <c:v>38.17394094993584</c:v>
                </c:pt>
                <c:pt idx="371">
                  <c:v>39.457637997432634</c:v>
                </c:pt>
                <c:pt idx="372">
                  <c:v>39.517811296534049</c:v>
                </c:pt>
                <c:pt idx="373">
                  <c:v>39.622111681643148</c:v>
                </c:pt>
                <c:pt idx="374">
                  <c:v>39.746469833119392</c:v>
                </c:pt>
                <c:pt idx="375">
                  <c:v>39.237002567394121</c:v>
                </c:pt>
                <c:pt idx="376">
                  <c:v>38.125802310654706</c:v>
                </c:pt>
                <c:pt idx="377">
                  <c:v>38.230102695763811</c:v>
                </c:pt>
                <c:pt idx="378">
                  <c:v>38.298299101412084</c:v>
                </c:pt>
                <c:pt idx="379">
                  <c:v>38.811777920410805</c:v>
                </c:pt>
                <c:pt idx="380">
                  <c:v>38.021501925545579</c:v>
                </c:pt>
                <c:pt idx="381">
                  <c:v>39.172817715019264</c:v>
                </c:pt>
                <c:pt idx="382">
                  <c:v>39.056482670089878</c:v>
                </c:pt>
                <c:pt idx="383">
                  <c:v>40.015243902439032</c:v>
                </c:pt>
                <c:pt idx="384">
                  <c:v>40.460526315789501</c:v>
                </c:pt>
                <c:pt idx="385">
                  <c:v>41.0903401797176</c:v>
                </c:pt>
                <c:pt idx="386">
                  <c:v>41.659980744544313</c:v>
                </c:pt>
                <c:pt idx="387">
                  <c:v>41.547657252888321</c:v>
                </c:pt>
                <c:pt idx="388">
                  <c:v>40.472560975609781</c:v>
                </c:pt>
                <c:pt idx="389">
                  <c:v>41.150513478819015</c:v>
                </c:pt>
                <c:pt idx="390">
                  <c:v>41.543645699614899</c:v>
                </c:pt>
                <c:pt idx="391">
                  <c:v>41.383183568677808</c:v>
                </c:pt>
                <c:pt idx="392">
                  <c:v>41.571726572528888</c:v>
                </c:pt>
                <c:pt idx="393">
                  <c:v>41.246790757381277</c:v>
                </c:pt>
                <c:pt idx="394">
                  <c:v>41.15853658536588</c:v>
                </c:pt>
                <c:pt idx="395">
                  <c:v>41.018132220795906</c:v>
                </c:pt>
                <c:pt idx="396">
                  <c:v>41.808408215661125</c:v>
                </c:pt>
                <c:pt idx="397">
                  <c:v>41.968870346598223</c:v>
                </c:pt>
                <c:pt idx="398">
                  <c:v>41.583761232349168</c:v>
                </c:pt>
                <c:pt idx="399">
                  <c:v>41.651957637997448</c:v>
                </c:pt>
                <c:pt idx="400">
                  <c:v>41.864569961489096</c:v>
                </c:pt>
                <c:pt idx="401">
                  <c:v>41.355102695763826</c:v>
                </c:pt>
                <c:pt idx="402">
                  <c:v>41.896662387676521</c:v>
                </c:pt>
                <c:pt idx="403">
                  <c:v>42.345956354300405</c:v>
                </c:pt>
                <c:pt idx="404">
                  <c:v>41.519576379974339</c:v>
                </c:pt>
                <c:pt idx="405">
                  <c:v>41.238767650834411</c:v>
                </c:pt>
                <c:pt idx="406">
                  <c:v>40.785462130937113</c:v>
                </c:pt>
                <c:pt idx="407">
                  <c:v>41.054236200256753</c:v>
                </c:pt>
                <c:pt idx="408">
                  <c:v>41.034178433889629</c:v>
                </c:pt>
                <c:pt idx="409">
                  <c:v>41.788350449293979</c:v>
                </c:pt>
                <c:pt idx="410">
                  <c:v>42.390083440308089</c:v>
                </c:pt>
                <c:pt idx="411">
                  <c:v>42.177471116816449</c:v>
                </c:pt>
                <c:pt idx="412">
                  <c:v>42.301829268292693</c:v>
                </c:pt>
                <c:pt idx="413">
                  <c:v>42.366014120667529</c:v>
                </c:pt>
                <c:pt idx="414">
                  <c:v>42.755134788189999</c:v>
                </c:pt>
                <c:pt idx="415">
                  <c:v>42.847400513478838</c:v>
                </c:pt>
                <c:pt idx="416">
                  <c:v>42.859435173299126</c:v>
                </c:pt>
                <c:pt idx="417">
                  <c:v>42.783215661104009</c:v>
                </c:pt>
                <c:pt idx="418">
                  <c:v>42.562580231065468</c:v>
                </c:pt>
                <c:pt idx="419">
                  <c:v>42.618741976893467</c:v>
                </c:pt>
                <c:pt idx="420">
                  <c:v>42.727053915276009</c:v>
                </c:pt>
                <c:pt idx="421">
                  <c:v>42.498395378690638</c:v>
                </c:pt>
                <c:pt idx="422">
                  <c:v>42.133344030808736</c:v>
                </c:pt>
                <c:pt idx="423">
                  <c:v>42.321887034659845</c:v>
                </c:pt>
                <c:pt idx="424">
                  <c:v>42.366014120667529</c:v>
                </c:pt>
                <c:pt idx="425">
                  <c:v>42.305840821566115</c:v>
                </c:pt>
                <c:pt idx="426">
                  <c:v>42.273748395378711</c:v>
                </c:pt>
                <c:pt idx="427">
                  <c:v>42.606707317073187</c:v>
                </c:pt>
                <c:pt idx="428">
                  <c:v>42.895539152759973</c:v>
                </c:pt>
                <c:pt idx="429">
                  <c:v>43.405006418485243</c:v>
                </c:pt>
                <c:pt idx="430">
                  <c:v>43.52134146341465</c:v>
                </c:pt>
                <c:pt idx="431">
                  <c:v>44.127086007702189</c:v>
                </c:pt>
                <c:pt idx="432">
                  <c:v>43.693838254172029</c:v>
                </c:pt>
                <c:pt idx="433">
                  <c:v>43.713896020539181</c:v>
                </c:pt>
                <c:pt idx="434">
                  <c:v>43.493260590500668</c:v>
                </c:pt>
                <c:pt idx="435">
                  <c:v>43.842265725288847</c:v>
                </c:pt>
                <c:pt idx="436">
                  <c:v>43.589537869062902</c:v>
                </c:pt>
                <c:pt idx="437">
                  <c:v>43.721919127086018</c:v>
                </c:pt>
                <c:pt idx="438">
                  <c:v>43.842265725288847</c:v>
                </c:pt>
                <c:pt idx="439">
                  <c:v>43.645699614890901</c:v>
                </c:pt>
                <c:pt idx="440">
                  <c:v>43.481225930680388</c:v>
                </c:pt>
                <c:pt idx="441">
                  <c:v>44.054878048780488</c:v>
                </c:pt>
                <c:pt idx="442">
                  <c:v>43.609595635430054</c:v>
                </c:pt>
                <c:pt idx="443">
                  <c:v>43.188382541720181</c:v>
                </c:pt>
                <c:pt idx="444">
                  <c:v>42.995827984595657</c:v>
                </c:pt>
                <c:pt idx="445">
                  <c:v>42.506418485237504</c:v>
                </c:pt>
                <c:pt idx="446">
                  <c:v>42.033055198973052</c:v>
                </c:pt>
                <c:pt idx="447">
                  <c:v>42.077182284980765</c:v>
                </c:pt>
                <c:pt idx="448">
                  <c:v>44.054878048780488</c:v>
                </c:pt>
                <c:pt idx="449">
                  <c:v>43.625641848523756</c:v>
                </c:pt>
                <c:pt idx="450">
                  <c:v>43.449133504492956</c:v>
                </c:pt>
                <c:pt idx="451">
                  <c:v>43.798138639281163</c:v>
                </c:pt>
                <c:pt idx="452">
                  <c:v>44.873234916559696</c:v>
                </c:pt>
                <c:pt idx="453">
                  <c:v>45.32252888318358</c:v>
                </c:pt>
                <c:pt idx="454">
                  <c:v>45.426829268292707</c:v>
                </c:pt>
                <c:pt idx="455">
                  <c:v>45.178112965340183</c:v>
                </c:pt>
                <c:pt idx="456">
                  <c:v>44.736842105263165</c:v>
                </c:pt>
                <c:pt idx="457">
                  <c:v>44.199293966623884</c:v>
                </c:pt>
                <c:pt idx="458">
                  <c:v>43.962612323491676</c:v>
                </c:pt>
                <c:pt idx="459">
                  <c:v>43.770057766367145</c:v>
                </c:pt>
                <c:pt idx="460">
                  <c:v>43.958600770218254</c:v>
                </c:pt>
                <c:pt idx="461">
                  <c:v>44.090982028241335</c:v>
                </c:pt>
                <c:pt idx="462">
                  <c:v>44.014762516046225</c:v>
                </c:pt>
                <c:pt idx="463">
                  <c:v>44.403883183568695</c:v>
                </c:pt>
                <c:pt idx="464">
                  <c:v>45.976412066752275</c:v>
                </c:pt>
                <c:pt idx="465">
                  <c:v>47.051508344030836</c:v>
                </c:pt>
                <c:pt idx="466">
                  <c:v>47.195924261874204</c:v>
                </c:pt>
                <c:pt idx="467">
                  <c:v>47.440629011553277</c:v>
                </c:pt>
                <c:pt idx="468">
                  <c:v>47.127727856225953</c:v>
                </c:pt>
                <c:pt idx="469">
                  <c:v>46.770699614890916</c:v>
                </c:pt>
                <c:pt idx="470">
                  <c:v>46.108793324775355</c:v>
                </c:pt>
                <c:pt idx="471">
                  <c:v>45.639441591784355</c:v>
                </c:pt>
                <c:pt idx="472">
                  <c:v>45.32252888318358</c:v>
                </c:pt>
                <c:pt idx="473">
                  <c:v>44.624518613607201</c:v>
                </c:pt>
                <c:pt idx="474">
                  <c:v>44.123074454428767</c:v>
                </c:pt>
                <c:pt idx="475">
                  <c:v>44.351732991014146</c:v>
                </c:pt>
                <c:pt idx="476">
                  <c:v>44.696726572528902</c:v>
                </c:pt>
                <c:pt idx="477">
                  <c:v>44.80102695763803</c:v>
                </c:pt>
                <c:pt idx="478">
                  <c:v>44.612483953786921</c:v>
                </c:pt>
                <c:pt idx="479">
                  <c:v>44.267490372272164</c:v>
                </c:pt>
                <c:pt idx="480">
                  <c:v>44.460044929396688</c:v>
                </c:pt>
                <c:pt idx="481">
                  <c:v>44.255455712451884</c:v>
                </c:pt>
                <c:pt idx="482">
                  <c:v>44.640564826700903</c:v>
                </c:pt>
                <c:pt idx="483">
                  <c:v>45.338575096277282</c:v>
                </c:pt>
                <c:pt idx="484">
                  <c:v>46.124839537869086</c:v>
                </c:pt>
                <c:pt idx="485">
                  <c:v>45.908215661103995</c:v>
                </c:pt>
                <c:pt idx="486">
                  <c:v>45.91623876765086</c:v>
                </c:pt>
                <c:pt idx="487">
                  <c:v>45.795892169448031</c:v>
                </c:pt>
                <c:pt idx="488">
                  <c:v>45.053754813863939</c:v>
                </c:pt>
                <c:pt idx="489">
                  <c:v>44.973523748395408</c:v>
                </c:pt>
                <c:pt idx="490">
                  <c:v>44.805038510911444</c:v>
                </c:pt>
                <c:pt idx="491">
                  <c:v>44.716784338896048</c:v>
                </c:pt>
                <c:pt idx="492">
                  <c:v>44.287548138639309</c:v>
                </c:pt>
                <c:pt idx="493">
                  <c:v>44.115051347881902</c:v>
                </c:pt>
                <c:pt idx="494">
                  <c:v>44.327663671373578</c:v>
                </c:pt>
                <c:pt idx="495">
                  <c:v>44.728818998716328</c:v>
                </c:pt>
                <c:pt idx="496">
                  <c:v>44.837130937098848</c:v>
                </c:pt>
                <c:pt idx="497">
                  <c:v>45.59130295250322</c:v>
                </c:pt>
                <c:pt idx="498">
                  <c:v>45.583279845956355</c:v>
                </c:pt>
                <c:pt idx="499">
                  <c:v>46.181001283697057</c:v>
                </c:pt>
                <c:pt idx="500">
                  <c:v>46.221116816431348</c:v>
                </c:pt>
                <c:pt idx="501">
                  <c:v>46.590179717586672</c:v>
                </c:pt>
                <c:pt idx="502">
                  <c:v>46.245186136071915</c:v>
                </c:pt>
                <c:pt idx="503">
                  <c:v>45.386713735558416</c:v>
                </c:pt>
                <c:pt idx="504">
                  <c:v>44.379813863928128</c:v>
                </c:pt>
                <c:pt idx="505">
                  <c:v>43.725930680359461</c:v>
                </c:pt>
                <c:pt idx="506">
                  <c:v>43.380937098844676</c:v>
                </c:pt>
                <c:pt idx="507">
                  <c:v>43.417041078305523</c:v>
                </c:pt>
                <c:pt idx="508">
                  <c:v>43.557445442875505</c:v>
                </c:pt>
                <c:pt idx="509">
                  <c:v>43.116174582798486</c:v>
                </c:pt>
                <c:pt idx="510">
                  <c:v>42.91559691912709</c:v>
                </c:pt>
                <c:pt idx="511">
                  <c:v>42.875481386392828</c:v>
                </c:pt>
                <c:pt idx="512">
                  <c:v>42.402118100128376</c:v>
                </c:pt>
                <c:pt idx="513">
                  <c:v>42.534499358151486</c:v>
                </c:pt>
                <c:pt idx="514">
                  <c:v>43.043966623876784</c:v>
                </c:pt>
                <c:pt idx="515">
                  <c:v>43.834242618741982</c:v>
                </c:pt>
                <c:pt idx="516">
                  <c:v>44.456033376123244</c:v>
                </c:pt>
                <c:pt idx="517">
                  <c:v>45.154043645699623</c:v>
                </c:pt>
                <c:pt idx="518">
                  <c:v>45.667522464698337</c:v>
                </c:pt>
                <c:pt idx="519">
                  <c:v>45.791880616174616</c:v>
                </c:pt>
                <c:pt idx="520">
                  <c:v>45.535141206675256</c:v>
                </c:pt>
                <c:pt idx="521">
                  <c:v>45.543164313222093</c:v>
                </c:pt>
                <c:pt idx="522">
                  <c:v>45.246309370988463</c:v>
                </c:pt>
                <c:pt idx="523">
                  <c:v>45.230263157894761</c:v>
                </c:pt>
                <c:pt idx="524">
                  <c:v>44.949454428754841</c:v>
                </c:pt>
                <c:pt idx="525">
                  <c:v>45.077824133504507</c:v>
                </c:pt>
                <c:pt idx="526">
                  <c:v>45.081835686777922</c:v>
                </c:pt>
                <c:pt idx="527">
                  <c:v>45.466944801026976</c:v>
                </c:pt>
                <c:pt idx="528">
                  <c:v>45.503048780487823</c:v>
                </c:pt>
                <c:pt idx="529">
                  <c:v>45.278401797175896</c:v>
                </c:pt>
                <c:pt idx="530">
                  <c:v>45.478979460847256</c:v>
                </c:pt>
                <c:pt idx="531">
                  <c:v>45.667522464698337</c:v>
                </c:pt>
                <c:pt idx="532">
                  <c:v>46.253209242618752</c:v>
                </c:pt>
                <c:pt idx="533">
                  <c:v>46.301347881899886</c:v>
                </c:pt>
                <c:pt idx="534">
                  <c:v>46.875000000000014</c:v>
                </c:pt>
                <c:pt idx="535">
                  <c:v>47.047496790757393</c:v>
                </c:pt>
                <c:pt idx="536">
                  <c:v>47.42057124518616</c:v>
                </c:pt>
                <c:pt idx="537">
                  <c:v>46.417682926829293</c:v>
                </c:pt>
                <c:pt idx="538">
                  <c:v>46.333440308087312</c:v>
                </c:pt>
                <c:pt idx="539">
                  <c:v>46.702503209242636</c:v>
                </c:pt>
                <c:pt idx="540">
                  <c:v>46.381578947368446</c:v>
                </c:pt>
                <c:pt idx="541">
                  <c:v>45.968388960205409</c:v>
                </c:pt>
                <c:pt idx="542">
                  <c:v>45.450898587933274</c:v>
                </c:pt>
                <c:pt idx="543">
                  <c:v>44.688703465982037</c:v>
                </c:pt>
                <c:pt idx="544">
                  <c:v>44.038831835686786</c:v>
                </c:pt>
                <c:pt idx="545">
                  <c:v>44.231386392811316</c:v>
                </c:pt>
                <c:pt idx="546">
                  <c:v>44.327663671373578</c:v>
                </c:pt>
                <c:pt idx="547">
                  <c:v>44.628530166880623</c:v>
                </c:pt>
                <c:pt idx="548">
                  <c:v>45.330551989730445</c:v>
                </c:pt>
                <c:pt idx="549">
                  <c:v>45.523106546854969</c:v>
                </c:pt>
                <c:pt idx="550">
                  <c:v>45.667522464698337</c:v>
                </c:pt>
                <c:pt idx="551">
                  <c:v>45.964377406931987</c:v>
                </c:pt>
                <c:pt idx="552">
                  <c:v>46.285301668806184</c:v>
                </c:pt>
                <c:pt idx="553">
                  <c:v>47.207958921694491</c:v>
                </c:pt>
                <c:pt idx="554">
                  <c:v>47.745507060333772</c:v>
                </c:pt>
                <c:pt idx="555">
                  <c:v>47.472721437740709</c:v>
                </c:pt>
                <c:pt idx="556">
                  <c:v>47.336328626444178</c:v>
                </c:pt>
                <c:pt idx="557">
                  <c:v>47.043485237483971</c:v>
                </c:pt>
                <c:pt idx="558">
                  <c:v>46.883023106546879</c:v>
                </c:pt>
                <c:pt idx="559">
                  <c:v>46.967265725288861</c:v>
                </c:pt>
                <c:pt idx="560">
                  <c:v>46.445763799743276</c:v>
                </c:pt>
                <c:pt idx="561">
                  <c:v>45.334563543003867</c:v>
                </c:pt>
                <c:pt idx="562">
                  <c:v>45.178112965340183</c:v>
                </c:pt>
                <c:pt idx="563">
                  <c:v>45.603337612323507</c:v>
                </c:pt>
                <c:pt idx="564">
                  <c:v>44.925385109114274</c:v>
                </c:pt>
                <c:pt idx="565">
                  <c:v>44.748876765083452</c:v>
                </c:pt>
                <c:pt idx="566">
                  <c:v>44.592426187419775</c:v>
                </c:pt>
                <c:pt idx="567">
                  <c:v>44.371790757381262</c:v>
                </c:pt>
                <c:pt idx="568">
                  <c:v>45.085847240051372</c:v>
                </c:pt>
                <c:pt idx="569">
                  <c:v>46.417682926829293</c:v>
                </c:pt>
                <c:pt idx="570">
                  <c:v>46.49390243902441</c:v>
                </c:pt>
                <c:pt idx="571">
                  <c:v>46.534017971758672</c:v>
                </c:pt>
                <c:pt idx="572">
                  <c:v>46.746630295250348</c:v>
                </c:pt>
                <c:pt idx="573">
                  <c:v>46.381578947368446</c:v>
                </c:pt>
                <c:pt idx="574">
                  <c:v>46.971277278562276</c:v>
                </c:pt>
                <c:pt idx="575">
                  <c:v>47.244062901155338</c:v>
                </c:pt>
                <c:pt idx="576">
                  <c:v>48.006258023106575</c:v>
                </c:pt>
                <c:pt idx="577">
                  <c:v>48.026315789473692</c:v>
                </c:pt>
                <c:pt idx="578">
                  <c:v>47.982188703466008</c:v>
                </c:pt>
                <c:pt idx="579">
                  <c:v>47.753530166880637</c:v>
                </c:pt>
                <c:pt idx="580">
                  <c:v>47.031450577663691</c:v>
                </c:pt>
                <c:pt idx="581">
                  <c:v>46.931161745828007</c:v>
                </c:pt>
                <c:pt idx="582">
                  <c:v>46.903080872913996</c:v>
                </c:pt>
                <c:pt idx="583">
                  <c:v>46.830872913992302</c:v>
                </c:pt>
                <c:pt idx="584">
                  <c:v>46.361521181001294</c:v>
                </c:pt>
                <c:pt idx="585">
                  <c:v>45.719672657252914</c:v>
                </c:pt>
                <c:pt idx="586">
                  <c:v>44.496148908857535</c:v>
                </c:pt>
                <c:pt idx="587">
                  <c:v>45.286424903722732</c:v>
                </c:pt>
                <c:pt idx="588">
                  <c:v>45.571245186136075</c:v>
                </c:pt>
                <c:pt idx="589">
                  <c:v>46.213093709884483</c:v>
                </c:pt>
                <c:pt idx="590">
                  <c:v>46.726572528883203</c:v>
                </c:pt>
                <c:pt idx="591">
                  <c:v>47.476732991014131</c:v>
                </c:pt>
                <c:pt idx="592">
                  <c:v>47.476732991014131</c:v>
                </c:pt>
                <c:pt idx="593">
                  <c:v>47.40853658536588</c:v>
                </c:pt>
                <c:pt idx="594">
                  <c:v>47.300224646983331</c:v>
                </c:pt>
                <c:pt idx="595">
                  <c:v>47.155808729139942</c:v>
                </c:pt>
                <c:pt idx="596">
                  <c:v>47.079589216944825</c:v>
                </c:pt>
                <c:pt idx="597">
                  <c:v>46.124839537869086</c:v>
                </c:pt>
                <c:pt idx="598">
                  <c:v>45.053754813863939</c:v>
                </c:pt>
                <c:pt idx="599">
                  <c:v>43.962612323491676</c:v>
                </c:pt>
                <c:pt idx="600">
                  <c:v>43.681803594351749</c:v>
                </c:pt>
                <c:pt idx="601">
                  <c:v>44.006739409499389</c:v>
                </c:pt>
                <c:pt idx="602">
                  <c:v>44.797015404364579</c:v>
                </c:pt>
                <c:pt idx="603">
                  <c:v>45.98042362002569</c:v>
                </c:pt>
                <c:pt idx="604">
                  <c:v>46.281290115532762</c:v>
                </c:pt>
                <c:pt idx="605">
                  <c:v>46.903080872913996</c:v>
                </c:pt>
                <c:pt idx="606">
                  <c:v>46.786745827984618</c:v>
                </c:pt>
                <c:pt idx="607">
                  <c:v>46.538029525032123</c:v>
                </c:pt>
                <c:pt idx="608">
                  <c:v>46.718549422336338</c:v>
                </c:pt>
                <c:pt idx="609">
                  <c:v>46.754653401797185</c:v>
                </c:pt>
                <c:pt idx="610">
                  <c:v>45.92827342747114</c:v>
                </c:pt>
                <c:pt idx="611">
                  <c:v>45.278401797175896</c:v>
                </c:pt>
                <c:pt idx="612">
                  <c:v>44.391848523748408</c:v>
                </c:pt>
                <c:pt idx="613">
                  <c:v>43.918485237483956</c:v>
                </c:pt>
                <c:pt idx="614">
                  <c:v>44.139120667522469</c:v>
                </c:pt>
                <c:pt idx="615">
                  <c:v>43.729942233632883</c:v>
                </c:pt>
                <c:pt idx="616">
                  <c:v>43.336810012836992</c:v>
                </c:pt>
                <c:pt idx="617">
                  <c:v>44.054878048780488</c:v>
                </c:pt>
                <c:pt idx="618">
                  <c:v>45.28241335044931</c:v>
                </c:pt>
                <c:pt idx="619">
                  <c:v>46.658376123234923</c:v>
                </c:pt>
                <c:pt idx="620">
                  <c:v>47.452663671373564</c:v>
                </c:pt>
                <c:pt idx="621">
                  <c:v>48.275032092426216</c:v>
                </c:pt>
                <c:pt idx="622">
                  <c:v>48.126604621309376</c:v>
                </c:pt>
                <c:pt idx="623">
                  <c:v>48.102535301668809</c:v>
                </c:pt>
                <c:pt idx="624">
                  <c:v>47.825738125802332</c:v>
                </c:pt>
                <c:pt idx="625">
                  <c:v>47.067554557124538</c:v>
                </c:pt>
                <c:pt idx="626">
                  <c:v>46.036585365853689</c:v>
                </c:pt>
                <c:pt idx="627">
                  <c:v>44.67666880616175</c:v>
                </c:pt>
                <c:pt idx="628">
                  <c:v>44.159178433889615</c:v>
                </c:pt>
                <c:pt idx="629">
                  <c:v>44.520218228498102</c:v>
                </c:pt>
                <c:pt idx="630">
                  <c:v>44.684691912708615</c:v>
                </c:pt>
                <c:pt idx="631">
                  <c:v>46.068677792041093</c:v>
                </c:pt>
                <c:pt idx="632">
                  <c:v>47.08360077021824</c:v>
                </c:pt>
                <c:pt idx="633">
                  <c:v>48.058408215661125</c:v>
                </c:pt>
                <c:pt idx="634">
                  <c:v>48.483632862644441</c:v>
                </c:pt>
                <c:pt idx="635">
                  <c:v>48.451540436457016</c:v>
                </c:pt>
                <c:pt idx="636">
                  <c:v>48.559852374839558</c:v>
                </c:pt>
                <c:pt idx="637">
                  <c:v>49.177631578947377</c:v>
                </c:pt>
                <c:pt idx="638">
                  <c:v>49.935815147625171</c:v>
                </c:pt>
                <c:pt idx="639">
                  <c:v>50.3490051347882</c:v>
                </c:pt>
                <c:pt idx="640">
                  <c:v>49.546694480102722</c:v>
                </c:pt>
                <c:pt idx="641">
                  <c:v>48.652118100128376</c:v>
                </c:pt>
                <c:pt idx="642">
                  <c:v>47.685333761232357</c:v>
                </c:pt>
                <c:pt idx="643">
                  <c:v>46.955231065468574</c:v>
                </c:pt>
                <c:pt idx="644">
                  <c:v>47.115693196405672</c:v>
                </c:pt>
                <c:pt idx="645">
                  <c:v>47.268132220795906</c:v>
                </c:pt>
                <c:pt idx="646">
                  <c:v>47.881899871630303</c:v>
                </c:pt>
                <c:pt idx="647">
                  <c:v>48.166720154043674</c:v>
                </c:pt>
                <c:pt idx="648">
                  <c:v>47.990211810012845</c:v>
                </c:pt>
                <c:pt idx="649">
                  <c:v>48.150673940949943</c:v>
                </c:pt>
                <c:pt idx="650">
                  <c:v>48.359274711168169</c:v>
                </c:pt>
                <c:pt idx="651">
                  <c:v>49.057284980744576</c:v>
                </c:pt>
                <c:pt idx="652">
                  <c:v>49.289955070603369</c:v>
                </c:pt>
                <c:pt idx="653">
                  <c:v>48.58793324775354</c:v>
                </c:pt>
                <c:pt idx="654">
                  <c:v>47.922015404364593</c:v>
                </c:pt>
                <c:pt idx="655">
                  <c:v>46.915115532734283</c:v>
                </c:pt>
                <c:pt idx="656">
                  <c:v>46.634306803594356</c:v>
                </c:pt>
              </c:numCache>
            </c:numRef>
          </c:yVal>
          <c:smooth val="0"/>
        </c:ser>
        <c:dLbls>
          <c:showLegendKey val="0"/>
          <c:showVal val="0"/>
          <c:showCatName val="0"/>
          <c:showSerName val="0"/>
          <c:showPercent val="0"/>
          <c:showBubbleSize val="0"/>
        </c:dLbls>
        <c:axId val="107153280"/>
        <c:axId val="107151360"/>
      </c:scatterChart>
      <c:valAx>
        <c:axId val="106913792"/>
        <c:scaling>
          <c:orientation val="minMax"/>
          <c:max val="7"/>
          <c:min val="0"/>
        </c:scaling>
        <c:delete val="0"/>
        <c:axPos val="b"/>
        <c:title>
          <c:tx>
            <c:rich>
              <a:bodyPr/>
              <a:lstStyle/>
              <a:p>
                <a:pPr>
                  <a:defRPr/>
                </a:pPr>
                <a:r>
                  <a:rPr lang="en-US"/>
                  <a:t>TPV</a:t>
                </a:r>
              </a:p>
            </c:rich>
          </c:tx>
          <c:layout/>
          <c:overlay val="0"/>
        </c:title>
        <c:numFmt formatCode="General" sourceLinked="1"/>
        <c:majorTickMark val="out"/>
        <c:minorTickMark val="none"/>
        <c:tickLblPos val="nextTo"/>
        <c:crossAx val="106915712"/>
        <c:crosses val="autoZero"/>
        <c:crossBetween val="midCat"/>
        <c:majorUnit val="1"/>
      </c:valAx>
      <c:valAx>
        <c:axId val="106915712"/>
        <c:scaling>
          <c:orientation val="minMax"/>
          <c:max val="100"/>
          <c:min val="0"/>
        </c:scaling>
        <c:delete val="0"/>
        <c:axPos val="l"/>
        <c:title>
          <c:tx>
            <c:rich>
              <a:bodyPr rot="-5400000" vert="horz"/>
              <a:lstStyle/>
              <a:p>
                <a:pPr>
                  <a:defRPr/>
                </a:pPr>
                <a:r>
                  <a:rPr lang="en-US"/>
                  <a:t>Apparent viscosity /cp</a:t>
                </a:r>
              </a:p>
            </c:rich>
          </c:tx>
          <c:layout/>
          <c:overlay val="0"/>
        </c:title>
        <c:numFmt formatCode="General" sourceLinked="1"/>
        <c:majorTickMark val="out"/>
        <c:minorTickMark val="none"/>
        <c:tickLblPos val="nextTo"/>
        <c:crossAx val="106913792"/>
        <c:crosses val="autoZero"/>
        <c:crossBetween val="midCat"/>
        <c:majorUnit val="20"/>
        <c:minorUnit val="4"/>
      </c:valAx>
      <c:valAx>
        <c:axId val="107151360"/>
        <c:scaling>
          <c:orientation val="minMax"/>
          <c:max val="53"/>
          <c:min val="0"/>
        </c:scaling>
        <c:delete val="0"/>
        <c:axPos val="r"/>
        <c:title>
          <c:tx>
            <c:rich>
              <a:bodyPr rot="-5400000" vert="horz"/>
              <a:lstStyle/>
              <a:p>
                <a:pPr>
                  <a:defRPr/>
                </a:pPr>
                <a:r>
                  <a:rPr lang="en-US"/>
                  <a:t>Pressure Gradient / psi/ft</a:t>
                </a:r>
              </a:p>
            </c:rich>
          </c:tx>
          <c:layout/>
          <c:overlay val="0"/>
        </c:title>
        <c:numFmt formatCode="General" sourceLinked="0"/>
        <c:majorTickMark val="out"/>
        <c:minorTickMark val="none"/>
        <c:tickLblPos val="nextTo"/>
        <c:crossAx val="107153280"/>
        <c:crosses val="max"/>
        <c:crossBetween val="midCat"/>
        <c:majorUnit val="10"/>
      </c:valAx>
      <c:valAx>
        <c:axId val="107153280"/>
        <c:scaling>
          <c:orientation val="minMax"/>
        </c:scaling>
        <c:delete val="1"/>
        <c:axPos val="b"/>
        <c:numFmt formatCode="General" sourceLinked="1"/>
        <c:majorTickMark val="out"/>
        <c:minorTickMark val="none"/>
        <c:tickLblPos val="nextTo"/>
        <c:crossAx val="107151360"/>
        <c:crosses val="autoZero"/>
        <c:crossBetween val="midCat"/>
      </c:valAx>
    </c:plotArea>
    <c:legend>
      <c:legendPos val="r"/>
      <c:layout>
        <c:manualLayout>
          <c:xMode val="edge"/>
          <c:yMode val="edge"/>
          <c:x val="0.14939680312621484"/>
          <c:y val="1.9981149385052042E-3"/>
          <c:w val="0.20639455339072538"/>
          <c:h val="0.43177161864477392"/>
        </c:manualLayout>
      </c:layout>
      <c:overlay val="0"/>
    </c:legend>
    <c:plotVisOnly val="1"/>
    <c:dispBlanksAs val="gap"/>
    <c:showDLblsOverMax val="0"/>
  </c:chart>
  <c:txPr>
    <a:bodyPr/>
    <a:lstStyle/>
    <a:p>
      <a:pPr>
        <a:defRPr sz="2000"/>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39953599550057"/>
          <c:y val="4.3033022035036318E-2"/>
          <c:w val="0.6926467327359942"/>
          <c:h val="0.85539705792589882"/>
        </c:manualLayout>
      </c:layout>
      <c:scatterChart>
        <c:scatterStyle val="lineMarker"/>
        <c:varyColors val="0"/>
        <c:ser>
          <c:idx val="1"/>
          <c:order val="0"/>
          <c:tx>
            <c:v>co-injection</c:v>
          </c:tx>
          <c:spPr>
            <a:ln w="28575">
              <a:noFill/>
            </a:ln>
          </c:spPr>
          <c:xVal>
            <c:numRef>
              <c:f>'WAG followed by co-injection 50'!$J$408:$J$807</c:f>
              <c:numCache>
                <c:formatCode>General</c:formatCode>
                <c:ptCount val="400"/>
                <c:pt idx="0">
                  <c:v>0</c:v>
                </c:pt>
                <c:pt idx="1">
                  <c:v>1.0041407867494823E-2</c:v>
                </c:pt>
                <c:pt idx="2">
                  <c:v>2.0082815734989646E-2</c:v>
                </c:pt>
                <c:pt idx="3">
                  <c:v>3.0124223602484467E-2</c:v>
                </c:pt>
                <c:pt idx="4">
                  <c:v>4.0165631469979292E-2</c:v>
                </c:pt>
                <c:pt idx="5">
                  <c:v>5.020703933747412E-2</c:v>
                </c:pt>
                <c:pt idx="6">
                  <c:v>6.0248447204968934E-2</c:v>
                </c:pt>
                <c:pt idx="7">
                  <c:v>7.0289855072463756E-2</c:v>
                </c:pt>
                <c:pt idx="8">
                  <c:v>8.0331262939958584E-2</c:v>
                </c:pt>
                <c:pt idx="9">
                  <c:v>9.0372670807453398E-2</c:v>
                </c:pt>
                <c:pt idx="10">
                  <c:v>0.10041407867494824</c:v>
                </c:pt>
                <c:pt idx="11">
                  <c:v>0.11045548654244305</c:v>
                </c:pt>
                <c:pt idx="12">
                  <c:v>0.12049689440993787</c:v>
                </c:pt>
                <c:pt idx="13">
                  <c:v>0.13053830227743268</c:v>
                </c:pt>
                <c:pt idx="14">
                  <c:v>0.23095238095238094</c:v>
                </c:pt>
                <c:pt idx="15">
                  <c:v>0.24099378881987574</c:v>
                </c:pt>
                <c:pt idx="16">
                  <c:v>0.25103519668737057</c:v>
                </c:pt>
                <c:pt idx="17">
                  <c:v>0.26107660455486537</c:v>
                </c:pt>
                <c:pt idx="18">
                  <c:v>0.27111801242236022</c:v>
                </c:pt>
                <c:pt idx="19">
                  <c:v>0.28115942028985502</c:v>
                </c:pt>
                <c:pt idx="20">
                  <c:v>0.29120082815734988</c:v>
                </c:pt>
                <c:pt idx="21">
                  <c:v>0.30124223602484468</c:v>
                </c:pt>
                <c:pt idx="22">
                  <c:v>0.31128364389233953</c:v>
                </c:pt>
                <c:pt idx="23">
                  <c:v>0.32132505175983433</c:v>
                </c:pt>
                <c:pt idx="24">
                  <c:v>0.33136645962732914</c:v>
                </c:pt>
                <c:pt idx="25">
                  <c:v>0.34140786749482394</c:v>
                </c:pt>
                <c:pt idx="26">
                  <c:v>0.35144927536231879</c:v>
                </c:pt>
                <c:pt idx="27">
                  <c:v>0.36149068322981359</c:v>
                </c:pt>
                <c:pt idx="28">
                  <c:v>0.37153209109730845</c:v>
                </c:pt>
                <c:pt idx="29">
                  <c:v>0.38157349896480325</c:v>
                </c:pt>
                <c:pt idx="30">
                  <c:v>0.3916149068322981</c:v>
                </c:pt>
                <c:pt idx="31">
                  <c:v>0.40165631469979296</c:v>
                </c:pt>
                <c:pt idx="32">
                  <c:v>0.4116977225672877</c:v>
                </c:pt>
                <c:pt idx="33">
                  <c:v>0.42173913043478256</c:v>
                </c:pt>
                <c:pt idx="34">
                  <c:v>0.43178053830227736</c:v>
                </c:pt>
                <c:pt idx="35">
                  <c:v>0.44182194616977222</c:v>
                </c:pt>
                <c:pt idx="36">
                  <c:v>0.45186335403726702</c:v>
                </c:pt>
                <c:pt idx="37">
                  <c:v>0.46190476190476187</c:v>
                </c:pt>
                <c:pt idx="38">
                  <c:v>0.47194616977225667</c:v>
                </c:pt>
                <c:pt idx="39">
                  <c:v>0.48198757763975147</c:v>
                </c:pt>
                <c:pt idx="40">
                  <c:v>0.49202898550724627</c:v>
                </c:pt>
                <c:pt idx="41">
                  <c:v>0.50207039337474113</c:v>
                </c:pt>
                <c:pt idx="42">
                  <c:v>0.51211180124223588</c:v>
                </c:pt>
                <c:pt idx="43">
                  <c:v>0.52215320910973073</c:v>
                </c:pt>
                <c:pt idx="44">
                  <c:v>0.53219461697722559</c:v>
                </c:pt>
                <c:pt idx="45">
                  <c:v>0.54223602484472044</c:v>
                </c:pt>
                <c:pt idx="46">
                  <c:v>0.55227743271221519</c:v>
                </c:pt>
                <c:pt idx="47">
                  <c:v>0.56231884057971004</c:v>
                </c:pt>
                <c:pt idx="48">
                  <c:v>0.5723602484472049</c:v>
                </c:pt>
                <c:pt idx="49">
                  <c:v>0.58240165631469976</c:v>
                </c:pt>
                <c:pt idx="50">
                  <c:v>0.5924430641821945</c:v>
                </c:pt>
                <c:pt idx="51">
                  <c:v>0.60248447204968936</c:v>
                </c:pt>
                <c:pt idx="52">
                  <c:v>0.61252587991718421</c:v>
                </c:pt>
                <c:pt idx="53">
                  <c:v>0.62256728778467907</c:v>
                </c:pt>
                <c:pt idx="54">
                  <c:v>0.63260869565217381</c:v>
                </c:pt>
                <c:pt idx="55">
                  <c:v>0.64265010351966867</c:v>
                </c:pt>
                <c:pt idx="56">
                  <c:v>0.65269151138716353</c:v>
                </c:pt>
                <c:pt idx="57">
                  <c:v>0.66273291925465827</c:v>
                </c:pt>
                <c:pt idx="58">
                  <c:v>0.67277432712215313</c:v>
                </c:pt>
                <c:pt idx="59">
                  <c:v>0.68281573498964787</c:v>
                </c:pt>
                <c:pt idx="60">
                  <c:v>0.69285714285714273</c:v>
                </c:pt>
                <c:pt idx="61">
                  <c:v>0.70289855072463758</c:v>
                </c:pt>
                <c:pt idx="62">
                  <c:v>0.71293995859213244</c:v>
                </c:pt>
                <c:pt idx="63">
                  <c:v>0.72298136645962718</c:v>
                </c:pt>
                <c:pt idx="64">
                  <c:v>0.73302277432712204</c:v>
                </c:pt>
                <c:pt idx="65">
                  <c:v>0.7430641821946169</c:v>
                </c:pt>
                <c:pt idx="66">
                  <c:v>0.75310559006211175</c:v>
                </c:pt>
                <c:pt idx="67">
                  <c:v>0.7631469979296065</c:v>
                </c:pt>
                <c:pt idx="68">
                  <c:v>0.77318840579710135</c:v>
                </c:pt>
                <c:pt idx="69">
                  <c:v>0.78322981366459621</c:v>
                </c:pt>
                <c:pt idx="70">
                  <c:v>0.79327122153209106</c:v>
                </c:pt>
                <c:pt idx="71">
                  <c:v>0.80331262939958592</c:v>
                </c:pt>
                <c:pt idx="72">
                  <c:v>0.81335403726708055</c:v>
                </c:pt>
                <c:pt idx="73">
                  <c:v>0.82339544513457541</c:v>
                </c:pt>
                <c:pt idx="74">
                  <c:v>0.83343685300207027</c:v>
                </c:pt>
                <c:pt idx="75">
                  <c:v>0.84347826086956512</c:v>
                </c:pt>
                <c:pt idx="76">
                  <c:v>0.85351966873705987</c:v>
                </c:pt>
                <c:pt idx="77">
                  <c:v>0.86356107660455472</c:v>
                </c:pt>
                <c:pt idx="78">
                  <c:v>0.87360248447204958</c:v>
                </c:pt>
                <c:pt idx="79">
                  <c:v>0.88364389233954443</c:v>
                </c:pt>
                <c:pt idx="80">
                  <c:v>0.89368530020703918</c:v>
                </c:pt>
                <c:pt idx="81">
                  <c:v>0.90372670807453404</c:v>
                </c:pt>
                <c:pt idx="82">
                  <c:v>0.91376811594202889</c:v>
                </c:pt>
                <c:pt idx="83">
                  <c:v>0.92380952380952375</c:v>
                </c:pt>
                <c:pt idx="84">
                  <c:v>0.9338509316770186</c:v>
                </c:pt>
                <c:pt idx="85">
                  <c:v>0.94389233954451335</c:v>
                </c:pt>
                <c:pt idx="86">
                  <c:v>0.95393374741200809</c:v>
                </c:pt>
                <c:pt idx="87">
                  <c:v>0.96397515527950295</c:v>
                </c:pt>
                <c:pt idx="88">
                  <c:v>0.9740165631469978</c:v>
                </c:pt>
                <c:pt idx="89">
                  <c:v>0.98405797101449255</c:v>
                </c:pt>
                <c:pt idx="90">
                  <c:v>0.99409937888198741</c:v>
                </c:pt>
                <c:pt idx="91">
                  <c:v>1.0041407867494823</c:v>
                </c:pt>
                <c:pt idx="92">
                  <c:v>1.0141821946169771</c:v>
                </c:pt>
                <c:pt idx="93">
                  <c:v>1.0242236024844718</c:v>
                </c:pt>
                <c:pt idx="94">
                  <c:v>1.0342650103519668</c:v>
                </c:pt>
                <c:pt idx="95">
                  <c:v>1.0443064182194615</c:v>
                </c:pt>
                <c:pt idx="96">
                  <c:v>1.0543478260869563</c:v>
                </c:pt>
                <c:pt idx="97">
                  <c:v>1.0643892339544512</c:v>
                </c:pt>
                <c:pt idx="98">
                  <c:v>1.074430641821946</c:v>
                </c:pt>
                <c:pt idx="99">
                  <c:v>1.0844720496894409</c:v>
                </c:pt>
                <c:pt idx="100">
                  <c:v>1.0945134575569357</c:v>
                </c:pt>
                <c:pt idx="101">
                  <c:v>1.1045548654244304</c:v>
                </c:pt>
                <c:pt idx="102">
                  <c:v>1.1145962732919255</c:v>
                </c:pt>
                <c:pt idx="103">
                  <c:v>1.1246376811594201</c:v>
                </c:pt>
                <c:pt idx="104">
                  <c:v>1.1346790890269149</c:v>
                </c:pt>
                <c:pt idx="105">
                  <c:v>1.1447204968944098</c:v>
                </c:pt>
                <c:pt idx="106">
                  <c:v>1.1547619047619047</c:v>
                </c:pt>
                <c:pt idx="107">
                  <c:v>1.1648033126293995</c:v>
                </c:pt>
                <c:pt idx="108">
                  <c:v>1.1748447204968941</c:v>
                </c:pt>
                <c:pt idx="109">
                  <c:v>1.184886128364389</c:v>
                </c:pt>
                <c:pt idx="110">
                  <c:v>1.1949275362318839</c:v>
                </c:pt>
                <c:pt idx="111">
                  <c:v>1.2049689440993787</c:v>
                </c:pt>
                <c:pt idx="112">
                  <c:v>1.2150103519668736</c:v>
                </c:pt>
                <c:pt idx="113">
                  <c:v>1.2250517598343684</c:v>
                </c:pt>
                <c:pt idx="114">
                  <c:v>1.2350931677018631</c:v>
                </c:pt>
                <c:pt idx="115">
                  <c:v>1.2451345755693581</c:v>
                </c:pt>
                <c:pt idx="116">
                  <c:v>1.2551759834368528</c:v>
                </c:pt>
                <c:pt idx="117">
                  <c:v>1.2652173913043476</c:v>
                </c:pt>
                <c:pt idx="118">
                  <c:v>1.2752587991718425</c:v>
                </c:pt>
                <c:pt idx="119">
                  <c:v>1.2853002070393373</c:v>
                </c:pt>
                <c:pt idx="120">
                  <c:v>1.2953416149068322</c:v>
                </c:pt>
                <c:pt idx="121">
                  <c:v>1.3053830227743271</c:v>
                </c:pt>
                <c:pt idx="122">
                  <c:v>1.3154244306418217</c:v>
                </c:pt>
                <c:pt idx="123">
                  <c:v>1.3254658385093165</c:v>
                </c:pt>
                <c:pt idx="124">
                  <c:v>1.3355072463768114</c:v>
                </c:pt>
                <c:pt idx="125">
                  <c:v>1.3455486542443063</c:v>
                </c:pt>
                <c:pt idx="126">
                  <c:v>1.3555900621118011</c:v>
                </c:pt>
                <c:pt idx="127">
                  <c:v>1.3656314699792957</c:v>
                </c:pt>
                <c:pt idx="128">
                  <c:v>1.3756728778467908</c:v>
                </c:pt>
                <c:pt idx="129">
                  <c:v>1.3857142857142855</c:v>
                </c:pt>
                <c:pt idx="130">
                  <c:v>1.3957556935817803</c:v>
                </c:pt>
                <c:pt idx="131">
                  <c:v>1.4057971014492752</c:v>
                </c:pt>
                <c:pt idx="132">
                  <c:v>1.41583850931677</c:v>
                </c:pt>
                <c:pt idx="133">
                  <c:v>1.4258799171842649</c:v>
                </c:pt>
                <c:pt idx="134">
                  <c:v>1.4359213250517597</c:v>
                </c:pt>
                <c:pt idx="135">
                  <c:v>1.4459627329192544</c:v>
                </c:pt>
                <c:pt idx="136">
                  <c:v>1.4560041407867494</c:v>
                </c:pt>
                <c:pt idx="137">
                  <c:v>1.4660455486542441</c:v>
                </c:pt>
                <c:pt idx="138">
                  <c:v>1.4760869565217389</c:v>
                </c:pt>
                <c:pt idx="139">
                  <c:v>1.4861283643892338</c:v>
                </c:pt>
                <c:pt idx="140">
                  <c:v>1.4961697722567284</c:v>
                </c:pt>
                <c:pt idx="141">
                  <c:v>1.5062111801242235</c:v>
                </c:pt>
                <c:pt idx="142">
                  <c:v>1.5162525879917181</c:v>
                </c:pt>
                <c:pt idx="143">
                  <c:v>1.526293995859213</c:v>
                </c:pt>
                <c:pt idx="144">
                  <c:v>1.5363354037267078</c:v>
                </c:pt>
                <c:pt idx="145">
                  <c:v>1.5463768115942027</c:v>
                </c:pt>
                <c:pt idx="146">
                  <c:v>1.5564182194616976</c:v>
                </c:pt>
                <c:pt idx="147">
                  <c:v>1.5664596273291924</c:v>
                </c:pt>
                <c:pt idx="148">
                  <c:v>1.5765010351966871</c:v>
                </c:pt>
                <c:pt idx="149">
                  <c:v>1.5865424430641821</c:v>
                </c:pt>
                <c:pt idx="150">
                  <c:v>1.5965838509316768</c:v>
                </c:pt>
                <c:pt idx="151">
                  <c:v>1.6066252587991718</c:v>
                </c:pt>
                <c:pt idx="152">
                  <c:v>1.6166666666666665</c:v>
                </c:pt>
                <c:pt idx="153">
                  <c:v>1.6267080745341611</c:v>
                </c:pt>
                <c:pt idx="154">
                  <c:v>1.6367494824016562</c:v>
                </c:pt>
                <c:pt idx="155">
                  <c:v>1.6467908902691508</c:v>
                </c:pt>
                <c:pt idx="156">
                  <c:v>1.6568322981366457</c:v>
                </c:pt>
                <c:pt idx="157">
                  <c:v>1.6668737060041405</c:v>
                </c:pt>
                <c:pt idx="158">
                  <c:v>1.6769151138716354</c:v>
                </c:pt>
                <c:pt idx="159">
                  <c:v>1.6869565217391302</c:v>
                </c:pt>
                <c:pt idx="160">
                  <c:v>1.6969979296066251</c:v>
                </c:pt>
                <c:pt idx="161">
                  <c:v>1.7070393374741197</c:v>
                </c:pt>
                <c:pt idx="162">
                  <c:v>1.7170807453416148</c:v>
                </c:pt>
                <c:pt idx="163">
                  <c:v>1.7271221532091094</c:v>
                </c:pt>
                <c:pt idx="164">
                  <c:v>1.7371635610766045</c:v>
                </c:pt>
                <c:pt idx="165">
                  <c:v>1.7472049689440992</c:v>
                </c:pt>
                <c:pt idx="166">
                  <c:v>1.7572463768115938</c:v>
                </c:pt>
                <c:pt idx="167">
                  <c:v>1.7672877846790889</c:v>
                </c:pt>
                <c:pt idx="168">
                  <c:v>1.7773291925465835</c:v>
                </c:pt>
                <c:pt idx="169">
                  <c:v>1.7873706004140784</c:v>
                </c:pt>
                <c:pt idx="170">
                  <c:v>1.7974120082815732</c:v>
                </c:pt>
                <c:pt idx="171">
                  <c:v>1.8074534161490681</c:v>
                </c:pt>
                <c:pt idx="172">
                  <c:v>1.8174948240165629</c:v>
                </c:pt>
                <c:pt idx="173">
                  <c:v>1.8275362318840578</c:v>
                </c:pt>
                <c:pt idx="174">
                  <c:v>1.8375776397515524</c:v>
                </c:pt>
                <c:pt idx="175">
                  <c:v>1.8476190476190475</c:v>
                </c:pt>
                <c:pt idx="176">
                  <c:v>1.8576604554865421</c:v>
                </c:pt>
                <c:pt idx="177">
                  <c:v>1.8677018633540372</c:v>
                </c:pt>
                <c:pt idx="178">
                  <c:v>1.8777432712215318</c:v>
                </c:pt>
                <c:pt idx="179">
                  <c:v>1.8877846790890267</c:v>
                </c:pt>
                <c:pt idx="180">
                  <c:v>1.8978260869565216</c:v>
                </c:pt>
                <c:pt idx="181">
                  <c:v>1.9078674948240162</c:v>
                </c:pt>
                <c:pt idx="182">
                  <c:v>1.917908902691511</c:v>
                </c:pt>
                <c:pt idx="183">
                  <c:v>1.9279503105590059</c:v>
                </c:pt>
                <c:pt idx="184">
                  <c:v>1.9379917184265008</c:v>
                </c:pt>
                <c:pt idx="185">
                  <c:v>1.9480331262939956</c:v>
                </c:pt>
                <c:pt idx="186">
                  <c:v>1.9580745341614905</c:v>
                </c:pt>
                <c:pt idx="187">
                  <c:v>1.9681159420289851</c:v>
                </c:pt>
                <c:pt idx="188">
                  <c:v>1.9781573498964802</c:v>
                </c:pt>
                <c:pt idx="189">
                  <c:v>1.9881987577639748</c:v>
                </c:pt>
                <c:pt idx="190">
                  <c:v>1.9982401656314699</c:v>
                </c:pt>
                <c:pt idx="191">
                  <c:v>2.0082815734989645</c:v>
                </c:pt>
                <c:pt idx="192">
                  <c:v>2.0183229813664592</c:v>
                </c:pt>
                <c:pt idx="193">
                  <c:v>2.0283643892339542</c:v>
                </c:pt>
                <c:pt idx="194">
                  <c:v>2.0384057971014493</c:v>
                </c:pt>
                <c:pt idx="195">
                  <c:v>2.0484472049689435</c:v>
                </c:pt>
                <c:pt idx="196">
                  <c:v>2.0584886128364386</c:v>
                </c:pt>
                <c:pt idx="197">
                  <c:v>2.0685300207039337</c:v>
                </c:pt>
                <c:pt idx="198">
                  <c:v>2.0785714285714283</c:v>
                </c:pt>
                <c:pt idx="199">
                  <c:v>2.0886128364389229</c:v>
                </c:pt>
                <c:pt idx="200">
                  <c:v>2.098654244306418</c:v>
                </c:pt>
                <c:pt idx="201">
                  <c:v>2.1086956521739126</c:v>
                </c:pt>
                <c:pt idx="202">
                  <c:v>2.1187370600414077</c:v>
                </c:pt>
                <c:pt idx="203">
                  <c:v>2.1287784679089023</c:v>
                </c:pt>
                <c:pt idx="204">
                  <c:v>2.138819875776397</c:v>
                </c:pt>
                <c:pt idx="205">
                  <c:v>2.1488612836438921</c:v>
                </c:pt>
                <c:pt idx="206">
                  <c:v>2.1589026915113871</c:v>
                </c:pt>
                <c:pt idx="207">
                  <c:v>2.1689440993788818</c:v>
                </c:pt>
                <c:pt idx="208">
                  <c:v>2.1789855072463764</c:v>
                </c:pt>
                <c:pt idx="209">
                  <c:v>2.1890269151138715</c:v>
                </c:pt>
                <c:pt idx="210">
                  <c:v>2.1990683229813661</c:v>
                </c:pt>
                <c:pt idx="211">
                  <c:v>2.2091097308488608</c:v>
                </c:pt>
                <c:pt idx="212">
                  <c:v>2.2191511387163558</c:v>
                </c:pt>
                <c:pt idx="213">
                  <c:v>2.2291925465838509</c:v>
                </c:pt>
                <c:pt idx="214">
                  <c:v>2.2392339544513451</c:v>
                </c:pt>
                <c:pt idx="215">
                  <c:v>2.2492753623188402</c:v>
                </c:pt>
                <c:pt idx="216">
                  <c:v>2.2593167701863353</c:v>
                </c:pt>
                <c:pt idx="217">
                  <c:v>2.2693581780538299</c:v>
                </c:pt>
                <c:pt idx="218">
                  <c:v>2.2793995859213245</c:v>
                </c:pt>
                <c:pt idx="219">
                  <c:v>2.2894409937888196</c:v>
                </c:pt>
                <c:pt idx="220">
                  <c:v>2.2994824016563147</c:v>
                </c:pt>
                <c:pt idx="221">
                  <c:v>2.3095238095238093</c:v>
                </c:pt>
                <c:pt idx="222">
                  <c:v>2.3195652173913039</c:v>
                </c:pt>
                <c:pt idx="223">
                  <c:v>2.329606625258799</c:v>
                </c:pt>
                <c:pt idx="224">
                  <c:v>2.3396480331262937</c:v>
                </c:pt>
                <c:pt idx="225">
                  <c:v>2.3496894409937883</c:v>
                </c:pt>
                <c:pt idx="226">
                  <c:v>2.3597308488612834</c:v>
                </c:pt>
                <c:pt idx="227">
                  <c:v>2.369772256728778</c:v>
                </c:pt>
                <c:pt idx="228">
                  <c:v>2.3798136645962731</c:v>
                </c:pt>
                <c:pt idx="229">
                  <c:v>2.3898550724637677</c:v>
                </c:pt>
                <c:pt idx="230">
                  <c:v>2.3998964803312623</c:v>
                </c:pt>
                <c:pt idx="231">
                  <c:v>2.4099378881987574</c:v>
                </c:pt>
                <c:pt idx="232">
                  <c:v>2.4199792960662525</c:v>
                </c:pt>
                <c:pt idx="233">
                  <c:v>2.4300207039337471</c:v>
                </c:pt>
                <c:pt idx="234">
                  <c:v>2.4400621118012418</c:v>
                </c:pt>
                <c:pt idx="235">
                  <c:v>2.4501035196687369</c:v>
                </c:pt>
                <c:pt idx="236">
                  <c:v>2.4601449275362319</c:v>
                </c:pt>
                <c:pt idx="237">
                  <c:v>2.4701863354037261</c:v>
                </c:pt>
                <c:pt idx="238">
                  <c:v>2.4802277432712212</c:v>
                </c:pt>
                <c:pt idx="239">
                  <c:v>2.4902691511387163</c:v>
                </c:pt>
                <c:pt idx="240">
                  <c:v>2.5003105590062105</c:v>
                </c:pt>
                <c:pt idx="241">
                  <c:v>2.5103519668737055</c:v>
                </c:pt>
                <c:pt idx="242">
                  <c:v>2.5203933747412006</c:v>
                </c:pt>
                <c:pt idx="243">
                  <c:v>2.5304347826086953</c:v>
                </c:pt>
                <c:pt idx="244">
                  <c:v>2.5404761904761899</c:v>
                </c:pt>
                <c:pt idx="245">
                  <c:v>2.550517598343685</c:v>
                </c:pt>
                <c:pt idx="246">
                  <c:v>2.56055900621118</c:v>
                </c:pt>
                <c:pt idx="247">
                  <c:v>2.5706004140786747</c:v>
                </c:pt>
                <c:pt idx="248">
                  <c:v>2.5806418219461693</c:v>
                </c:pt>
                <c:pt idx="249">
                  <c:v>2.5906832298136644</c:v>
                </c:pt>
                <c:pt idx="250">
                  <c:v>2.600724637681159</c:v>
                </c:pt>
                <c:pt idx="251">
                  <c:v>2.6107660455486541</c:v>
                </c:pt>
                <c:pt idx="252">
                  <c:v>2.6208074534161487</c:v>
                </c:pt>
                <c:pt idx="253">
                  <c:v>2.6308488612836434</c:v>
                </c:pt>
                <c:pt idx="254">
                  <c:v>2.6408902691511384</c:v>
                </c:pt>
                <c:pt idx="255">
                  <c:v>2.6509316770186331</c:v>
                </c:pt>
                <c:pt idx="256">
                  <c:v>2.6609730848861277</c:v>
                </c:pt>
                <c:pt idx="257">
                  <c:v>2.6710144927536228</c:v>
                </c:pt>
                <c:pt idx="258">
                  <c:v>2.6810559006211179</c:v>
                </c:pt>
                <c:pt idx="259">
                  <c:v>2.6910973084886125</c:v>
                </c:pt>
                <c:pt idx="260">
                  <c:v>2.7011387163561071</c:v>
                </c:pt>
                <c:pt idx="261">
                  <c:v>2.7111801242236022</c:v>
                </c:pt>
                <c:pt idx="262">
                  <c:v>2.7212215320910973</c:v>
                </c:pt>
                <c:pt idx="263">
                  <c:v>2.7312629399585915</c:v>
                </c:pt>
                <c:pt idx="264">
                  <c:v>2.7413043478260866</c:v>
                </c:pt>
                <c:pt idx="265">
                  <c:v>2.7513457556935816</c:v>
                </c:pt>
                <c:pt idx="266">
                  <c:v>2.7613871635610763</c:v>
                </c:pt>
                <c:pt idx="267">
                  <c:v>2.7714285714285709</c:v>
                </c:pt>
                <c:pt idx="268">
                  <c:v>2.781469979296066</c:v>
                </c:pt>
                <c:pt idx="269">
                  <c:v>2.7915113871635606</c:v>
                </c:pt>
                <c:pt idx="270">
                  <c:v>2.8015527950310553</c:v>
                </c:pt>
                <c:pt idx="271">
                  <c:v>2.8115942028985503</c:v>
                </c:pt>
                <c:pt idx="272">
                  <c:v>2.8216356107660454</c:v>
                </c:pt>
                <c:pt idx="273">
                  <c:v>2.83167701863354</c:v>
                </c:pt>
                <c:pt idx="274">
                  <c:v>2.8417184265010347</c:v>
                </c:pt>
                <c:pt idx="275">
                  <c:v>2.8517598343685298</c:v>
                </c:pt>
                <c:pt idx="276">
                  <c:v>2.8618012422360244</c:v>
                </c:pt>
                <c:pt idx="277">
                  <c:v>2.8718426501035195</c:v>
                </c:pt>
                <c:pt idx="278">
                  <c:v>2.8818840579710141</c:v>
                </c:pt>
                <c:pt idx="279">
                  <c:v>2.8919254658385087</c:v>
                </c:pt>
                <c:pt idx="280">
                  <c:v>2.9019668737060038</c:v>
                </c:pt>
                <c:pt idx="281">
                  <c:v>2.9120082815734989</c:v>
                </c:pt>
                <c:pt idx="282">
                  <c:v>2.9220496894409931</c:v>
                </c:pt>
                <c:pt idx="283">
                  <c:v>2.9320910973084882</c:v>
                </c:pt>
                <c:pt idx="284">
                  <c:v>2.9421325051759832</c:v>
                </c:pt>
                <c:pt idx="285">
                  <c:v>2.9521739130434779</c:v>
                </c:pt>
                <c:pt idx="286">
                  <c:v>2.9622153209109725</c:v>
                </c:pt>
                <c:pt idx="287">
                  <c:v>2.9722567287784676</c:v>
                </c:pt>
                <c:pt idx="288">
                  <c:v>2.9822981366459627</c:v>
                </c:pt>
                <c:pt idx="289">
                  <c:v>2.9923395445134569</c:v>
                </c:pt>
                <c:pt idx="290">
                  <c:v>3.0023809523809519</c:v>
                </c:pt>
                <c:pt idx="291">
                  <c:v>3.012422360248447</c:v>
                </c:pt>
                <c:pt idx="292">
                  <c:v>3.0224637681159416</c:v>
                </c:pt>
                <c:pt idx="293">
                  <c:v>3.0325051759834363</c:v>
                </c:pt>
                <c:pt idx="294">
                  <c:v>3.0425465838509314</c:v>
                </c:pt>
                <c:pt idx="295">
                  <c:v>3.052587991718426</c:v>
                </c:pt>
                <c:pt idx="296">
                  <c:v>3.0626293995859211</c:v>
                </c:pt>
                <c:pt idx="297">
                  <c:v>3.0726708074534157</c:v>
                </c:pt>
                <c:pt idx="298">
                  <c:v>3.0827122153209108</c:v>
                </c:pt>
                <c:pt idx="299">
                  <c:v>3.0927536231884054</c:v>
                </c:pt>
                <c:pt idx="300">
                  <c:v>3.1027950310559</c:v>
                </c:pt>
                <c:pt idx="301">
                  <c:v>3.1128364389233951</c:v>
                </c:pt>
                <c:pt idx="302">
                  <c:v>3.1228778467908898</c:v>
                </c:pt>
                <c:pt idx="303">
                  <c:v>3.1329192546583848</c:v>
                </c:pt>
                <c:pt idx="304">
                  <c:v>3.1429606625258795</c:v>
                </c:pt>
                <c:pt idx="305">
                  <c:v>3.1530020703933741</c:v>
                </c:pt>
                <c:pt idx="306">
                  <c:v>3.1630434782608692</c:v>
                </c:pt>
                <c:pt idx="307">
                  <c:v>3.1730848861283643</c:v>
                </c:pt>
                <c:pt idx="308">
                  <c:v>3.1831262939958584</c:v>
                </c:pt>
                <c:pt idx="309">
                  <c:v>3.1931677018633535</c:v>
                </c:pt>
                <c:pt idx="310">
                  <c:v>3.2032091097308486</c:v>
                </c:pt>
                <c:pt idx="311">
                  <c:v>3.2132505175983437</c:v>
                </c:pt>
                <c:pt idx="312">
                  <c:v>3.2232919254658379</c:v>
                </c:pt>
                <c:pt idx="313">
                  <c:v>3.2333333333333329</c:v>
                </c:pt>
                <c:pt idx="314">
                  <c:v>3.243374741200828</c:v>
                </c:pt>
                <c:pt idx="315">
                  <c:v>3.2534161490683222</c:v>
                </c:pt>
                <c:pt idx="316">
                  <c:v>3.2634575569358173</c:v>
                </c:pt>
                <c:pt idx="317">
                  <c:v>3.2734989648033124</c:v>
                </c:pt>
                <c:pt idx="318">
                  <c:v>3.283540372670807</c:v>
                </c:pt>
                <c:pt idx="319">
                  <c:v>3.2935817805383016</c:v>
                </c:pt>
                <c:pt idx="320">
                  <c:v>3.3036231884057967</c:v>
                </c:pt>
                <c:pt idx="321">
                  <c:v>3.3136645962732914</c:v>
                </c:pt>
                <c:pt idx="322">
                  <c:v>3.3237060041407864</c:v>
                </c:pt>
                <c:pt idx="323">
                  <c:v>3.3337474120082811</c:v>
                </c:pt>
                <c:pt idx="324">
                  <c:v>3.3437888198757761</c:v>
                </c:pt>
                <c:pt idx="325">
                  <c:v>3.3538302277432708</c:v>
                </c:pt>
                <c:pt idx="326">
                  <c:v>3.3638716356107654</c:v>
                </c:pt>
                <c:pt idx="327">
                  <c:v>3.3739130434782605</c:v>
                </c:pt>
                <c:pt idx="328">
                  <c:v>3.3839544513457551</c:v>
                </c:pt>
                <c:pt idx="329">
                  <c:v>3.3939958592132502</c:v>
                </c:pt>
                <c:pt idx="330">
                  <c:v>3.4040372670807448</c:v>
                </c:pt>
                <c:pt idx="331">
                  <c:v>3.4140786749482395</c:v>
                </c:pt>
                <c:pt idx="332">
                  <c:v>3.4241200828157345</c:v>
                </c:pt>
                <c:pt idx="333">
                  <c:v>3.4341614906832296</c:v>
                </c:pt>
                <c:pt idx="334">
                  <c:v>3.4442028985507238</c:v>
                </c:pt>
                <c:pt idx="335">
                  <c:v>3.4542443064182189</c:v>
                </c:pt>
                <c:pt idx="336">
                  <c:v>3.464285714285714</c:v>
                </c:pt>
                <c:pt idx="337">
                  <c:v>3.474327122153209</c:v>
                </c:pt>
                <c:pt idx="338">
                  <c:v>3.4843685300207032</c:v>
                </c:pt>
                <c:pt idx="339">
                  <c:v>3.4944099378881983</c:v>
                </c:pt>
                <c:pt idx="340">
                  <c:v>3.5044513457556934</c:v>
                </c:pt>
                <c:pt idx="341">
                  <c:v>3.5144927536231876</c:v>
                </c:pt>
                <c:pt idx="342">
                  <c:v>3.5245341614906827</c:v>
                </c:pt>
                <c:pt idx="343">
                  <c:v>3.5345755693581777</c:v>
                </c:pt>
                <c:pt idx="344">
                  <c:v>3.5446169772256724</c:v>
                </c:pt>
                <c:pt idx="345">
                  <c:v>3.554658385093167</c:v>
                </c:pt>
                <c:pt idx="346">
                  <c:v>3.5646997929606621</c:v>
                </c:pt>
                <c:pt idx="347">
                  <c:v>3.5747412008281567</c:v>
                </c:pt>
                <c:pt idx="348">
                  <c:v>3.5847826086956518</c:v>
                </c:pt>
                <c:pt idx="349">
                  <c:v>3.5948240165631464</c:v>
                </c:pt>
                <c:pt idx="350">
                  <c:v>3.6048654244306415</c:v>
                </c:pt>
                <c:pt idx="351">
                  <c:v>3.6149068322981361</c:v>
                </c:pt>
                <c:pt idx="352">
                  <c:v>3.6249482401656312</c:v>
                </c:pt>
                <c:pt idx="353">
                  <c:v>3.6349896480331259</c:v>
                </c:pt>
                <c:pt idx="354">
                  <c:v>3.6450310559006205</c:v>
                </c:pt>
                <c:pt idx="355">
                  <c:v>3.6550724637681156</c:v>
                </c:pt>
                <c:pt idx="356">
                  <c:v>3.6651138716356102</c:v>
                </c:pt>
                <c:pt idx="357">
                  <c:v>3.6751552795031048</c:v>
                </c:pt>
                <c:pt idx="358">
                  <c:v>3.6851966873705999</c:v>
                </c:pt>
                <c:pt idx="359">
                  <c:v>3.695238095238095</c:v>
                </c:pt>
                <c:pt idx="360">
                  <c:v>3.7052795031055892</c:v>
                </c:pt>
                <c:pt idx="361">
                  <c:v>3.7153209109730843</c:v>
                </c:pt>
                <c:pt idx="362">
                  <c:v>3.7253623188405793</c:v>
                </c:pt>
                <c:pt idx="363">
                  <c:v>3.7354037267080744</c:v>
                </c:pt>
                <c:pt idx="364">
                  <c:v>3.7454451345755686</c:v>
                </c:pt>
                <c:pt idx="365">
                  <c:v>3.7554865424430637</c:v>
                </c:pt>
                <c:pt idx="366">
                  <c:v>3.7655279503105588</c:v>
                </c:pt>
                <c:pt idx="367">
                  <c:v>3.7755693581780534</c:v>
                </c:pt>
                <c:pt idx="368">
                  <c:v>3.785610766045548</c:v>
                </c:pt>
                <c:pt idx="369">
                  <c:v>3.7956521739130431</c:v>
                </c:pt>
                <c:pt idx="370">
                  <c:v>3.8056935817805377</c:v>
                </c:pt>
                <c:pt idx="371">
                  <c:v>3.8157349896480324</c:v>
                </c:pt>
                <c:pt idx="372">
                  <c:v>3.8257763975155274</c:v>
                </c:pt>
                <c:pt idx="373">
                  <c:v>3.8358178053830221</c:v>
                </c:pt>
                <c:pt idx="374">
                  <c:v>3.8458592132505172</c:v>
                </c:pt>
                <c:pt idx="375">
                  <c:v>3.8559006211180118</c:v>
                </c:pt>
                <c:pt idx="376">
                  <c:v>3.8659420289855069</c:v>
                </c:pt>
                <c:pt idx="377">
                  <c:v>3.8759834368530015</c:v>
                </c:pt>
                <c:pt idx="378">
                  <c:v>3.8860248447204966</c:v>
                </c:pt>
                <c:pt idx="379">
                  <c:v>3.8960662525879912</c:v>
                </c:pt>
                <c:pt idx="380">
                  <c:v>3.9061076604554859</c:v>
                </c:pt>
                <c:pt idx="381">
                  <c:v>3.9161490683229809</c:v>
                </c:pt>
                <c:pt idx="382">
                  <c:v>3.926190476190476</c:v>
                </c:pt>
                <c:pt idx="383">
                  <c:v>3.9362318840579702</c:v>
                </c:pt>
                <c:pt idx="384">
                  <c:v>3.9462732919254653</c:v>
                </c:pt>
                <c:pt idx="385">
                  <c:v>3.9563146997929604</c:v>
                </c:pt>
                <c:pt idx="386">
                  <c:v>3.9663561076604545</c:v>
                </c:pt>
                <c:pt idx="387">
                  <c:v>3.9763975155279496</c:v>
                </c:pt>
                <c:pt idx="388">
                  <c:v>3.9864389233954443</c:v>
                </c:pt>
                <c:pt idx="389">
                  <c:v>3.9964803312629398</c:v>
                </c:pt>
                <c:pt idx="390">
                  <c:v>4.0065217391304344</c:v>
                </c:pt>
                <c:pt idx="391">
                  <c:v>4.016563146997929</c:v>
                </c:pt>
                <c:pt idx="392">
                  <c:v>4.0266045548654237</c:v>
                </c:pt>
                <c:pt idx="393">
                  <c:v>4.0366459627329183</c:v>
                </c:pt>
                <c:pt idx="394">
                  <c:v>4.0466873706004138</c:v>
                </c:pt>
                <c:pt idx="395">
                  <c:v>4.0567287784679085</c:v>
                </c:pt>
                <c:pt idx="396">
                  <c:v>4.0667701863354031</c:v>
                </c:pt>
                <c:pt idx="397">
                  <c:v>4.0768115942028986</c:v>
                </c:pt>
                <c:pt idx="398">
                  <c:v>4.0868530020703933</c:v>
                </c:pt>
                <c:pt idx="399">
                  <c:v>4.096894409937887</c:v>
                </c:pt>
              </c:numCache>
            </c:numRef>
          </c:xVal>
          <c:yVal>
            <c:numRef>
              <c:f>'WAG followed by co-injection 50'!$M$408:$M$807</c:f>
              <c:numCache>
                <c:formatCode>General</c:formatCode>
                <c:ptCount val="400"/>
                <c:pt idx="0">
                  <c:v>4.5485610402814096</c:v>
                </c:pt>
                <c:pt idx="1">
                  <c:v>4.1069531722929558</c:v>
                </c:pt>
                <c:pt idx="2">
                  <c:v>3.7389466156358493</c:v>
                </c:pt>
                <c:pt idx="3">
                  <c:v>3.7315864845027247</c:v>
                </c:pt>
                <c:pt idx="4">
                  <c:v>3.9229498939643768</c:v>
                </c:pt>
                <c:pt idx="5">
                  <c:v>4.4013584176186091</c:v>
                </c:pt>
                <c:pt idx="6">
                  <c:v>4.6148022204796861</c:v>
                </c:pt>
                <c:pt idx="7">
                  <c:v>4.5632813025477104</c:v>
                </c:pt>
                <c:pt idx="8">
                  <c:v>4.452879335550584</c:v>
                </c:pt>
                <c:pt idx="9">
                  <c:v>4.7472845808762374</c:v>
                </c:pt>
                <c:pt idx="10">
                  <c:v>4.2099950081569046</c:v>
                </c:pt>
                <c:pt idx="11">
                  <c:v>4.3792780242191842</c:v>
                </c:pt>
                <c:pt idx="12">
                  <c:v>4.6884035318110859</c:v>
                </c:pt>
                <c:pt idx="13">
                  <c:v>4.4675995978168856</c:v>
                </c:pt>
                <c:pt idx="14">
                  <c:v>5.94698595557833</c:v>
                </c:pt>
                <c:pt idx="15">
                  <c:v>5.821863726314902</c:v>
                </c:pt>
                <c:pt idx="16">
                  <c:v>5.97642648011088</c:v>
                </c:pt>
                <c:pt idx="17">
                  <c:v>5.8145035951817787</c:v>
                </c:pt>
                <c:pt idx="18">
                  <c:v>6.0205872669097316</c:v>
                </c:pt>
                <c:pt idx="19">
                  <c:v>6.167789889572532</c:v>
                </c:pt>
                <c:pt idx="20">
                  <c:v>5.67466110365205</c:v>
                </c:pt>
                <c:pt idx="21">
                  <c:v>6.3812336924336597</c:v>
                </c:pt>
                <c:pt idx="22">
                  <c:v>6.5799572330284883</c:v>
                </c:pt>
                <c:pt idx="23">
                  <c:v>6.1383493650399812</c:v>
                </c:pt>
                <c:pt idx="24">
                  <c:v>6.3297127745016857</c:v>
                </c:pt>
                <c:pt idx="25">
                  <c:v>6.6756389377593139</c:v>
                </c:pt>
                <c:pt idx="26">
                  <c:v>5.8365839885812045</c:v>
                </c:pt>
                <c:pt idx="27">
                  <c:v>6.9332435274192417</c:v>
                </c:pt>
                <c:pt idx="28">
                  <c:v>6.8007611670227419</c:v>
                </c:pt>
                <c:pt idx="29">
                  <c:v>6.7345199868244663</c:v>
                </c:pt>
                <c:pt idx="30">
                  <c:v>7.6398161162008513</c:v>
                </c:pt>
                <c:pt idx="31">
                  <c:v>7.8385396567956809</c:v>
                </c:pt>
                <c:pt idx="32">
                  <c:v>7.4263723133397228</c:v>
                </c:pt>
                <c:pt idx="33">
                  <c:v>8.1771056889201859</c:v>
                </c:pt>
                <c:pt idx="34">
                  <c:v>8.8174370975034684</c:v>
                </c:pt>
                <c:pt idx="35">
                  <c:v>8.2580671313847613</c:v>
                </c:pt>
                <c:pt idx="36">
                  <c:v>8.2580671313847613</c:v>
                </c:pt>
                <c:pt idx="37">
                  <c:v>8.0667037219230568</c:v>
                </c:pt>
                <c:pt idx="38">
                  <c:v>8.6481540814412412</c:v>
                </c:pt>
                <c:pt idx="39">
                  <c:v>7.9857422794584814</c:v>
                </c:pt>
                <c:pt idx="40">
                  <c:v>7.8238193945293792</c:v>
                </c:pt>
                <c:pt idx="41">
                  <c:v>7.9857422794584814</c:v>
                </c:pt>
                <c:pt idx="42">
                  <c:v>8.0299030662573312</c:v>
                </c:pt>
                <c:pt idx="43">
                  <c:v>7.86798018132823</c:v>
                </c:pt>
                <c:pt idx="44">
                  <c:v>8.0151828039910828</c:v>
                </c:pt>
                <c:pt idx="45">
                  <c:v>7.7722984765974035</c:v>
                </c:pt>
                <c:pt idx="46">
                  <c:v>7.2423690350111958</c:v>
                </c:pt>
                <c:pt idx="47">
                  <c:v>7.8900605747276549</c:v>
                </c:pt>
                <c:pt idx="48">
                  <c:v>7.4337324444728994</c:v>
                </c:pt>
                <c:pt idx="49">
                  <c:v>7.4116520510734754</c:v>
                </c:pt>
                <c:pt idx="50">
                  <c:v>7.7207775586654295</c:v>
                </c:pt>
                <c:pt idx="51">
                  <c:v>8.2580671313847613</c:v>
                </c:pt>
                <c:pt idx="52">
                  <c:v>8.3684690983818371</c:v>
                </c:pt>
                <c:pt idx="53">
                  <c:v>8.3611089672487129</c:v>
                </c:pt>
                <c:pt idx="54">
                  <c:v>7.9342213615265065</c:v>
                </c:pt>
                <c:pt idx="55">
                  <c:v>8.2359867379853373</c:v>
                </c:pt>
                <c:pt idx="56">
                  <c:v>9.0603214248971469</c:v>
                </c:pt>
                <c:pt idx="57">
                  <c:v>8.4641508031127142</c:v>
                </c:pt>
                <c:pt idx="58">
                  <c:v>9.2001639164268738</c:v>
                </c:pt>
                <c:pt idx="59">
                  <c:v>9.1192024739622966</c:v>
                </c:pt>
                <c:pt idx="60">
                  <c:v>9.1339227362285982</c:v>
                </c:pt>
                <c:pt idx="61">
                  <c:v>8.5966331635092654</c:v>
                </c:pt>
                <c:pt idx="62">
                  <c:v>9.2443247032256739</c:v>
                </c:pt>
                <c:pt idx="63">
                  <c:v>9.2884854900245237</c:v>
                </c:pt>
                <c:pt idx="64">
                  <c:v>9.2958456211577012</c:v>
                </c:pt>
                <c:pt idx="65">
                  <c:v>9.1560031296280222</c:v>
                </c:pt>
                <c:pt idx="66">
                  <c:v>9.2222443098262996</c:v>
                </c:pt>
                <c:pt idx="67">
                  <c:v>10.053939127871287</c:v>
                </c:pt>
                <c:pt idx="68">
                  <c:v>8.9499194579000196</c:v>
                </c:pt>
                <c:pt idx="69">
                  <c:v>9.362086801355975</c:v>
                </c:pt>
                <c:pt idx="70">
                  <c:v>9.0382410314977211</c:v>
                </c:pt>
                <c:pt idx="71">
                  <c:v>9.4209678504210768</c:v>
                </c:pt>
                <c:pt idx="72">
                  <c:v>9.9361770297409819</c:v>
                </c:pt>
                <c:pt idx="73">
                  <c:v>9.0897619494297484</c:v>
                </c:pt>
                <c:pt idx="74">
                  <c:v>9.0088005069651711</c:v>
                </c:pt>
                <c:pt idx="75">
                  <c:v>9.1044822116959967</c:v>
                </c:pt>
                <c:pt idx="76">
                  <c:v>9.1412828673617224</c:v>
                </c:pt>
                <c:pt idx="77">
                  <c:v>9.9140966363415561</c:v>
                </c:pt>
                <c:pt idx="78">
                  <c:v>10.348344373196941</c:v>
                </c:pt>
                <c:pt idx="79">
                  <c:v>10.495546995859742</c:v>
                </c:pt>
                <c:pt idx="80">
                  <c:v>10.510267258126042</c:v>
                </c:pt>
                <c:pt idx="81">
                  <c:v>10.002418209939258</c:v>
                </c:pt>
                <c:pt idx="82">
                  <c:v>11.393482994103003</c:v>
                </c:pt>
                <c:pt idx="83">
                  <c:v>10.296823455264912</c:v>
                </c:pt>
                <c:pt idx="84">
                  <c:v>11.54804574789898</c:v>
                </c:pt>
                <c:pt idx="85">
                  <c:v>11.584846403564708</c:v>
                </c:pt>
                <c:pt idx="86">
                  <c:v>11.253640502573326</c:v>
                </c:pt>
                <c:pt idx="87">
                  <c:v>11.842450993224634</c:v>
                </c:pt>
                <c:pt idx="88">
                  <c:v>11.827730730958386</c:v>
                </c:pt>
                <c:pt idx="89">
                  <c:v>12.350300041411415</c:v>
                </c:pt>
                <c:pt idx="90">
                  <c:v>12.622624893337644</c:v>
                </c:pt>
                <c:pt idx="91">
                  <c:v>12.90230987639705</c:v>
                </c:pt>
                <c:pt idx="92">
                  <c:v>11.415563387502427</c:v>
                </c:pt>
                <c:pt idx="93">
                  <c:v>12.173656894216013</c:v>
                </c:pt>
                <c:pt idx="94">
                  <c:v>11.90869217342291</c:v>
                </c:pt>
                <c:pt idx="95">
                  <c:v>11.709968632828081</c:v>
                </c:pt>
                <c:pt idx="96">
                  <c:v>12.703586335802223</c:v>
                </c:pt>
                <c:pt idx="97">
                  <c:v>13.056872630192975</c:v>
                </c:pt>
                <c:pt idx="98">
                  <c:v>12.894949745263874</c:v>
                </c:pt>
                <c:pt idx="99">
                  <c:v>13.049512499059849</c:v>
                </c:pt>
                <c:pt idx="100">
                  <c:v>12.549023582006242</c:v>
                </c:pt>
                <c:pt idx="101">
                  <c:v>13.270316433054104</c:v>
                </c:pt>
                <c:pt idx="102">
                  <c:v>13.461679842515753</c:v>
                </c:pt>
                <c:pt idx="103">
                  <c:v>13.159914466056977</c:v>
                </c:pt>
                <c:pt idx="104">
                  <c:v>12.909670007530174</c:v>
                </c:pt>
                <c:pt idx="105">
                  <c:v>12.195737287615438</c:v>
                </c:pt>
                <c:pt idx="106">
                  <c:v>12.865509220731322</c:v>
                </c:pt>
                <c:pt idx="107">
                  <c:v>13.03479223679355</c:v>
                </c:pt>
                <c:pt idx="108">
                  <c:v>13.689843907643187</c:v>
                </c:pt>
                <c:pt idx="109">
                  <c:v>14.8821851512121</c:v>
                </c:pt>
                <c:pt idx="110">
                  <c:v>15.073548560673752</c:v>
                </c:pt>
                <c:pt idx="111">
                  <c:v>15.080908691806929</c:v>
                </c:pt>
                <c:pt idx="112">
                  <c:v>15.500436166395957</c:v>
                </c:pt>
                <c:pt idx="113">
                  <c:v>14.955786462543502</c:v>
                </c:pt>
                <c:pt idx="114">
                  <c:v>14.462657676623019</c:v>
                </c:pt>
                <c:pt idx="115">
                  <c:v>14.683461610617272</c:v>
                </c:pt>
                <c:pt idx="116">
                  <c:v>14.676101479484149</c:v>
                </c:pt>
                <c:pt idx="117">
                  <c:v>15.073548560673752</c:v>
                </c:pt>
                <c:pt idx="118">
                  <c:v>16.251169541976417</c:v>
                </c:pt>
                <c:pt idx="119">
                  <c:v>16.795819245828877</c:v>
                </c:pt>
                <c:pt idx="120">
                  <c:v>16.678057147698624</c:v>
                </c:pt>
                <c:pt idx="121">
                  <c:v>17.127025146820259</c:v>
                </c:pt>
                <c:pt idx="122">
                  <c:v>16.839980032627729</c:v>
                </c:pt>
                <c:pt idx="123">
                  <c:v>16.449893082571247</c:v>
                </c:pt>
                <c:pt idx="124">
                  <c:v>16.030365607982166</c:v>
                </c:pt>
                <c:pt idx="125">
                  <c:v>14.757062921948673</c:v>
                </c:pt>
                <c:pt idx="126">
                  <c:v>15.758040756055937</c:v>
                </c:pt>
                <c:pt idx="127">
                  <c:v>16.214368886310691</c:v>
                </c:pt>
                <c:pt idx="128">
                  <c:v>16.346851246707246</c:v>
                </c:pt>
                <c:pt idx="129">
                  <c:v>17.752636293137289</c:v>
                </c:pt>
                <c:pt idx="130">
                  <c:v>18.657932422513674</c:v>
                </c:pt>
                <c:pt idx="131">
                  <c:v>18.444488619652546</c:v>
                </c:pt>
                <c:pt idx="132">
                  <c:v>19.909154715147746</c:v>
                </c:pt>
                <c:pt idx="133">
                  <c:v>19.600029207555789</c:v>
                </c:pt>
                <c:pt idx="134">
                  <c:v>21.550463957838293</c:v>
                </c:pt>
                <c:pt idx="135">
                  <c:v>21.992071825826798</c:v>
                </c:pt>
                <c:pt idx="136">
                  <c:v>21.46214238424059</c:v>
                </c:pt>
                <c:pt idx="137">
                  <c:v>20.807090713391005</c:v>
                </c:pt>
                <c:pt idx="138">
                  <c:v>20.740849533192733</c:v>
                </c:pt>
                <c:pt idx="139">
                  <c:v>20.902772418121831</c:v>
                </c:pt>
                <c:pt idx="140">
                  <c:v>20.969013598320107</c:v>
                </c:pt>
                <c:pt idx="141">
                  <c:v>21.815428678631395</c:v>
                </c:pt>
                <c:pt idx="142">
                  <c:v>22.4042391692827</c:v>
                </c:pt>
                <c:pt idx="143">
                  <c:v>22.566162054211802</c:v>
                </c:pt>
                <c:pt idx="144">
                  <c:v>22.360078382483852</c:v>
                </c:pt>
                <c:pt idx="145">
                  <c:v>22.853207168404335</c:v>
                </c:pt>
                <c:pt idx="146">
                  <c:v>21.763907760699368</c:v>
                </c:pt>
                <c:pt idx="147">
                  <c:v>23.088731364664834</c:v>
                </c:pt>
                <c:pt idx="148">
                  <c:v>22.573522185344927</c:v>
                </c:pt>
                <c:pt idx="149">
                  <c:v>22.757525463673506</c:v>
                </c:pt>
                <c:pt idx="150">
                  <c:v>23.515618970387042</c:v>
                </c:pt>
                <c:pt idx="151">
                  <c:v>22.220235890954175</c:v>
                </c:pt>
                <c:pt idx="152">
                  <c:v>23.169692807129415</c:v>
                </c:pt>
                <c:pt idx="153">
                  <c:v>21.830148940897644</c:v>
                </c:pt>
                <c:pt idx="154">
                  <c:v>23.471458183588243</c:v>
                </c:pt>
                <c:pt idx="155">
                  <c:v>23.832104609112172</c:v>
                </c:pt>
                <c:pt idx="156">
                  <c:v>24.192751034636103</c:v>
                </c:pt>
                <c:pt idx="157">
                  <c:v>24.604918378092009</c:v>
                </c:pt>
                <c:pt idx="158">
                  <c:v>25.848780539592902</c:v>
                </c:pt>
                <c:pt idx="159">
                  <c:v>26.113745260386001</c:v>
                </c:pt>
                <c:pt idx="160">
                  <c:v>26.908639422765315</c:v>
                </c:pt>
                <c:pt idx="161">
                  <c:v>27.968498305937675</c:v>
                </c:pt>
                <c:pt idx="162">
                  <c:v>28.579389189988412</c:v>
                </c:pt>
                <c:pt idx="163">
                  <c:v>28.822273517382087</c:v>
                </c:pt>
                <c:pt idx="164">
                  <c:v>27.541610700215472</c:v>
                </c:pt>
                <c:pt idx="165">
                  <c:v>26.871838767099586</c:v>
                </c:pt>
                <c:pt idx="166">
                  <c:v>27.070562307694413</c:v>
                </c:pt>
                <c:pt idx="167">
                  <c:v>28.181942108798754</c:v>
                </c:pt>
                <c:pt idx="168">
                  <c:v>28.800193123982666</c:v>
                </c:pt>
                <c:pt idx="169">
                  <c:v>28.792832992849544</c:v>
                </c:pt>
                <c:pt idx="170">
                  <c:v>29.359563090101421</c:v>
                </c:pt>
                <c:pt idx="171">
                  <c:v>30.044055285483555</c:v>
                </c:pt>
                <c:pt idx="172">
                  <c:v>30.780068398797713</c:v>
                </c:pt>
                <c:pt idx="173">
                  <c:v>30.721187349732613</c:v>
                </c:pt>
                <c:pt idx="174">
                  <c:v>30.404701711007483</c:v>
                </c:pt>
                <c:pt idx="175">
                  <c:v>30.412061842140659</c:v>
                </c:pt>
                <c:pt idx="176">
                  <c:v>31.486640987579328</c:v>
                </c:pt>
                <c:pt idx="177">
                  <c:v>28.697151288118661</c:v>
                </c:pt>
                <c:pt idx="178">
                  <c:v>29.219720598571744</c:v>
                </c:pt>
                <c:pt idx="179">
                  <c:v>29.506765712764224</c:v>
                </c:pt>
                <c:pt idx="180">
                  <c:v>30.323740268542959</c:v>
                </c:pt>
                <c:pt idx="181">
                  <c:v>31.626483479109005</c:v>
                </c:pt>
                <c:pt idx="182">
                  <c:v>33.172111017068715</c:v>
                </c:pt>
                <c:pt idx="183">
                  <c:v>34.070047015311985</c:v>
                </c:pt>
                <c:pt idx="184">
                  <c:v>32.082811609363759</c:v>
                </c:pt>
                <c:pt idx="185">
                  <c:v>31.626483479109005</c:v>
                </c:pt>
                <c:pt idx="186">
                  <c:v>31.449840331913599</c:v>
                </c:pt>
                <c:pt idx="187">
                  <c:v>31.574962561177028</c:v>
                </c:pt>
                <c:pt idx="188">
                  <c:v>31.420399807381045</c:v>
                </c:pt>
                <c:pt idx="189">
                  <c:v>31.582322692310157</c:v>
                </c:pt>
                <c:pt idx="190">
                  <c:v>32.171133182961455</c:v>
                </c:pt>
                <c:pt idx="191">
                  <c:v>32.517059346219142</c:v>
                </c:pt>
                <c:pt idx="192">
                  <c:v>34.9238222267564</c:v>
                </c:pt>
                <c:pt idx="193">
                  <c:v>33.422355475595531</c:v>
                </c:pt>
                <c:pt idx="194">
                  <c:v>34.106847670977665</c:v>
                </c:pt>
                <c:pt idx="195">
                  <c:v>33.716760720921179</c:v>
                </c:pt>
                <c:pt idx="196">
                  <c:v>40.6720846417399</c:v>
                </c:pt>
                <c:pt idx="197">
                  <c:v>44.109265880916972</c:v>
                </c:pt>
                <c:pt idx="198">
                  <c:v>41.628901689048313</c:v>
                </c:pt>
                <c:pt idx="199">
                  <c:v>44.830558731964828</c:v>
                </c:pt>
                <c:pt idx="200">
                  <c:v>47.767251054088291</c:v>
                </c:pt>
                <c:pt idx="201">
                  <c:v>49.312878592048023</c:v>
                </c:pt>
                <c:pt idx="202">
                  <c:v>50.505219835616934</c:v>
                </c:pt>
                <c:pt idx="203">
                  <c:v>52.992944158618762</c:v>
                </c:pt>
                <c:pt idx="204">
                  <c:v>53.839359238930058</c:v>
                </c:pt>
                <c:pt idx="205">
                  <c:v>55.120022056096666</c:v>
                </c:pt>
                <c:pt idx="206">
                  <c:v>56.268202512866729</c:v>
                </c:pt>
                <c:pt idx="207">
                  <c:v>55.510109006153151</c:v>
                </c:pt>
                <c:pt idx="208">
                  <c:v>55.922276349609106</c:v>
                </c:pt>
                <c:pt idx="209">
                  <c:v>55.318745596691507</c:v>
                </c:pt>
                <c:pt idx="210">
                  <c:v>55.39970703915602</c:v>
                </c:pt>
                <c:pt idx="211">
                  <c:v>54.958099171167568</c:v>
                </c:pt>
                <c:pt idx="212">
                  <c:v>54.913938384368713</c:v>
                </c:pt>
                <c:pt idx="213">
                  <c:v>55.45858808822117</c:v>
                </c:pt>
                <c:pt idx="214">
                  <c:v>54.891857990969285</c:v>
                </c:pt>
                <c:pt idx="215">
                  <c:v>55.112661924963547</c:v>
                </c:pt>
                <c:pt idx="216">
                  <c:v>54.796176286238413</c:v>
                </c:pt>
                <c:pt idx="217">
                  <c:v>53.831999107796939</c:v>
                </c:pt>
                <c:pt idx="218">
                  <c:v>53.780478189864894</c:v>
                </c:pt>
                <c:pt idx="219">
                  <c:v>54.553291958844788</c:v>
                </c:pt>
                <c:pt idx="220">
                  <c:v>55.488028612753716</c:v>
                </c:pt>
                <c:pt idx="221">
                  <c:v>54.877137728702991</c:v>
                </c:pt>
                <c:pt idx="222">
                  <c:v>55.752993333546833</c:v>
                </c:pt>
                <c:pt idx="223">
                  <c:v>55.701472415614852</c:v>
                </c:pt>
                <c:pt idx="224">
                  <c:v>56.562607758192392</c:v>
                </c:pt>
                <c:pt idx="225">
                  <c:v>56.547887495926147</c:v>
                </c:pt>
                <c:pt idx="226">
                  <c:v>56.246122119467316</c:v>
                </c:pt>
                <c:pt idx="227">
                  <c:v>57.305981002639669</c:v>
                </c:pt>
                <c:pt idx="228">
                  <c:v>56.724530643121497</c:v>
                </c:pt>
                <c:pt idx="229">
                  <c:v>55.510109006153151</c:v>
                </c:pt>
                <c:pt idx="230">
                  <c:v>56.003237792073634</c:v>
                </c:pt>
                <c:pt idx="231">
                  <c:v>56.297643037399283</c:v>
                </c:pt>
                <c:pt idx="232">
                  <c:v>55.591070448617728</c:v>
                </c:pt>
                <c:pt idx="233">
                  <c:v>55.679392022215424</c:v>
                </c:pt>
                <c:pt idx="234">
                  <c:v>57.681347690429909</c:v>
                </c:pt>
                <c:pt idx="235">
                  <c:v>57.924232017823591</c:v>
                </c:pt>
                <c:pt idx="236">
                  <c:v>56.95269470824892</c:v>
                </c:pt>
                <c:pt idx="237">
                  <c:v>56.606768544991233</c:v>
                </c:pt>
                <c:pt idx="238">
                  <c:v>56.49636657799411</c:v>
                </c:pt>
                <c:pt idx="239">
                  <c:v>56.864373134651224</c:v>
                </c:pt>
                <c:pt idx="240">
                  <c:v>56.312363299665591</c:v>
                </c:pt>
                <c:pt idx="241">
                  <c:v>56.047398578872475</c:v>
                </c:pt>
                <c:pt idx="242">
                  <c:v>56.26084238173361</c:v>
                </c:pt>
                <c:pt idx="243">
                  <c:v>55.701472415614852</c:v>
                </c:pt>
                <c:pt idx="244">
                  <c:v>55.296665203292072</c:v>
                </c:pt>
                <c:pt idx="245">
                  <c:v>54.936018777768147</c:v>
                </c:pt>
                <c:pt idx="246">
                  <c:v>54.913938384368713</c:v>
                </c:pt>
                <c:pt idx="247">
                  <c:v>54.155844877655127</c:v>
                </c:pt>
                <c:pt idx="248">
                  <c:v>54.170565139921436</c:v>
                </c:pt>
                <c:pt idx="249">
                  <c:v>54.155844877655127</c:v>
                </c:pt>
                <c:pt idx="250">
                  <c:v>54.067523304057431</c:v>
                </c:pt>
                <c:pt idx="251">
                  <c:v>55.914916218475931</c:v>
                </c:pt>
                <c:pt idx="252">
                  <c:v>55.922276349609106</c:v>
                </c:pt>
                <c:pt idx="253">
                  <c:v>55.804514251478807</c:v>
                </c:pt>
                <c:pt idx="254">
                  <c:v>56.275562643999855</c:v>
                </c:pt>
                <c:pt idx="255">
                  <c:v>56.503726709127292</c:v>
                </c:pt>
                <c:pt idx="256">
                  <c:v>55.097941662697252</c:v>
                </c:pt>
                <c:pt idx="257">
                  <c:v>54.722574974907012</c:v>
                </c:pt>
                <c:pt idx="258">
                  <c:v>54.928658646634958</c:v>
                </c:pt>
                <c:pt idx="259">
                  <c:v>55.22306389196067</c:v>
                </c:pt>
                <c:pt idx="260">
                  <c:v>55.384986776889775</c:v>
                </c:pt>
                <c:pt idx="261">
                  <c:v>55.870755431677075</c:v>
                </c:pt>
                <c:pt idx="262">
                  <c:v>54.067523304057431</c:v>
                </c:pt>
                <c:pt idx="263">
                  <c:v>53.427191895474103</c:v>
                </c:pt>
                <c:pt idx="264">
                  <c:v>53.706876878533507</c:v>
                </c:pt>
                <c:pt idx="265">
                  <c:v>53.618555304935803</c:v>
                </c:pt>
                <c:pt idx="266">
                  <c:v>54.361928549383087</c:v>
                </c:pt>
                <c:pt idx="267">
                  <c:v>54.774095892838993</c:v>
                </c:pt>
                <c:pt idx="268">
                  <c:v>54.840337073037269</c:v>
                </c:pt>
                <c:pt idx="269">
                  <c:v>54.766735761705867</c:v>
                </c:pt>
                <c:pt idx="270">
                  <c:v>55.451227957088044</c:v>
                </c:pt>
                <c:pt idx="271">
                  <c:v>56.098919496804513</c:v>
                </c:pt>
                <c:pt idx="272">
                  <c:v>56.790771823319773</c:v>
                </c:pt>
                <c:pt idx="273">
                  <c:v>57.099897330911716</c:v>
                </c:pt>
                <c:pt idx="274">
                  <c:v>57.99047319802186</c:v>
                </c:pt>
                <c:pt idx="275">
                  <c:v>57.166138511109992</c:v>
                </c:pt>
                <c:pt idx="276">
                  <c:v>57.026296019580329</c:v>
                </c:pt>
                <c:pt idx="277">
                  <c:v>58.262798049948088</c:v>
                </c:pt>
                <c:pt idx="278">
                  <c:v>57.857990837625309</c:v>
                </c:pt>
                <c:pt idx="279">
                  <c:v>57.129337855444277</c:v>
                </c:pt>
                <c:pt idx="280">
                  <c:v>57.077816937512296</c:v>
                </c:pt>
                <c:pt idx="281">
                  <c:v>56.569967889325561</c:v>
                </c:pt>
                <c:pt idx="282">
                  <c:v>56.31972343079871</c:v>
                </c:pt>
                <c:pt idx="283">
                  <c:v>55.745633202413707</c:v>
                </c:pt>
                <c:pt idx="284">
                  <c:v>56.783411692186647</c:v>
                </c:pt>
                <c:pt idx="285">
                  <c:v>57.247099953574583</c:v>
                </c:pt>
                <c:pt idx="286">
                  <c:v>56.474286184594689</c:v>
                </c:pt>
                <c:pt idx="287">
                  <c:v>56.26084238173361</c:v>
                </c:pt>
                <c:pt idx="288">
                  <c:v>56.49636657799411</c:v>
                </c:pt>
                <c:pt idx="289">
                  <c:v>57.710788214962456</c:v>
                </c:pt>
                <c:pt idx="290">
                  <c:v>58.711766049069716</c:v>
                </c:pt>
                <c:pt idx="291">
                  <c:v>57.828550313092755</c:v>
                </c:pt>
                <c:pt idx="292">
                  <c:v>56.879093396917469</c:v>
                </c:pt>
                <c:pt idx="293">
                  <c:v>57.475264018701957</c:v>
                </c:pt>
                <c:pt idx="294">
                  <c:v>57.247099953574583</c:v>
                </c:pt>
                <c:pt idx="295">
                  <c:v>56.503726709127292</c:v>
                </c:pt>
                <c:pt idx="296">
                  <c:v>57.401662707370548</c:v>
                </c:pt>
                <c:pt idx="297">
                  <c:v>56.827572478985488</c:v>
                </c:pt>
                <c:pt idx="298">
                  <c:v>57.063096675246044</c:v>
                </c:pt>
                <c:pt idx="299">
                  <c:v>56.135720152470192</c:v>
                </c:pt>
                <c:pt idx="300">
                  <c:v>57.350141789438531</c:v>
                </c:pt>
                <c:pt idx="301">
                  <c:v>58.152396082950965</c:v>
                </c:pt>
                <c:pt idx="302">
                  <c:v>58.45416145940974</c:v>
                </c:pt>
                <c:pt idx="303">
                  <c:v>57.696067952696211</c:v>
                </c:pt>
                <c:pt idx="304">
                  <c:v>57.843270575359014</c:v>
                </c:pt>
                <c:pt idx="305">
                  <c:v>57.983113066888734</c:v>
                </c:pt>
                <c:pt idx="306">
                  <c:v>58.321679099013238</c:v>
                </c:pt>
                <c:pt idx="307">
                  <c:v>57.423743100769975</c:v>
                </c:pt>
                <c:pt idx="308">
                  <c:v>58.100875165018991</c:v>
                </c:pt>
                <c:pt idx="309">
                  <c:v>57.87271109989161</c:v>
                </c:pt>
                <c:pt idx="310">
                  <c:v>59.322656933120442</c:v>
                </c:pt>
                <c:pt idx="311">
                  <c:v>59.904107292638635</c:v>
                </c:pt>
                <c:pt idx="312">
                  <c:v>59.138653654791923</c:v>
                </c:pt>
                <c:pt idx="313">
                  <c:v>58.888409196265115</c:v>
                </c:pt>
                <c:pt idx="314">
                  <c:v>60.073390308700915</c:v>
                </c:pt>
                <c:pt idx="315">
                  <c:v>59.307936670854197</c:v>
                </c:pt>
                <c:pt idx="316">
                  <c:v>59.087132736859949</c:v>
                </c:pt>
                <c:pt idx="317">
                  <c:v>59.307936670854197</c:v>
                </c:pt>
                <c:pt idx="318">
                  <c:v>59.101852999126194</c:v>
                </c:pt>
                <c:pt idx="319">
                  <c:v>60.802043290881898</c:v>
                </c:pt>
                <c:pt idx="320">
                  <c:v>60.235313193630013</c:v>
                </c:pt>
                <c:pt idx="321">
                  <c:v>60.235313193630013</c:v>
                </c:pt>
                <c:pt idx="322">
                  <c:v>60.971326306944178</c:v>
                </c:pt>
                <c:pt idx="323">
                  <c:v>60.860924339947054</c:v>
                </c:pt>
                <c:pt idx="324">
                  <c:v>61.309892339068682</c:v>
                </c:pt>
                <c:pt idx="325">
                  <c:v>61.552776666462357</c:v>
                </c:pt>
                <c:pt idx="326">
                  <c:v>61.604297584394331</c:v>
                </c:pt>
                <c:pt idx="327">
                  <c:v>61.287811945669254</c:v>
                </c:pt>
                <c:pt idx="328">
                  <c:v>62.75983817229752</c:v>
                </c:pt>
                <c:pt idx="329">
                  <c:v>62.803998959096369</c:v>
                </c:pt>
                <c:pt idx="330">
                  <c:v>61.655818502326305</c:v>
                </c:pt>
                <c:pt idx="331">
                  <c:v>60.956606044677876</c:v>
                </c:pt>
                <c:pt idx="332">
                  <c:v>60.846204077680746</c:v>
                </c:pt>
                <c:pt idx="333">
                  <c:v>61.707339420258286</c:v>
                </c:pt>
                <c:pt idx="334">
                  <c:v>62.516953844903895</c:v>
                </c:pt>
                <c:pt idx="335">
                  <c:v>61.90606296085312</c:v>
                </c:pt>
                <c:pt idx="336">
                  <c:v>61.795660993855989</c:v>
                </c:pt>
                <c:pt idx="337">
                  <c:v>62.266709386377045</c:v>
                </c:pt>
                <c:pt idx="338">
                  <c:v>62.33295056657532</c:v>
                </c:pt>
                <c:pt idx="339">
                  <c:v>62.47279305810504</c:v>
                </c:pt>
                <c:pt idx="340">
                  <c:v>61.368773388133775</c:v>
                </c:pt>
                <c:pt idx="341">
                  <c:v>61.427654437198932</c:v>
                </c:pt>
                <c:pt idx="342">
                  <c:v>61.199490372071558</c:v>
                </c:pt>
                <c:pt idx="343">
                  <c:v>61.29517207680238</c:v>
                </c:pt>
                <c:pt idx="344">
                  <c:v>61.170049847539005</c:v>
                </c:pt>
                <c:pt idx="345">
                  <c:v>61.883982567453685</c:v>
                </c:pt>
                <c:pt idx="346">
                  <c:v>62.141587157113662</c:v>
                </c:pt>
                <c:pt idx="347">
                  <c:v>61.089088405074435</c:v>
                </c:pt>
                <c:pt idx="348">
                  <c:v>61.368773388133775</c:v>
                </c:pt>
                <c:pt idx="349">
                  <c:v>61.47181522399778</c:v>
                </c:pt>
                <c:pt idx="350">
                  <c:v>61.773580600456562</c:v>
                </c:pt>
                <c:pt idx="351">
                  <c:v>62.737757778898093</c:v>
                </c:pt>
                <c:pt idx="352">
                  <c:v>62.53167410717014</c:v>
                </c:pt>
                <c:pt idx="353">
                  <c:v>62.259349255243905</c:v>
                </c:pt>
                <c:pt idx="354">
                  <c:v>62.347670828841622</c:v>
                </c:pt>
                <c:pt idx="355">
                  <c:v>62.81871922136267</c:v>
                </c:pt>
                <c:pt idx="356">
                  <c:v>61.479175355130899</c:v>
                </c:pt>
                <c:pt idx="357">
                  <c:v>60.507638045556241</c:v>
                </c:pt>
                <c:pt idx="358">
                  <c:v>60.625400143686498</c:v>
                </c:pt>
                <c:pt idx="359">
                  <c:v>61.228930896604105</c:v>
                </c:pt>
                <c:pt idx="360">
                  <c:v>60.566519094621391</c:v>
                </c:pt>
                <c:pt idx="361">
                  <c:v>61.302532207935499</c:v>
                </c:pt>
                <c:pt idx="362">
                  <c:v>61.994384534450816</c:v>
                </c:pt>
                <c:pt idx="363">
                  <c:v>61.979664272184571</c:v>
                </c:pt>
                <c:pt idx="364">
                  <c:v>61.258371421136644</c:v>
                </c:pt>
                <c:pt idx="365">
                  <c:v>60.463477258757393</c:v>
                </c:pt>
                <c:pt idx="366">
                  <c:v>60.411956340825419</c:v>
                </c:pt>
                <c:pt idx="367">
                  <c:v>60.860924339947054</c:v>
                </c:pt>
                <c:pt idx="368">
                  <c:v>60.117551095499756</c:v>
                </c:pt>
                <c:pt idx="369">
                  <c:v>59.837866112440359</c:v>
                </c:pt>
                <c:pt idx="370">
                  <c:v>60.684281192751641</c:v>
                </c:pt>
                <c:pt idx="371">
                  <c:v>61.847181911788013</c:v>
                </c:pt>
                <c:pt idx="372">
                  <c:v>62.465432926971879</c:v>
                </c:pt>
                <c:pt idx="373">
                  <c:v>63.385449318614562</c:v>
                </c:pt>
                <c:pt idx="374">
                  <c:v>63.532651941277415</c:v>
                </c:pt>
                <c:pt idx="375">
                  <c:v>63.871217973401912</c:v>
                </c:pt>
                <c:pt idx="376">
                  <c:v>63.731375481872227</c:v>
                </c:pt>
                <c:pt idx="377">
                  <c:v>63.201446040286029</c:v>
                </c:pt>
                <c:pt idx="378">
                  <c:v>62.671516598699824</c:v>
                </c:pt>
                <c:pt idx="379">
                  <c:v>62.421272140173016</c:v>
                </c:pt>
                <c:pt idx="380">
                  <c:v>62.362391091107916</c:v>
                </c:pt>
                <c:pt idx="381">
                  <c:v>62.075345976915393</c:v>
                </c:pt>
                <c:pt idx="382">
                  <c:v>62.796638827963257</c:v>
                </c:pt>
                <c:pt idx="383">
                  <c:v>63.51057154787798</c:v>
                </c:pt>
                <c:pt idx="384">
                  <c:v>63.054243417623184</c:v>
                </c:pt>
                <c:pt idx="385">
                  <c:v>62.884960401560953</c:v>
                </c:pt>
                <c:pt idx="386">
                  <c:v>61.619017846660633</c:v>
                </c:pt>
                <c:pt idx="387">
                  <c:v>61.412934174932623</c:v>
                </c:pt>
                <c:pt idx="388">
                  <c:v>61.47181522399778</c:v>
                </c:pt>
                <c:pt idx="389">
                  <c:v>61.243651158870399</c:v>
                </c:pt>
                <c:pt idx="390">
                  <c:v>60.566519094621391</c:v>
                </c:pt>
                <c:pt idx="391">
                  <c:v>60.014509259635759</c:v>
                </c:pt>
                <c:pt idx="392">
                  <c:v>59.440419031250705</c:v>
                </c:pt>
                <c:pt idx="393">
                  <c:v>59.977708603970036</c:v>
                </c:pt>
                <c:pt idx="394">
                  <c:v>59.639142571845532</c:v>
                </c:pt>
                <c:pt idx="395">
                  <c:v>59.940907948304364</c:v>
                </c:pt>
                <c:pt idx="396">
                  <c:v>59.926187686038055</c:v>
                </c:pt>
                <c:pt idx="397">
                  <c:v>60.058670046434614</c:v>
                </c:pt>
                <c:pt idx="398">
                  <c:v>61.427654437198932</c:v>
                </c:pt>
                <c:pt idx="399">
                  <c:v>62.47279305810504</c:v>
                </c:pt>
              </c:numCache>
            </c:numRef>
          </c:yVal>
          <c:smooth val="0"/>
        </c:ser>
        <c:ser>
          <c:idx val="0"/>
          <c:order val="1"/>
          <c:tx>
            <c:v>WAG</c:v>
          </c:tx>
          <c:spPr>
            <a:ln w="28575">
              <a:noFill/>
            </a:ln>
          </c:spPr>
          <c:xVal>
            <c:numRef>
              <c:f>'WAG followed by co-injection 50'!$J$4:$J$405</c:f>
              <c:numCache>
                <c:formatCode>General</c:formatCode>
                <c:ptCount val="402"/>
                <c:pt idx="0">
                  <c:v>0</c:v>
                </c:pt>
                <c:pt idx="1">
                  <c:v>1.0041407867494823E-2</c:v>
                </c:pt>
                <c:pt idx="2">
                  <c:v>2.0082815734989646E-2</c:v>
                </c:pt>
                <c:pt idx="3">
                  <c:v>3.0124223602484467E-2</c:v>
                </c:pt>
                <c:pt idx="4">
                  <c:v>4.0165631469979292E-2</c:v>
                </c:pt>
                <c:pt idx="5">
                  <c:v>5.020703933747412E-2</c:v>
                </c:pt>
                <c:pt idx="6">
                  <c:v>6.0248447204968934E-2</c:v>
                </c:pt>
                <c:pt idx="7">
                  <c:v>7.0289855072463756E-2</c:v>
                </c:pt>
                <c:pt idx="8">
                  <c:v>8.0331262939958584E-2</c:v>
                </c:pt>
                <c:pt idx="9">
                  <c:v>9.0372670807453398E-2</c:v>
                </c:pt>
                <c:pt idx="10">
                  <c:v>0.10041407867494824</c:v>
                </c:pt>
                <c:pt idx="11">
                  <c:v>0.11045548654244305</c:v>
                </c:pt>
                <c:pt idx="12">
                  <c:v>0.12049689440993787</c:v>
                </c:pt>
                <c:pt idx="13">
                  <c:v>0.13053830227743268</c:v>
                </c:pt>
                <c:pt idx="14">
                  <c:v>0.14057971014492751</c:v>
                </c:pt>
                <c:pt idx="15">
                  <c:v>0.15062111801242234</c:v>
                </c:pt>
                <c:pt idx="16">
                  <c:v>0.16066252587991717</c:v>
                </c:pt>
                <c:pt idx="17">
                  <c:v>0.17070393374741197</c:v>
                </c:pt>
                <c:pt idx="18">
                  <c:v>0.1807453416149068</c:v>
                </c:pt>
                <c:pt idx="19">
                  <c:v>0.19078674948240162</c:v>
                </c:pt>
                <c:pt idx="20">
                  <c:v>0.20082815734989648</c:v>
                </c:pt>
                <c:pt idx="21">
                  <c:v>0.21086956521739128</c:v>
                </c:pt>
                <c:pt idx="22">
                  <c:v>0.22091097308488611</c:v>
                </c:pt>
                <c:pt idx="23">
                  <c:v>0.23095238095238094</c:v>
                </c:pt>
                <c:pt idx="24">
                  <c:v>0.24099378881987574</c:v>
                </c:pt>
                <c:pt idx="25">
                  <c:v>0.25103519668737057</c:v>
                </c:pt>
                <c:pt idx="26">
                  <c:v>0.26107660455486537</c:v>
                </c:pt>
                <c:pt idx="27">
                  <c:v>0.27111801242236022</c:v>
                </c:pt>
                <c:pt idx="28">
                  <c:v>0.28115942028985502</c:v>
                </c:pt>
                <c:pt idx="29">
                  <c:v>0.29120082815734988</c:v>
                </c:pt>
                <c:pt idx="30">
                  <c:v>0.30124223602484468</c:v>
                </c:pt>
                <c:pt idx="31">
                  <c:v>0.31128364389233953</c:v>
                </c:pt>
                <c:pt idx="32">
                  <c:v>0.32132505175983433</c:v>
                </c:pt>
                <c:pt idx="33">
                  <c:v>0.33136645962732914</c:v>
                </c:pt>
                <c:pt idx="34">
                  <c:v>0.34140786749482394</c:v>
                </c:pt>
                <c:pt idx="35">
                  <c:v>0.35144927536231879</c:v>
                </c:pt>
                <c:pt idx="36">
                  <c:v>0.36149068322981359</c:v>
                </c:pt>
                <c:pt idx="37">
                  <c:v>0.37153209109730845</c:v>
                </c:pt>
                <c:pt idx="38">
                  <c:v>0.38157349896480325</c:v>
                </c:pt>
                <c:pt idx="39">
                  <c:v>0.3916149068322981</c:v>
                </c:pt>
                <c:pt idx="40">
                  <c:v>0.40165631469979296</c:v>
                </c:pt>
                <c:pt idx="41">
                  <c:v>0.4116977225672877</c:v>
                </c:pt>
                <c:pt idx="42">
                  <c:v>0.42173913043478256</c:v>
                </c:pt>
                <c:pt idx="43">
                  <c:v>0.43178053830227736</c:v>
                </c:pt>
                <c:pt idx="44">
                  <c:v>0.44182194616977222</c:v>
                </c:pt>
                <c:pt idx="45">
                  <c:v>0.45186335403726702</c:v>
                </c:pt>
                <c:pt idx="46">
                  <c:v>0.46190476190476187</c:v>
                </c:pt>
                <c:pt idx="47">
                  <c:v>0.47194616977225667</c:v>
                </c:pt>
                <c:pt idx="48">
                  <c:v>0.48198757763975147</c:v>
                </c:pt>
                <c:pt idx="49">
                  <c:v>0.49202898550724627</c:v>
                </c:pt>
                <c:pt idx="50">
                  <c:v>0.50207039337474113</c:v>
                </c:pt>
                <c:pt idx="51">
                  <c:v>0.51211180124223588</c:v>
                </c:pt>
                <c:pt idx="52">
                  <c:v>0.52215320910973073</c:v>
                </c:pt>
                <c:pt idx="53">
                  <c:v>0.53219461697722559</c:v>
                </c:pt>
                <c:pt idx="54">
                  <c:v>0.54223602484472044</c:v>
                </c:pt>
                <c:pt idx="55">
                  <c:v>0.55227743271221519</c:v>
                </c:pt>
                <c:pt idx="56">
                  <c:v>0.56231884057971004</c:v>
                </c:pt>
                <c:pt idx="57">
                  <c:v>0.5723602484472049</c:v>
                </c:pt>
                <c:pt idx="58">
                  <c:v>0.58240165631469976</c:v>
                </c:pt>
                <c:pt idx="59">
                  <c:v>0.5924430641821945</c:v>
                </c:pt>
                <c:pt idx="60">
                  <c:v>0.60248447204968936</c:v>
                </c:pt>
                <c:pt idx="61">
                  <c:v>0.61252587991718421</c:v>
                </c:pt>
                <c:pt idx="62">
                  <c:v>0.62256728778467907</c:v>
                </c:pt>
                <c:pt idx="63">
                  <c:v>0.63260869565217381</c:v>
                </c:pt>
                <c:pt idx="64">
                  <c:v>0.64265010351966867</c:v>
                </c:pt>
                <c:pt idx="65">
                  <c:v>0.65269151138716353</c:v>
                </c:pt>
                <c:pt idx="66">
                  <c:v>0.66273291925465827</c:v>
                </c:pt>
                <c:pt idx="67">
                  <c:v>0.67277432712215313</c:v>
                </c:pt>
                <c:pt idx="68">
                  <c:v>0.68281573498964787</c:v>
                </c:pt>
                <c:pt idx="69">
                  <c:v>0.69285714285714273</c:v>
                </c:pt>
                <c:pt idx="70">
                  <c:v>0.70289855072463758</c:v>
                </c:pt>
                <c:pt idx="71">
                  <c:v>0.71293995859213244</c:v>
                </c:pt>
                <c:pt idx="72">
                  <c:v>0.72298136645962718</c:v>
                </c:pt>
                <c:pt idx="73">
                  <c:v>0.73302277432712204</c:v>
                </c:pt>
                <c:pt idx="74">
                  <c:v>0.7430641821946169</c:v>
                </c:pt>
                <c:pt idx="75">
                  <c:v>0.75310559006211175</c:v>
                </c:pt>
                <c:pt idx="76">
                  <c:v>0.7631469979296065</c:v>
                </c:pt>
                <c:pt idx="77">
                  <c:v>0.77318840579710135</c:v>
                </c:pt>
                <c:pt idx="78">
                  <c:v>0.78322981366459621</c:v>
                </c:pt>
                <c:pt idx="79">
                  <c:v>0.79327122153209106</c:v>
                </c:pt>
                <c:pt idx="80">
                  <c:v>0.80331262939958592</c:v>
                </c:pt>
                <c:pt idx="81">
                  <c:v>0.81335403726708055</c:v>
                </c:pt>
                <c:pt idx="82">
                  <c:v>0.82339544513457541</c:v>
                </c:pt>
                <c:pt idx="83">
                  <c:v>0.83343685300207027</c:v>
                </c:pt>
                <c:pt idx="84">
                  <c:v>0.84347826086956512</c:v>
                </c:pt>
                <c:pt idx="85">
                  <c:v>0.85351966873705987</c:v>
                </c:pt>
                <c:pt idx="86">
                  <c:v>0.86356107660455472</c:v>
                </c:pt>
                <c:pt idx="87">
                  <c:v>0.87360248447204958</c:v>
                </c:pt>
                <c:pt idx="88">
                  <c:v>0.88364389233954443</c:v>
                </c:pt>
                <c:pt idx="89">
                  <c:v>0.89368530020703918</c:v>
                </c:pt>
                <c:pt idx="90">
                  <c:v>0.90372670807453404</c:v>
                </c:pt>
                <c:pt idx="91">
                  <c:v>0.91376811594202889</c:v>
                </c:pt>
                <c:pt idx="92">
                  <c:v>0.92380952380952375</c:v>
                </c:pt>
                <c:pt idx="93">
                  <c:v>0.9338509316770186</c:v>
                </c:pt>
                <c:pt idx="94">
                  <c:v>0.94389233954451335</c:v>
                </c:pt>
                <c:pt idx="95">
                  <c:v>0.95393374741200809</c:v>
                </c:pt>
                <c:pt idx="96">
                  <c:v>0.96397515527950295</c:v>
                </c:pt>
                <c:pt idx="97">
                  <c:v>0.9740165631469978</c:v>
                </c:pt>
                <c:pt idx="98">
                  <c:v>0.98405797101449255</c:v>
                </c:pt>
                <c:pt idx="99">
                  <c:v>0.99409937888198741</c:v>
                </c:pt>
                <c:pt idx="100">
                  <c:v>1.0041407867494823</c:v>
                </c:pt>
                <c:pt idx="101">
                  <c:v>1.0141821946169771</c:v>
                </c:pt>
                <c:pt idx="102">
                  <c:v>1.0242236024844718</c:v>
                </c:pt>
                <c:pt idx="103">
                  <c:v>1.0342650103519668</c:v>
                </c:pt>
                <c:pt idx="104">
                  <c:v>1.0443064182194615</c:v>
                </c:pt>
                <c:pt idx="105">
                  <c:v>1.0543478260869563</c:v>
                </c:pt>
                <c:pt idx="106">
                  <c:v>1.0643892339544512</c:v>
                </c:pt>
                <c:pt idx="107">
                  <c:v>1.074430641821946</c:v>
                </c:pt>
                <c:pt idx="108">
                  <c:v>1.0844720496894409</c:v>
                </c:pt>
                <c:pt idx="109">
                  <c:v>1.0945134575569357</c:v>
                </c:pt>
                <c:pt idx="110">
                  <c:v>1.1045548654244304</c:v>
                </c:pt>
                <c:pt idx="111">
                  <c:v>1.1145962732919255</c:v>
                </c:pt>
                <c:pt idx="112">
                  <c:v>1.1246376811594201</c:v>
                </c:pt>
                <c:pt idx="113">
                  <c:v>1.1346790890269149</c:v>
                </c:pt>
                <c:pt idx="114">
                  <c:v>1.1447204968944098</c:v>
                </c:pt>
                <c:pt idx="115">
                  <c:v>1.1547619047619047</c:v>
                </c:pt>
                <c:pt idx="116">
                  <c:v>1.1648033126293995</c:v>
                </c:pt>
                <c:pt idx="117">
                  <c:v>1.1748447204968941</c:v>
                </c:pt>
                <c:pt idx="118">
                  <c:v>1.184886128364389</c:v>
                </c:pt>
                <c:pt idx="119">
                  <c:v>1.1949275362318839</c:v>
                </c:pt>
                <c:pt idx="120">
                  <c:v>1.2049689440993787</c:v>
                </c:pt>
                <c:pt idx="121">
                  <c:v>1.2150103519668736</c:v>
                </c:pt>
                <c:pt idx="122">
                  <c:v>1.2250517598343684</c:v>
                </c:pt>
                <c:pt idx="123">
                  <c:v>1.2350931677018631</c:v>
                </c:pt>
                <c:pt idx="124">
                  <c:v>1.2451345755693581</c:v>
                </c:pt>
                <c:pt idx="125">
                  <c:v>1.2551759834368528</c:v>
                </c:pt>
                <c:pt idx="126">
                  <c:v>1.2652173913043476</c:v>
                </c:pt>
                <c:pt idx="127">
                  <c:v>1.2752587991718425</c:v>
                </c:pt>
                <c:pt idx="128">
                  <c:v>1.2853002070393373</c:v>
                </c:pt>
                <c:pt idx="129">
                  <c:v>1.2953416149068322</c:v>
                </c:pt>
                <c:pt idx="130">
                  <c:v>1.3053830227743271</c:v>
                </c:pt>
                <c:pt idx="131">
                  <c:v>1.3154244306418217</c:v>
                </c:pt>
                <c:pt idx="132">
                  <c:v>1.3254658385093165</c:v>
                </c:pt>
                <c:pt idx="133">
                  <c:v>1.3355072463768114</c:v>
                </c:pt>
                <c:pt idx="134">
                  <c:v>1.3455486542443063</c:v>
                </c:pt>
                <c:pt idx="135">
                  <c:v>1.3555900621118011</c:v>
                </c:pt>
                <c:pt idx="136">
                  <c:v>1.3656314699792957</c:v>
                </c:pt>
                <c:pt idx="137">
                  <c:v>1.3756728778467908</c:v>
                </c:pt>
                <c:pt idx="138">
                  <c:v>1.3857142857142855</c:v>
                </c:pt>
                <c:pt idx="139">
                  <c:v>1.3957556935817803</c:v>
                </c:pt>
                <c:pt idx="140">
                  <c:v>1.4057971014492752</c:v>
                </c:pt>
                <c:pt idx="141">
                  <c:v>1.41583850931677</c:v>
                </c:pt>
                <c:pt idx="142">
                  <c:v>1.4258799171842649</c:v>
                </c:pt>
                <c:pt idx="143">
                  <c:v>1.4359213250517597</c:v>
                </c:pt>
                <c:pt idx="144">
                  <c:v>1.4459627329192544</c:v>
                </c:pt>
                <c:pt idx="145">
                  <c:v>1.4560041407867494</c:v>
                </c:pt>
                <c:pt idx="146">
                  <c:v>1.4660455486542441</c:v>
                </c:pt>
                <c:pt idx="147">
                  <c:v>1.4760869565217389</c:v>
                </c:pt>
                <c:pt idx="148">
                  <c:v>1.4861283643892338</c:v>
                </c:pt>
                <c:pt idx="149">
                  <c:v>1.4961697722567284</c:v>
                </c:pt>
                <c:pt idx="150">
                  <c:v>1.5062111801242235</c:v>
                </c:pt>
                <c:pt idx="151">
                  <c:v>1.5162525879917181</c:v>
                </c:pt>
                <c:pt idx="152">
                  <c:v>1.526293995859213</c:v>
                </c:pt>
                <c:pt idx="153">
                  <c:v>1.5363354037267078</c:v>
                </c:pt>
                <c:pt idx="154">
                  <c:v>1.5463768115942027</c:v>
                </c:pt>
                <c:pt idx="155">
                  <c:v>1.5564182194616976</c:v>
                </c:pt>
                <c:pt idx="156">
                  <c:v>1.5664596273291924</c:v>
                </c:pt>
                <c:pt idx="157">
                  <c:v>1.5765010351966871</c:v>
                </c:pt>
                <c:pt idx="158">
                  <c:v>1.5865424430641821</c:v>
                </c:pt>
                <c:pt idx="159">
                  <c:v>1.5965838509316768</c:v>
                </c:pt>
                <c:pt idx="160">
                  <c:v>1.6066252587991718</c:v>
                </c:pt>
                <c:pt idx="161">
                  <c:v>1.6166666666666665</c:v>
                </c:pt>
                <c:pt idx="162">
                  <c:v>1.6267080745341611</c:v>
                </c:pt>
                <c:pt idx="163">
                  <c:v>1.6367494824016562</c:v>
                </c:pt>
                <c:pt idx="164">
                  <c:v>1.6467908902691508</c:v>
                </c:pt>
                <c:pt idx="165">
                  <c:v>1.6568322981366457</c:v>
                </c:pt>
                <c:pt idx="166">
                  <c:v>1.6668737060041405</c:v>
                </c:pt>
                <c:pt idx="167">
                  <c:v>1.6769151138716354</c:v>
                </c:pt>
                <c:pt idx="168">
                  <c:v>1.6869565217391302</c:v>
                </c:pt>
                <c:pt idx="169">
                  <c:v>1.6969979296066251</c:v>
                </c:pt>
                <c:pt idx="170">
                  <c:v>1.7070393374741197</c:v>
                </c:pt>
                <c:pt idx="171">
                  <c:v>1.7170807453416148</c:v>
                </c:pt>
                <c:pt idx="172">
                  <c:v>1.7271221532091094</c:v>
                </c:pt>
                <c:pt idx="173">
                  <c:v>1.7371635610766045</c:v>
                </c:pt>
                <c:pt idx="174">
                  <c:v>1.7472049689440992</c:v>
                </c:pt>
                <c:pt idx="175">
                  <c:v>1.7572463768115938</c:v>
                </c:pt>
                <c:pt idx="176">
                  <c:v>1.7672877846790889</c:v>
                </c:pt>
                <c:pt idx="177">
                  <c:v>1.7773291925465835</c:v>
                </c:pt>
                <c:pt idx="178">
                  <c:v>1.7873706004140784</c:v>
                </c:pt>
                <c:pt idx="179">
                  <c:v>1.7974120082815732</c:v>
                </c:pt>
                <c:pt idx="180">
                  <c:v>1.8074534161490681</c:v>
                </c:pt>
                <c:pt idx="181">
                  <c:v>1.8174948240165629</c:v>
                </c:pt>
                <c:pt idx="182">
                  <c:v>1.8275362318840578</c:v>
                </c:pt>
                <c:pt idx="183">
                  <c:v>1.8375776397515524</c:v>
                </c:pt>
                <c:pt idx="184">
                  <c:v>1.8476190476190475</c:v>
                </c:pt>
                <c:pt idx="185">
                  <c:v>1.8576604554865421</c:v>
                </c:pt>
                <c:pt idx="186">
                  <c:v>1.8677018633540372</c:v>
                </c:pt>
                <c:pt idx="187">
                  <c:v>1.8777432712215318</c:v>
                </c:pt>
                <c:pt idx="188">
                  <c:v>1.8877846790890267</c:v>
                </c:pt>
                <c:pt idx="189">
                  <c:v>1.8978260869565216</c:v>
                </c:pt>
                <c:pt idx="190">
                  <c:v>1.9078674948240162</c:v>
                </c:pt>
                <c:pt idx="191">
                  <c:v>1.917908902691511</c:v>
                </c:pt>
                <c:pt idx="192">
                  <c:v>1.9279503105590059</c:v>
                </c:pt>
                <c:pt idx="193">
                  <c:v>1.9379917184265008</c:v>
                </c:pt>
                <c:pt idx="194">
                  <c:v>1.9480331262939956</c:v>
                </c:pt>
                <c:pt idx="195">
                  <c:v>1.9580745341614905</c:v>
                </c:pt>
                <c:pt idx="196">
                  <c:v>1.9681159420289851</c:v>
                </c:pt>
                <c:pt idx="197">
                  <c:v>1.9781573498964802</c:v>
                </c:pt>
                <c:pt idx="198">
                  <c:v>1.9881987577639748</c:v>
                </c:pt>
                <c:pt idx="199">
                  <c:v>1.9982401656314699</c:v>
                </c:pt>
                <c:pt idx="200">
                  <c:v>2.0082815734989645</c:v>
                </c:pt>
                <c:pt idx="201">
                  <c:v>2.0183229813664592</c:v>
                </c:pt>
                <c:pt idx="202">
                  <c:v>2.0283643892339542</c:v>
                </c:pt>
                <c:pt idx="203">
                  <c:v>2.0384057971014493</c:v>
                </c:pt>
                <c:pt idx="204">
                  <c:v>2.0484472049689435</c:v>
                </c:pt>
                <c:pt idx="205">
                  <c:v>2.0584886128364386</c:v>
                </c:pt>
                <c:pt idx="206">
                  <c:v>2.0685300207039337</c:v>
                </c:pt>
                <c:pt idx="207">
                  <c:v>2.0785714285714283</c:v>
                </c:pt>
                <c:pt idx="208">
                  <c:v>2.0886128364389229</c:v>
                </c:pt>
                <c:pt idx="209">
                  <c:v>2.098654244306418</c:v>
                </c:pt>
                <c:pt idx="210">
                  <c:v>2.1086956521739126</c:v>
                </c:pt>
                <c:pt idx="211">
                  <c:v>2.1187370600414077</c:v>
                </c:pt>
                <c:pt idx="212">
                  <c:v>2.1287784679089023</c:v>
                </c:pt>
                <c:pt idx="213">
                  <c:v>2.138819875776397</c:v>
                </c:pt>
                <c:pt idx="214">
                  <c:v>2.1488612836438921</c:v>
                </c:pt>
                <c:pt idx="215">
                  <c:v>2.1589026915113871</c:v>
                </c:pt>
                <c:pt idx="216">
                  <c:v>2.1689440993788818</c:v>
                </c:pt>
                <c:pt idx="217">
                  <c:v>2.1789855072463764</c:v>
                </c:pt>
                <c:pt idx="218">
                  <c:v>2.1890269151138715</c:v>
                </c:pt>
                <c:pt idx="219">
                  <c:v>2.1990683229813661</c:v>
                </c:pt>
                <c:pt idx="220">
                  <c:v>2.2091097308488608</c:v>
                </c:pt>
                <c:pt idx="221">
                  <c:v>2.2191511387163558</c:v>
                </c:pt>
                <c:pt idx="222">
                  <c:v>2.2291925465838509</c:v>
                </c:pt>
                <c:pt idx="223">
                  <c:v>2.2392339544513451</c:v>
                </c:pt>
                <c:pt idx="224">
                  <c:v>2.2492753623188402</c:v>
                </c:pt>
                <c:pt idx="225">
                  <c:v>2.2593167701863353</c:v>
                </c:pt>
                <c:pt idx="226">
                  <c:v>2.2693581780538299</c:v>
                </c:pt>
                <c:pt idx="227">
                  <c:v>2.2793995859213245</c:v>
                </c:pt>
                <c:pt idx="228">
                  <c:v>2.2894409937888196</c:v>
                </c:pt>
                <c:pt idx="229">
                  <c:v>2.2994824016563147</c:v>
                </c:pt>
                <c:pt idx="230">
                  <c:v>2.3095238095238093</c:v>
                </c:pt>
                <c:pt idx="231">
                  <c:v>2.3195652173913039</c:v>
                </c:pt>
                <c:pt idx="232">
                  <c:v>2.329606625258799</c:v>
                </c:pt>
                <c:pt idx="233">
                  <c:v>2.3396480331262937</c:v>
                </c:pt>
                <c:pt idx="234">
                  <c:v>2.3496894409937883</c:v>
                </c:pt>
                <c:pt idx="235">
                  <c:v>2.3597308488612834</c:v>
                </c:pt>
                <c:pt idx="236">
                  <c:v>2.369772256728778</c:v>
                </c:pt>
                <c:pt idx="237">
                  <c:v>2.3798136645962731</c:v>
                </c:pt>
                <c:pt idx="238">
                  <c:v>2.3898550724637677</c:v>
                </c:pt>
                <c:pt idx="239">
                  <c:v>2.3998964803312623</c:v>
                </c:pt>
                <c:pt idx="240">
                  <c:v>2.4099378881987574</c:v>
                </c:pt>
                <c:pt idx="241">
                  <c:v>2.4199792960662525</c:v>
                </c:pt>
                <c:pt idx="242">
                  <c:v>2.4300207039337471</c:v>
                </c:pt>
                <c:pt idx="243">
                  <c:v>2.4400621118012418</c:v>
                </c:pt>
                <c:pt idx="244">
                  <c:v>2.4501035196687369</c:v>
                </c:pt>
                <c:pt idx="245">
                  <c:v>2.4601449275362319</c:v>
                </c:pt>
                <c:pt idx="246">
                  <c:v>2.4701863354037261</c:v>
                </c:pt>
                <c:pt idx="247">
                  <c:v>2.4802277432712212</c:v>
                </c:pt>
                <c:pt idx="248">
                  <c:v>2.4902691511387163</c:v>
                </c:pt>
                <c:pt idx="249">
                  <c:v>2.5003105590062105</c:v>
                </c:pt>
                <c:pt idx="250">
                  <c:v>2.5103519668737055</c:v>
                </c:pt>
                <c:pt idx="251">
                  <c:v>2.5203933747412006</c:v>
                </c:pt>
                <c:pt idx="252">
                  <c:v>2.5304347826086953</c:v>
                </c:pt>
                <c:pt idx="253">
                  <c:v>2.5404761904761899</c:v>
                </c:pt>
                <c:pt idx="254">
                  <c:v>2.550517598343685</c:v>
                </c:pt>
                <c:pt idx="255">
                  <c:v>2.56055900621118</c:v>
                </c:pt>
                <c:pt idx="256">
                  <c:v>2.5706004140786747</c:v>
                </c:pt>
                <c:pt idx="257">
                  <c:v>2.5806418219461693</c:v>
                </c:pt>
                <c:pt idx="258">
                  <c:v>2.5906832298136644</c:v>
                </c:pt>
                <c:pt idx="259">
                  <c:v>2.600724637681159</c:v>
                </c:pt>
                <c:pt idx="260">
                  <c:v>2.6107660455486541</c:v>
                </c:pt>
                <c:pt idx="261">
                  <c:v>2.6208074534161487</c:v>
                </c:pt>
                <c:pt idx="262">
                  <c:v>2.6308488612836434</c:v>
                </c:pt>
                <c:pt idx="263">
                  <c:v>2.6408902691511384</c:v>
                </c:pt>
                <c:pt idx="264">
                  <c:v>2.6509316770186331</c:v>
                </c:pt>
                <c:pt idx="265">
                  <c:v>2.6609730848861277</c:v>
                </c:pt>
                <c:pt idx="266">
                  <c:v>2.6710144927536228</c:v>
                </c:pt>
                <c:pt idx="267">
                  <c:v>2.6810559006211179</c:v>
                </c:pt>
                <c:pt idx="268">
                  <c:v>2.6910973084886125</c:v>
                </c:pt>
                <c:pt idx="269">
                  <c:v>2.7011387163561071</c:v>
                </c:pt>
                <c:pt idx="270">
                  <c:v>2.7111801242236022</c:v>
                </c:pt>
                <c:pt idx="271">
                  <c:v>2.7212215320910973</c:v>
                </c:pt>
                <c:pt idx="272">
                  <c:v>2.7312629399585915</c:v>
                </c:pt>
                <c:pt idx="273">
                  <c:v>2.7413043478260866</c:v>
                </c:pt>
                <c:pt idx="274">
                  <c:v>2.7513457556935816</c:v>
                </c:pt>
                <c:pt idx="275">
                  <c:v>2.7613871635610763</c:v>
                </c:pt>
                <c:pt idx="276">
                  <c:v>2.7714285714285709</c:v>
                </c:pt>
                <c:pt idx="277">
                  <c:v>2.781469979296066</c:v>
                </c:pt>
                <c:pt idx="278">
                  <c:v>2.7915113871635606</c:v>
                </c:pt>
                <c:pt idx="279">
                  <c:v>2.8015527950310553</c:v>
                </c:pt>
                <c:pt idx="280">
                  <c:v>2.8115942028985503</c:v>
                </c:pt>
                <c:pt idx="281">
                  <c:v>2.8216356107660454</c:v>
                </c:pt>
                <c:pt idx="282">
                  <c:v>2.83167701863354</c:v>
                </c:pt>
                <c:pt idx="283">
                  <c:v>2.8417184265010347</c:v>
                </c:pt>
                <c:pt idx="284">
                  <c:v>2.8517598343685298</c:v>
                </c:pt>
                <c:pt idx="285">
                  <c:v>2.8618012422360244</c:v>
                </c:pt>
                <c:pt idx="286">
                  <c:v>2.8718426501035195</c:v>
                </c:pt>
                <c:pt idx="287">
                  <c:v>2.8818840579710141</c:v>
                </c:pt>
                <c:pt idx="288">
                  <c:v>2.8919254658385087</c:v>
                </c:pt>
                <c:pt idx="289">
                  <c:v>2.9019668737060038</c:v>
                </c:pt>
                <c:pt idx="290">
                  <c:v>2.9120082815734989</c:v>
                </c:pt>
                <c:pt idx="291">
                  <c:v>2.9220496894409931</c:v>
                </c:pt>
                <c:pt idx="292">
                  <c:v>2.9320910973084882</c:v>
                </c:pt>
                <c:pt idx="293">
                  <c:v>2.9421325051759832</c:v>
                </c:pt>
                <c:pt idx="294">
                  <c:v>2.9521739130434779</c:v>
                </c:pt>
                <c:pt idx="295">
                  <c:v>2.9622153209109725</c:v>
                </c:pt>
                <c:pt idx="296">
                  <c:v>2.9722567287784676</c:v>
                </c:pt>
                <c:pt idx="297">
                  <c:v>2.9822981366459627</c:v>
                </c:pt>
                <c:pt idx="298">
                  <c:v>2.9923395445134569</c:v>
                </c:pt>
                <c:pt idx="299">
                  <c:v>3.0023809523809519</c:v>
                </c:pt>
                <c:pt idx="300">
                  <c:v>3.012422360248447</c:v>
                </c:pt>
                <c:pt idx="301">
                  <c:v>3.0224637681159416</c:v>
                </c:pt>
                <c:pt idx="302">
                  <c:v>3.0325051759834363</c:v>
                </c:pt>
                <c:pt idx="303">
                  <c:v>3.0425465838509314</c:v>
                </c:pt>
                <c:pt idx="304">
                  <c:v>3.052587991718426</c:v>
                </c:pt>
                <c:pt idx="305">
                  <c:v>3.0626293995859211</c:v>
                </c:pt>
                <c:pt idx="306">
                  <c:v>3.0726708074534157</c:v>
                </c:pt>
                <c:pt idx="307">
                  <c:v>3.0827122153209108</c:v>
                </c:pt>
                <c:pt idx="308">
                  <c:v>3.0927536231884054</c:v>
                </c:pt>
                <c:pt idx="309">
                  <c:v>3.1027950310559</c:v>
                </c:pt>
                <c:pt idx="310">
                  <c:v>3.1128364389233951</c:v>
                </c:pt>
                <c:pt idx="311">
                  <c:v>3.1228778467908898</c:v>
                </c:pt>
                <c:pt idx="312">
                  <c:v>3.1329192546583848</c:v>
                </c:pt>
                <c:pt idx="313">
                  <c:v>3.1429606625258795</c:v>
                </c:pt>
                <c:pt idx="314">
                  <c:v>3.1530020703933741</c:v>
                </c:pt>
                <c:pt idx="315">
                  <c:v>3.1630434782608692</c:v>
                </c:pt>
                <c:pt idx="316">
                  <c:v>3.1730848861283643</c:v>
                </c:pt>
                <c:pt idx="317">
                  <c:v>3.1831262939958584</c:v>
                </c:pt>
                <c:pt idx="318">
                  <c:v>3.1931677018633535</c:v>
                </c:pt>
                <c:pt idx="319">
                  <c:v>3.2032091097308486</c:v>
                </c:pt>
                <c:pt idx="320">
                  <c:v>3.2132505175983437</c:v>
                </c:pt>
                <c:pt idx="321">
                  <c:v>3.2232919254658379</c:v>
                </c:pt>
                <c:pt idx="322">
                  <c:v>3.2333333333333329</c:v>
                </c:pt>
                <c:pt idx="323">
                  <c:v>3.243374741200828</c:v>
                </c:pt>
                <c:pt idx="324">
                  <c:v>3.2534161490683222</c:v>
                </c:pt>
                <c:pt idx="325">
                  <c:v>3.2634575569358173</c:v>
                </c:pt>
                <c:pt idx="326">
                  <c:v>3.2734989648033124</c:v>
                </c:pt>
                <c:pt idx="327">
                  <c:v>3.283540372670807</c:v>
                </c:pt>
                <c:pt idx="328">
                  <c:v>3.2935817805383016</c:v>
                </c:pt>
                <c:pt idx="329">
                  <c:v>3.3036231884057967</c:v>
                </c:pt>
                <c:pt idx="330">
                  <c:v>3.3136645962732914</c:v>
                </c:pt>
                <c:pt idx="331">
                  <c:v>3.3237060041407864</c:v>
                </c:pt>
                <c:pt idx="332">
                  <c:v>3.3337474120082811</c:v>
                </c:pt>
                <c:pt idx="333">
                  <c:v>3.3437888198757761</c:v>
                </c:pt>
                <c:pt idx="334">
                  <c:v>3.3538302277432708</c:v>
                </c:pt>
                <c:pt idx="335">
                  <c:v>3.3638716356107654</c:v>
                </c:pt>
                <c:pt idx="336">
                  <c:v>3.3739130434782605</c:v>
                </c:pt>
                <c:pt idx="337">
                  <c:v>3.3839544513457551</c:v>
                </c:pt>
                <c:pt idx="338">
                  <c:v>3.3939958592132502</c:v>
                </c:pt>
                <c:pt idx="339">
                  <c:v>3.4040372670807448</c:v>
                </c:pt>
                <c:pt idx="340">
                  <c:v>3.4140786749482395</c:v>
                </c:pt>
                <c:pt idx="341">
                  <c:v>3.4241200828157345</c:v>
                </c:pt>
                <c:pt idx="342">
                  <c:v>3.4341614906832296</c:v>
                </c:pt>
                <c:pt idx="343">
                  <c:v>3.4442028985507238</c:v>
                </c:pt>
                <c:pt idx="344">
                  <c:v>3.4542443064182189</c:v>
                </c:pt>
                <c:pt idx="345">
                  <c:v>3.464285714285714</c:v>
                </c:pt>
                <c:pt idx="346">
                  <c:v>3.474327122153209</c:v>
                </c:pt>
                <c:pt idx="347">
                  <c:v>3.4843685300207032</c:v>
                </c:pt>
                <c:pt idx="348">
                  <c:v>3.4944099378881983</c:v>
                </c:pt>
                <c:pt idx="349">
                  <c:v>3.5044513457556934</c:v>
                </c:pt>
                <c:pt idx="350">
                  <c:v>3.5144927536231876</c:v>
                </c:pt>
                <c:pt idx="351">
                  <c:v>3.5245341614906827</c:v>
                </c:pt>
                <c:pt idx="352">
                  <c:v>3.5345755693581777</c:v>
                </c:pt>
                <c:pt idx="353">
                  <c:v>3.5446169772256724</c:v>
                </c:pt>
                <c:pt idx="354">
                  <c:v>3.554658385093167</c:v>
                </c:pt>
                <c:pt idx="355">
                  <c:v>3.5646997929606621</c:v>
                </c:pt>
                <c:pt idx="356">
                  <c:v>3.5747412008281567</c:v>
                </c:pt>
                <c:pt idx="357">
                  <c:v>3.5847826086956518</c:v>
                </c:pt>
                <c:pt idx="358">
                  <c:v>3.5948240165631464</c:v>
                </c:pt>
                <c:pt idx="359">
                  <c:v>3.6048654244306415</c:v>
                </c:pt>
                <c:pt idx="360">
                  <c:v>3.6149068322981361</c:v>
                </c:pt>
                <c:pt idx="361">
                  <c:v>3.6249482401656312</c:v>
                </c:pt>
                <c:pt idx="362">
                  <c:v>3.6349896480331259</c:v>
                </c:pt>
                <c:pt idx="363">
                  <c:v>3.6450310559006205</c:v>
                </c:pt>
                <c:pt idx="364">
                  <c:v>3.6550724637681156</c:v>
                </c:pt>
                <c:pt idx="365">
                  <c:v>3.6651138716356102</c:v>
                </c:pt>
                <c:pt idx="366">
                  <c:v>3.6751552795031048</c:v>
                </c:pt>
                <c:pt idx="367">
                  <c:v>3.6851966873705999</c:v>
                </c:pt>
                <c:pt idx="368">
                  <c:v>3.695238095238095</c:v>
                </c:pt>
                <c:pt idx="369">
                  <c:v>3.7052795031055892</c:v>
                </c:pt>
                <c:pt idx="370">
                  <c:v>3.7153209109730843</c:v>
                </c:pt>
                <c:pt idx="371">
                  <c:v>3.7253623188405793</c:v>
                </c:pt>
                <c:pt idx="372">
                  <c:v>3.7354037267080744</c:v>
                </c:pt>
                <c:pt idx="373">
                  <c:v>3.7454451345755686</c:v>
                </c:pt>
                <c:pt idx="374">
                  <c:v>3.7554865424430637</c:v>
                </c:pt>
                <c:pt idx="375">
                  <c:v>3.7655279503105588</c:v>
                </c:pt>
                <c:pt idx="376">
                  <c:v>3.7755693581780534</c:v>
                </c:pt>
                <c:pt idx="377">
                  <c:v>3.785610766045548</c:v>
                </c:pt>
                <c:pt idx="378">
                  <c:v>3.7956521739130431</c:v>
                </c:pt>
                <c:pt idx="379">
                  <c:v>3.8056935817805377</c:v>
                </c:pt>
                <c:pt idx="380">
                  <c:v>3.8157349896480324</c:v>
                </c:pt>
                <c:pt idx="381">
                  <c:v>3.8257763975155274</c:v>
                </c:pt>
                <c:pt idx="382">
                  <c:v>3.8358178053830221</c:v>
                </c:pt>
                <c:pt idx="383">
                  <c:v>3.8458592132505172</c:v>
                </c:pt>
                <c:pt idx="384">
                  <c:v>3.8559006211180118</c:v>
                </c:pt>
                <c:pt idx="385">
                  <c:v>3.8659420289855069</c:v>
                </c:pt>
                <c:pt idx="386">
                  <c:v>3.8759834368530015</c:v>
                </c:pt>
                <c:pt idx="387">
                  <c:v>3.8860248447204966</c:v>
                </c:pt>
                <c:pt idx="388">
                  <c:v>3.8960662525879912</c:v>
                </c:pt>
                <c:pt idx="389">
                  <c:v>3.9061076604554859</c:v>
                </c:pt>
                <c:pt idx="390">
                  <c:v>3.9161490683229809</c:v>
                </c:pt>
                <c:pt idx="391">
                  <c:v>3.926190476190476</c:v>
                </c:pt>
                <c:pt idx="392">
                  <c:v>3.9362318840579702</c:v>
                </c:pt>
                <c:pt idx="393">
                  <c:v>3.9462732919254653</c:v>
                </c:pt>
                <c:pt idx="394">
                  <c:v>3.9563146997929604</c:v>
                </c:pt>
                <c:pt idx="395">
                  <c:v>3.9663561076604545</c:v>
                </c:pt>
                <c:pt idx="396">
                  <c:v>3.9763975155279496</c:v>
                </c:pt>
                <c:pt idx="397">
                  <c:v>3.9864389233954443</c:v>
                </c:pt>
                <c:pt idx="398">
                  <c:v>3.9964803312629398</c:v>
                </c:pt>
                <c:pt idx="399">
                  <c:v>4.0065217391304344</c:v>
                </c:pt>
                <c:pt idx="400">
                  <c:v>4.016563146997929</c:v>
                </c:pt>
                <c:pt idx="401">
                  <c:v>4.0266045548654237</c:v>
                </c:pt>
              </c:numCache>
            </c:numRef>
          </c:xVal>
          <c:yVal>
            <c:numRef>
              <c:f>'WAG followed by co-injection 50'!$M$4:$M$405</c:f>
              <c:numCache>
                <c:formatCode>General</c:formatCode>
                <c:ptCount val="402"/>
                <c:pt idx="0">
                  <c:v>0.88321573597696112</c:v>
                </c:pt>
                <c:pt idx="1">
                  <c:v>1.3027432105660426</c:v>
                </c:pt>
                <c:pt idx="2">
                  <c:v>0.83905494917811041</c:v>
                </c:pt>
                <c:pt idx="3">
                  <c:v>0.70657258878161078</c:v>
                </c:pt>
                <c:pt idx="4">
                  <c:v>0.5004889170536061</c:v>
                </c:pt>
                <c:pt idx="5">
                  <c:v>0.61089088405073266</c:v>
                </c:pt>
                <c:pt idx="6">
                  <c:v>0.39008695005647936</c:v>
                </c:pt>
                <c:pt idx="7">
                  <c:v>0.27232485192622841</c:v>
                </c:pt>
                <c:pt idx="8">
                  <c:v>9.5681704730825698E-2</c:v>
                </c:pt>
                <c:pt idx="9">
                  <c:v>0.46368826138793201</c:v>
                </c:pt>
                <c:pt idx="10">
                  <c:v>0.36800655665705412</c:v>
                </c:pt>
                <c:pt idx="11">
                  <c:v>0.31648563872507907</c:v>
                </c:pt>
                <c:pt idx="12">
                  <c:v>0.45632813025475544</c:v>
                </c:pt>
                <c:pt idx="13">
                  <c:v>0.31648563872507907</c:v>
                </c:pt>
                <c:pt idx="14">
                  <c:v>0.19136340946170366</c:v>
                </c:pt>
                <c:pt idx="15">
                  <c:v>0.23552419626055435</c:v>
                </c:pt>
                <c:pt idx="16">
                  <c:v>0.15456275379597734</c:v>
                </c:pt>
                <c:pt idx="17">
                  <c:v>0.1251222292634277</c:v>
                </c:pt>
                <c:pt idx="18">
                  <c:v>0.11776209813025103</c:v>
                </c:pt>
                <c:pt idx="19">
                  <c:v>-0.43424773685533008</c:v>
                </c:pt>
                <c:pt idx="20">
                  <c:v>-0.34592616325762876</c:v>
                </c:pt>
                <c:pt idx="21">
                  <c:v>-0.4710483925210564</c:v>
                </c:pt>
                <c:pt idx="22">
                  <c:v>-0.75809350671358577</c:v>
                </c:pt>
                <c:pt idx="23">
                  <c:v>-0.83905494917811041</c:v>
                </c:pt>
                <c:pt idx="24">
                  <c:v>-0.82433468691186174</c:v>
                </c:pt>
                <c:pt idx="25">
                  <c:v>-0.90529612937638659</c:v>
                </c:pt>
                <c:pt idx="26">
                  <c:v>-0.9936177029740878</c:v>
                </c:pt>
                <c:pt idx="27">
                  <c:v>-1.5677079313591464</c:v>
                </c:pt>
                <c:pt idx="28">
                  <c:v>-2.1123576352116031</c:v>
                </c:pt>
                <c:pt idx="29">
                  <c:v>-1.1261000633706397</c:v>
                </c:pt>
                <c:pt idx="30">
                  <c:v>-0.9936177029740878</c:v>
                </c:pt>
                <c:pt idx="31">
                  <c:v>-1.5161870134271715</c:v>
                </c:pt>
                <c:pt idx="32">
                  <c:v>-1.008337965240389</c:v>
                </c:pt>
                <c:pt idx="33">
                  <c:v>-0.94945691617523709</c:v>
                </c:pt>
                <c:pt idx="34">
                  <c:v>-0.63297127745015813</c:v>
                </c:pt>
                <c:pt idx="35">
                  <c:v>-0.88321573597696112</c:v>
                </c:pt>
                <c:pt idx="36">
                  <c:v>-0.8905758671101377</c:v>
                </c:pt>
                <c:pt idx="37">
                  <c:v>-0.86849547371071245</c:v>
                </c:pt>
                <c:pt idx="38">
                  <c:v>-0.78753403124613541</c:v>
                </c:pt>
                <c:pt idx="39">
                  <c:v>-0.78753403124613541</c:v>
                </c:pt>
                <c:pt idx="40">
                  <c:v>-0.72865298218098373</c:v>
                </c:pt>
                <c:pt idx="41">
                  <c:v>-0.22080393399425335</c:v>
                </c:pt>
                <c:pt idx="42">
                  <c:v>-7.3601311331243464E-3</c:v>
                </c:pt>
                <c:pt idx="43">
                  <c:v>0.30176537645877805</c:v>
                </c:pt>
                <c:pt idx="44">
                  <c:v>0.83905494917811041</c:v>
                </c:pt>
                <c:pt idx="45">
                  <c:v>0.43424773685533008</c:v>
                </c:pt>
                <c:pt idx="46">
                  <c:v>0.7507333755804092</c:v>
                </c:pt>
                <c:pt idx="47">
                  <c:v>1.1187399322375156</c:v>
                </c:pt>
                <c:pt idx="48">
                  <c:v>0.92737652277581184</c:v>
                </c:pt>
                <c:pt idx="49">
                  <c:v>1.1481804567700653</c:v>
                </c:pt>
                <c:pt idx="50">
                  <c:v>0.93473665390898841</c:v>
                </c:pt>
                <c:pt idx="51">
                  <c:v>1.8105922587528251</c:v>
                </c:pt>
                <c:pt idx="52">
                  <c:v>0.82433468691186174</c:v>
                </c:pt>
                <c:pt idx="53">
                  <c:v>0.55936996611875778</c:v>
                </c:pt>
                <c:pt idx="54">
                  <c:v>0.19872354059482802</c:v>
                </c:pt>
                <c:pt idx="55">
                  <c:v>-0.41216734345590478</c:v>
                </c:pt>
                <c:pt idx="56">
                  <c:v>-0.33120590099138003</c:v>
                </c:pt>
                <c:pt idx="57">
                  <c:v>-0.13984249152967634</c:v>
                </c:pt>
                <c:pt idx="58">
                  <c:v>-0.39744708118965605</c:v>
                </c:pt>
                <c:pt idx="59">
                  <c:v>-0.41216734345590478</c:v>
                </c:pt>
                <c:pt idx="60">
                  <c:v>-0.7507333755804092</c:v>
                </c:pt>
                <c:pt idx="61">
                  <c:v>-0.66241180198270777</c:v>
                </c:pt>
                <c:pt idx="62">
                  <c:v>-0.57409022838505863</c:v>
                </c:pt>
                <c:pt idx="63">
                  <c:v>-0.61825101518390935</c:v>
                </c:pt>
                <c:pt idx="64">
                  <c:v>-0.62561114631703374</c:v>
                </c:pt>
                <c:pt idx="65">
                  <c:v>-0.56673009725188195</c:v>
                </c:pt>
                <c:pt idx="66">
                  <c:v>-0.80961442464556077</c:v>
                </c:pt>
                <c:pt idx="67">
                  <c:v>-0.78753403124613541</c:v>
                </c:pt>
                <c:pt idx="68">
                  <c:v>-0.53728957271933242</c:v>
                </c:pt>
                <c:pt idx="69">
                  <c:v>-0.45632813025475544</c:v>
                </c:pt>
                <c:pt idx="70">
                  <c:v>-0.4784085236541808</c:v>
                </c:pt>
                <c:pt idx="71">
                  <c:v>-0.45632813025475544</c:v>
                </c:pt>
                <c:pt idx="72">
                  <c:v>-0.67713206424900874</c:v>
                </c:pt>
                <c:pt idx="73">
                  <c:v>-0.44896799912163105</c:v>
                </c:pt>
                <c:pt idx="74">
                  <c:v>-0.45632813025475544</c:v>
                </c:pt>
                <c:pt idx="75">
                  <c:v>-0.55936996611875778</c:v>
                </c:pt>
                <c:pt idx="76">
                  <c:v>2.2080393399425337E-2</c:v>
                </c:pt>
                <c:pt idx="77">
                  <c:v>0.44160786798850671</c:v>
                </c:pt>
                <c:pt idx="78">
                  <c:v>2.2080393399425337E-2</c:v>
                </c:pt>
                <c:pt idx="79">
                  <c:v>0.27232485192622841</c:v>
                </c:pt>
                <c:pt idx="80">
                  <c:v>0.78017390011301113</c:v>
                </c:pt>
                <c:pt idx="81">
                  <c:v>0.95681704730841377</c:v>
                </c:pt>
                <c:pt idx="82">
                  <c:v>1.1629007190363663</c:v>
                </c:pt>
                <c:pt idx="83">
                  <c:v>1.2291418992346423</c:v>
                </c:pt>
                <c:pt idx="84">
                  <c:v>1.3321837350985921</c:v>
                </c:pt>
                <c:pt idx="85">
                  <c:v>1.7737916030870993</c:v>
                </c:pt>
                <c:pt idx="86">
                  <c:v>2.9146119287240397</c:v>
                </c:pt>
                <c:pt idx="87">
                  <c:v>3.569663599573623</c:v>
                </c:pt>
                <c:pt idx="88">
                  <c:v>4.033351860961556</c:v>
                </c:pt>
                <c:pt idx="89">
                  <c:v>4.0995930411598307</c:v>
                </c:pt>
                <c:pt idx="90">
                  <c:v>4.1290335656923807</c:v>
                </c:pt>
                <c:pt idx="91">
                  <c:v>4.3277571062872084</c:v>
                </c:pt>
                <c:pt idx="92">
                  <c:v>4.2394355326895079</c:v>
                </c:pt>
                <c:pt idx="93">
                  <c:v>3.9008695005650029</c:v>
                </c:pt>
                <c:pt idx="94">
                  <c:v>4.0259917298283785</c:v>
                </c:pt>
                <c:pt idx="95">
                  <c:v>4.0112714675621302</c:v>
                </c:pt>
                <c:pt idx="96">
                  <c:v>3.8125479269673015</c:v>
                </c:pt>
                <c:pt idx="97">
                  <c:v>3.878789107165578</c:v>
                </c:pt>
                <c:pt idx="98">
                  <c:v>3.9891910741627044</c:v>
                </c:pt>
                <c:pt idx="99">
                  <c:v>3.7168662222364763</c:v>
                </c:pt>
                <c:pt idx="100">
                  <c:v>3.8567087137661527</c:v>
                </c:pt>
                <c:pt idx="101">
                  <c:v>1.5677079313591464</c:v>
                </c:pt>
                <c:pt idx="102">
                  <c:v>3.3783001901119722</c:v>
                </c:pt>
                <c:pt idx="103">
                  <c:v>4.2099950081569579</c:v>
                </c:pt>
                <c:pt idx="104">
                  <c:v>4.2394355326895079</c:v>
                </c:pt>
                <c:pt idx="105">
                  <c:v>4.3130368440209077</c:v>
                </c:pt>
                <c:pt idx="106">
                  <c:v>3.783107402434752</c:v>
                </c:pt>
                <c:pt idx="107">
                  <c:v>3.3046988787805187</c:v>
                </c:pt>
                <c:pt idx="108">
                  <c:v>2.8189302239932141</c:v>
                </c:pt>
                <c:pt idx="109">
                  <c:v>3.1427759938514175</c:v>
                </c:pt>
                <c:pt idx="110">
                  <c:v>3.0765348136531414</c:v>
                </c:pt>
                <c:pt idx="111">
                  <c:v>2.9514125843897663</c:v>
                </c:pt>
                <c:pt idx="112">
                  <c:v>2.5245249786675603</c:v>
                </c:pt>
                <c:pt idx="113">
                  <c:v>2.4435635362029831</c:v>
                </c:pt>
                <c:pt idx="114">
                  <c:v>1.8547530455516759</c:v>
                </c:pt>
                <c:pt idx="115">
                  <c:v>1.9725151436819268</c:v>
                </c:pt>
                <c:pt idx="116">
                  <c:v>1.5309072756934201</c:v>
                </c:pt>
                <c:pt idx="117">
                  <c:v>1.2365020303677667</c:v>
                </c:pt>
                <c:pt idx="118">
                  <c:v>1.2217817681014653</c:v>
                </c:pt>
                <c:pt idx="119">
                  <c:v>1.3174634728323436</c:v>
                </c:pt>
                <c:pt idx="120">
                  <c:v>1.5603478002260223</c:v>
                </c:pt>
                <c:pt idx="121">
                  <c:v>0.92001639164268745</c:v>
                </c:pt>
                <c:pt idx="122">
                  <c:v>1.1408203256369409</c:v>
                </c:pt>
                <c:pt idx="123">
                  <c:v>0.55936996611875778</c:v>
                </c:pt>
                <c:pt idx="124">
                  <c:v>0.86849547371071245</c:v>
                </c:pt>
                <c:pt idx="125">
                  <c:v>0.74337324444728481</c:v>
                </c:pt>
                <c:pt idx="126">
                  <c:v>0.90529612937638659</c:v>
                </c:pt>
                <c:pt idx="127">
                  <c:v>0.53728957271933242</c:v>
                </c:pt>
                <c:pt idx="128">
                  <c:v>0.69921245764843409</c:v>
                </c:pt>
                <c:pt idx="129">
                  <c:v>0.73601311331416042</c:v>
                </c:pt>
                <c:pt idx="130">
                  <c:v>1.1334601945038165</c:v>
                </c:pt>
                <c:pt idx="131">
                  <c:v>1.4278654398294703</c:v>
                </c:pt>
                <c:pt idx="132">
                  <c:v>1.6633896360899723</c:v>
                </c:pt>
                <c:pt idx="133">
                  <c:v>1.8768334389511014</c:v>
                </c:pt>
                <c:pt idx="134">
                  <c:v>2.4730040607355335</c:v>
                </c:pt>
                <c:pt idx="135">
                  <c:v>2.590766158865784</c:v>
                </c:pt>
                <c:pt idx="136">
                  <c:v>3.8051877958341773</c:v>
                </c:pt>
                <c:pt idx="137">
                  <c:v>5.2183329733973469</c:v>
                </c:pt>
                <c:pt idx="138">
                  <c:v>6.1604297584394603</c:v>
                </c:pt>
                <c:pt idx="139">
                  <c:v>7.4337324444728994</c:v>
                </c:pt>
                <c:pt idx="140">
                  <c:v>8.0961442464556601</c:v>
                </c:pt>
                <c:pt idx="141">
                  <c:v>8.5230318521778656</c:v>
                </c:pt>
                <c:pt idx="142">
                  <c:v>9.0529612937640209</c:v>
                </c:pt>
                <c:pt idx="143">
                  <c:v>8.2801475247841871</c:v>
                </c:pt>
                <c:pt idx="144">
                  <c:v>8.9867201135657968</c:v>
                </c:pt>
                <c:pt idx="145">
                  <c:v>8.7732763107046683</c:v>
                </c:pt>
                <c:pt idx="146">
                  <c:v>9.1412828673617224</c:v>
                </c:pt>
                <c:pt idx="147">
                  <c:v>9.2590449654920253</c:v>
                </c:pt>
                <c:pt idx="148">
                  <c:v>9.641771784415381</c:v>
                </c:pt>
                <c:pt idx="149">
                  <c:v>9.10448221169605</c:v>
                </c:pt>
                <c:pt idx="150">
                  <c:v>9.1560031296280222</c:v>
                </c:pt>
                <c:pt idx="151">
                  <c:v>4.1731943524912314</c:v>
                </c:pt>
                <c:pt idx="152">
                  <c:v>8.3095880493167353</c:v>
                </c:pt>
                <c:pt idx="153">
                  <c:v>9.3473665390897285</c:v>
                </c:pt>
                <c:pt idx="154">
                  <c:v>8.692314868240091</c:v>
                </c:pt>
                <c:pt idx="155">
                  <c:v>7.7428579520648544</c:v>
                </c:pt>
                <c:pt idx="156">
                  <c:v>7.3895716576740487</c:v>
                </c:pt>
                <c:pt idx="157">
                  <c:v>7.0583657566827211</c:v>
                </c:pt>
                <c:pt idx="158">
                  <c:v>6.2119506763714343</c:v>
                </c:pt>
                <c:pt idx="159">
                  <c:v>5.8439441197143278</c:v>
                </c:pt>
                <c:pt idx="160">
                  <c:v>5.2845741535956225</c:v>
                </c:pt>
                <c:pt idx="161">
                  <c:v>5.2183329733973469</c:v>
                </c:pt>
                <c:pt idx="162">
                  <c:v>5.3728957271932716</c:v>
                </c:pt>
                <c:pt idx="163">
                  <c:v>4.4602394666837615</c:v>
                </c:pt>
                <c:pt idx="164">
                  <c:v>3.569663599573623</c:v>
                </c:pt>
                <c:pt idx="165">
                  <c:v>2.6275668145315105</c:v>
                </c:pt>
                <c:pt idx="166">
                  <c:v>1.8915537012173498</c:v>
                </c:pt>
                <c:pt idx="167">
                  <c:v>1.8400327832853749</c:v>
                </c:pt>
                <c:pt idx="168">
                  <c:v>1.3910647841637438</c:v>
                </c:pt>
                <c:pt idx="169">
                  <c:v>0.80961442464556077</c:v>
                </c:pt>
                <c:pt idx="170">
                  <c:v>1.0524987520392395</c:v>
                </c:pt>
                <c:pt idx="171">
                  <c:v>0.72865298218103602</c:v>
                </c:pt>
                <c:pt idx="172">
                  <c:v>0.67713206424900874</c:v>
                </c:pt>
                <c:pt idx="173">
                  <c:v>0.41952747458908135</c:v>
                </c:pt>
                <c:pt idx="174">
                  <c:v>-0.11040196699712668</c:v>
                </c:pt>
                <c:pt idx="175">
                  <c:v>0</c:v>
                </c:pt>
                <c:pt idx="176">
                  <c:v>7.3601311331243464E-3</c:v>
                </c:pt>
                <c:pt idx="177">
                  <c:v>-0.24288432739367866</c:v>
                </c:pt>
                <c:pt idx="178">
                  <c:v>-0.43424773685533008</c:v>
                </c:pt>
                <c:pt idx="179">
                  <c:v>-0.27968498305935269</c:v>
                </c:pt>
                <c:pt idx="180">
                  <c:v>0.55936996611875778</c:v>
                </c:pt>
                <c:pt idx="181">
                  <c:v>0.58881049065130742</c:v>
                </c:pt>
                <c:pt idx="182">
                  <c:v>0.55200983498563339</c:v>
                </c:pt>
                <c:pt idx="183">
                  <c:v>0.94209678504211281</c:v>
                </c:pt>
                <c:pt idx="184">
                  <c:v>0.54464970385245681</c:v>
                </c:pt>
                <c:pt idx="185">
                  <c:v>0.95681704730841377</c:v>
                </c:pt>
                <c:pt idx="186">
                  <c:v>1.2585824237671919</c:v>
                </c:pt>
                <c:pt idx="187">
                  <c:v>2.0534765861465041</c:v>
                </c:pt>
                <c:pt idx="188">
                  <c:v>3.4003805835113972</c:v>
                </c:pt>
                <c:pt idx="189">
                  <c:v>6.0205872669097316</c:v>
                </c:pt>
                <c:pt idx="190">
                  <c:v>7.6103755916683031</c:v>
                </c:pt>
                <c:pt idx="191">
                  <c:v>8.3463887049824628</c:v>
                </c:pt>
                <c:pt idx="192">
                  <c:v>8.6260736880418154</c:v>
                </c:pt>
                <c:pt idx="193">
                  <c:v>8.8836782777017955</c:v>
                </c:pt>
                <c:pt idx="194">
                  <c:v>8.8615978843023715</c:v>
                </c:pt>
                <c:pt idx="195">
                  <c:v>9.0235207692314727</c:v>
                </c:pt>
                <c:pt idx="196">
                  <c:v>8.9940802446989228</c:v>
                </c:pt>
                <c:pt idx="197">
                  <c:v>9.0308809003645969</c:v>
                </c:pt>
                <c:pt idx="198">
                  <c:v>9.2222443098262996</c:v>
                </c:pt>
                <c:pt idx="199">
                  <c:v>9.4872090306194039</c:v>
                </c:pt>
                <c:pt idx="200">
                  <c:v>8.6039932946423914</c:v>
                </c:pt>
                <c:pt idx="201">
                  <c:v>3.8272681892336031</c:v>
                </c:pt>
                <c:pt idx="202">
                  <c:v>9.9729776854067076</c:v>
                </c:pt>
                <c:pt idx="203">
                  <c:v>10.797312372318572</c:v>
                </c:pt>
                <c:pt idx="204">
                  <c:v>10.230582275066688</c:v>
                </c:pt>
                <c:pt idx="205">
                  <c:v>9.3694469324891525</c:v>
                </c:pt>
                <c:pt idx="206">
                  <c:v>8.9719998512994952</c:v>
                </c:pt>
                <c:pt idx="207">
                  <c:v>8.2875076559173113</c:v>
                </c:pt>
                <c:pt idx="208">
                  <c:v>7.7207775586654295</c:v>
                </c:pt>
                <c:pt idx="209">
                  <c:v>7.2865298218100989</c:v>
                </c:pt>
                <c:pt idx="210">
                  <c:v>7.0583657566827211</c:v>
                </c:pt>
                <c:pt idx="211">
                  <c:v>6.8522820849547159</c:v>
                </c:pt>
                <c:pt idx="212">
                  <c:v>6.2193108075045593</c:v>
                </c:pt>
                <c:pt idx="213">
                  <c:v>5.0490499573350691</c:v>
                </c:pt>
                <c:pt idx="214">
                  <c:v>4.0995930411598307</c:v>
                </c:pt>
                <c:pt idx="215">
                  <c:v>3.0102936334548658</c:v>
                </c:pt>
                <c:pt idx="216">
                  <c:v>2.5318851098006849</c:v>
                </c:pt>
                <c:pt idx="217">
                  <c:v>2.259560257874456</c:v>
                </c:pt>
                <c:pt idx="218">
                  <c:v>2.1344380286110285</c:v>
                </c:pt>
                <c:pt idx="219">
                  <c:v>1.8989138323505266</c:v>
                </c:pt>
                <c:pt idx="220">
                  <c:v>1.3542641284980175</c:v>
                </c:pt>
                <c:pt idx="221">
                  <c:v>1.2659425549003163</c:v>
                </c:pt>
                <c:pt idx="222">
                  <c:v>0.98625757184096341</c:v>
                </c:pt>
                <c:pt idx="223">
                  <c:v>1.0009778341072646</c:v>
                </c:pt>
                <c:pt idx="224">
                  <c:v>0.80961442464556077</c:v>
                </c:pt>
                <c:pt idx="225">
                  <c:v>0.79489416237925981</c:v>
                </c:pt>
                <c:pt idx="226">
                  <c:v>0.30912550759195467</c:v>
                </c:pt>
                <c:pt idx="227">
                  <c:v>0.92001639164268745</c:v>
                </c:pt>
                <c:pt idx="228">
                  <c:v>0.84641508031128698</c:v>
                </c:pt>
                <c:pt idx="229">
                  <c:v>0.90529612937638659</c:v>
                </c:pt>
                <c:pt idx="230">
                  <c:v>1.4646660954951443</c:v>
                </c:pt>
                <c:pt idx="231">
                  <c:v>1.9725151436819268</c:v>
                </c:pt>
                <c:pt idx="232">
                  <c:v>1.7517112096876735</c:v>
                </c:pt>
                <c:pt idx="233">
                  <c:v>2.2374798644750311</c:v>
                </c:pt>
                <c:pt idx="234">
                  <c:v>2.4288432739366823</c:v>
                </c:pt>
                <c:pt idx="235">
                  <c:v>2.7158883881292115</c:v>
                </c:pt>
                <c:pt idx="236">
                  <c:v>3.172216518383967</c:v>
                </c:pt>
                <c:pt idx="237">
                  <c:v>4.2615159260889328</c:v>
                </c:pt>
                <c:pt idx="238">
                  <c:v>5.556899005521851</c:v>
                </c:pt>
                <c:pt idx="239">
                  <c:v>8.0004625417248345</c:v>
                </c:pt>
                <c:pt idx="240">
                  <c:v>10.767871847786022</c:v>
                </c:pt>
                <c:pt idx="241">
                  <c:v>12.298779123479441</c:v>
                </c:pt>
                <c:pt idx="242">
                  <c:v>12.688866073535973</c:v>
                </c:pt>
                <c:pt idx="243">
                  <c:v>12.968551056595325</c:v>
                </c:pt>
                <c:pt idx="244">
                  <c:v>13.101033416991879</c:v>
                </c:pt>
                <c:pt idx="245">
                  <c:v>13.204075252855827</c:v>
                </c:pt>
                <c:pt idx="246">
                  <c:v>13.056872630193027</c:v>
                </c:pt>
                <c:pt idx="247">
                  <c:v>13.623602727444908</c:v>
                </c:pt>
                <c:pt idx="248">
                  <c:v>13.248236039654678</c:v>
                </c:pt>
                <c:pt idx="249">
                  <c:v>13.248236039654678</c:v>
                </c:pt>
                <c:pt idx="250">
                  <c:v>12.983271318861627</c:v>
                </c:pt>
                <c:pt idx="251">
                  <c:v>11.0990777487774</c:v>
                </c:pt>
                <c:pt idx="252">
                  <c:v>13.270316433054104</c:v>
                </c:pt>
                <c:pt idx="253">
                  <c:v>12.313499385745743</c:v>
                </c:pt>
                <c:pt idx="254">
                  <c:v>12.313499385745743</c:v>
                </c:pt>
                <c:pt idx="255">
                  <c:v>11.180039191241926</c:v>
                </c:pt>
                <c:pt idx="256">
                  <c:v>10.458746340194065</c:v>
                </c:pt>
                <c:pt idx="257">
                  <c:v>9.818414931610782</c:v>
                </c:pt>
                <c:pt idx="258">
                  <c:v>8.8100769663703957</c:v>
                </c:pt>
                <c:pt idx="259">
                  <c:v>8.5966331635092654</c:v>
                </c:pt>
                <c:pt idx="260">
                  <c:v>7.4631729690055026</c:v>
                </c:pt>
                <c:pt idx="261">
                  <c:v>7.0804461500821469</c:v>
                </c:pt>
                <c:pt idx="262">
                  <c:v>7.0362853632832962</c:v>
                </c:pt>
                <c:pt idx="263">
                  <c:v>6.2487513320371608</c:v>
                </c:pt>
                <c:pt idx="264">
                  <c:v>4.6589630072785893</c:v>
                </c:pt>
                <c:pt idx="265">
                  <c:v>4.0775126477604058</c:v>
                </c:pt>
                <c:pt idx="266">
                  <c:v>3.9671106807632794</c:v>
                </c:pt>
                <c:pt idx="267">
                  <c:v>3.172216518383967</c:v>
                </c:pt>
                <c:pt idx="268">
                  <c:v>2.7968498305937888</c:v>
                </c:pt>
                <c:pt idx="269">
                  <c:v>2.2742805201407048</c:v>
                </c:pt>
                <c:pt idx="270">
                  <c:v>1.9209942257499519</c:v>
                </c:pt>
                <c:pt idx="271">
                  <c:v>1.5897883247585718</c:v>
                </c:pt>
                <c:pt idx="272">
                  <c:v>1.7296308162882483</c:v>
                </c:pt>
                <c:pt idx="273">
                  <c:v>1.3027432105660426</c:v>
                </c:pt>
                <c:pt idx="274">
                  <c:v>1.0819392765717892</c:v>
                </c:pt>
                <c:pt idx="275">
                  <c:v>1.1113798011043912</c:v>
                </c:pt>
                <c:pt idx="276">
                  <c:v>0.71393271991473517</c:v>
                </c:pt>
                <c:pt idx="277">
                  <c:v>1.177620981302667</c:v>
                </c:pt>
                <c:pt idx="278">
                  <c:v>1.0524987520392395</c:v>
                </c:pt>
                <c:pt idx="279">
                  <c:v>0.67713206424900874</c:v>
                </c:pt>
                <c:pt idx="280">
                  <c:v>1.3248236039654679</c:v>
                </c:pt>
                <c:pt idx="281">
                  <c:v>1.3469039973648933</c:v>
                </c:pt>
                <c:pt idx="282">
                  <c:v>1.1334601945038165</c:v>
                </c:pt>
                <c:pt idx="283">
                  <c:v>1.4720262266283208</c:v>
                </c:pt>
                <c:pt idx="284">
                  <c:v>1.6192288492911215</c:v>
                </c:pt>
                <c:pt idx="285">
                  <c:v>1.5235471445602957</c:v>
                </c:pt>
                <c:pt idx="286">
                  <c:v>1.5897883247585718</c:v>
                </c:pt>
                <c:pt idx="287">
                  <c:v>3.0102936334548658</c:v>
                </c:pt>
                <c:pt idx="288">
                  <c:v>4.0407119920946792</c:v>
                </c:pt>
                <c:pt idx="289">
                  <c:v>5.2992944158618718</c:v>
                </c:pt>
                <c:pt idx="290">
                  <c:v>7.963661886059108</c:v>
                </c:pt>
                <c:pt idx="291">
                  <c:v>10.149620832602112</c:v>
                </c:pt>
                <c:pt idx="292">
                  <c:v>11.165318928975676</c:v>
                </c:pt>
                <c:pt idx="293">
                  <c:v>11.312521551638477</c:v>
                </c:pt>
                <c:pt idx="294">
                  <c:v>11.53332548563273</c:v>
                </c:pt>
                <c:pt idx="295">
                  <c:v>11.621647059230433</c:v>
                </c:pt>
                <c:pt idx="296">
                  <c:v>11.938132697955512</c:v>
                </c:pt>
                <c:pt idx="297">
                  <c:v>11.901332042289786</c:v>
                </c:pt>
                <c:pt idx="298">
                  <c:v>11.974933353621239</c:v>
                </c:pt>
                <c:pt idx="299">
                  <c:v>11.83509086209151</c:v>
                </c:pt>
                <c:pt idx="300">
                  <c:v>11.665807846029283</c:v>
                </c:pt>
                <c:pt idx="301">
                  <c:v>5.1815323177316204</c:v>
                </c:pt>
                <c:pt idx="302">
                  <c:v>10.333624110930691</c:v>
                </c:pt>
                <c:pt idx="303">
                  <c:v>11.857171255490936</c:v>
                </c:pt>
                <c:pt idx="304">
                  <c:v>12.063254927218939</c:v>
                </c:pt>
                <c:pt idx="305">
                  <c:v>11.437643780901906</c:v>
                </c:pt>
                <c:pt idx="306">
                  <c:v>10.561788176058068</c:v>
                </c:pt>
                <c:pt idx="307">
                  <c:v>10.009778341072435</c:v>
                </c:pt>
                <c:pt idx="308">
                  <c:v>8.7953567041040941</c:v>
                </c:pt>
                <c:pt idx="309">
                  <c:v>8.4052697540476142</c:v>
                </c:pt>
                <c:pt idx="310">
                  <c:v>7.6913370341328804</c:v>
                </c:pt>
                <c:pt idx="311">
                  <c:v>7.3822115265409245</c:v>
                </c:pt>
                <c:pt idx="312">
                  <c:v>6.8743624783541426</c:v>
                </c:pt>
                <c:pt idx="313">
                  <c:v>6.9994847076175697</c:v>
                </c:pt>
                <c:pt idx="314">
                  <c:v>7.0804461500821469</c:v>
                </c:pt>
                <c:pt idx="315">
                  <c:v>5.0269695639356433</c:v>
                </c:pt>
                <c:pt idx="316">
                  <c:v>3.7904675335678766</c:v>
                </c:pt>
                <c:pt idx="317">
                  <c:v>3.1795766495171436</c:v>
                </c:pt>
                <c:pt idx="318">
                  <c:v>2.6422870767978113</c:v>
                </c:pt>
                <c:pt idx="319">
                  <c:v>2.1123576352116031</c:v>
                </c:pt>
                <c:pt idx="320">
                  <c:v>2.0534765861465041</c:v>
                </c:pt>
                <c:pt idx="321">
                  <c:v>1.7296308162882483</c:v>
                </c:pt>
                <c:pt idx="322">
                  <c:v>1.09665953883809</c:v>
                </c:pt>
                <c:pt idx="323">
                  <c:v>1.2512222926340675</c:v>
                </c:pt>
                <c:pt idx="324">
                  <c:v>1.0377784897729385</c:v>
                </c:pt>
                <c:pt idx="325">
                  <c:v>1.0304183586398141</c:v>
                </c:pt>
                <c:pt idx="326">
                  <c:v>0.75809350671358577</c:v>
                </c:pt>
                <c:pt idx="327">
                  <c:v>0.27968498305940503</c:v>
                </c:pt>
                <c:pt idx="328">
                  <c:v>0.39744708118965605</c:v>
                </c:pt>
                <c:pt idx="329">
                  <c:v>0.46368826138793201</c:v>
                </c:pt>
                <c:pt idx="330">
                  <c:v>0.98625757184096341</c:v>
                </c:pt>
                <c:pt idx="331">
                  <c:v>1.3027432105660426</c:v>
                </c:pt>
                <c:pt idx="332">
                  <c:v>1.4425857020957187</c:v>
                </c:pt>
                <c:pt idx="333">
                  <c:v>1.4499458332288957</c:v>
                </c:pt>
                <c:pt idx="334">
                  <c:v>1.7811517342202234</c:v>
                </c:pt>
                <c:pt idx="335">
                  <c:v>1.6339491115574225</c:v>
                </c:pt>
                <c:pt idx="336">
                  <c:v>2.0461164550133275</c:v>
                </c:pt>
                <c:pt idx="337">
                  <c:v>3.2310975674491189</c:v>
                </c:pt>
                <c:pt idx="338">
                  <c:v>4.857686547873417</c:v>
                </c:pt>
                <c:pt idx="339">
                  <c:v>7.8606200501951058</c:v>
                </c:pt>
                <c:pt idx="340">
                  <c:v>10.745791454386595</c:v>
                </c:pt>
                <c:pt idx="341">
                  <c:v>11.997013747020663</c:v>
                </c:pt>
                <c:pt idx="342">
                  <c:v>13.020071974527299</c:v>
                </c:pt>
                <c:pt idx="343">
                  <c:v>12.990631449994751</c:v>
                </c:pt>
                <c:pt idx="344">
                  <c:v>13.461679842515807</c:v>
                </c:pt>
                <c:pt idx="345">
                  <c:v>13.630962858578032</c:v>
                </c:pt>
                <c:pt idx="346">
                  <c:v>13.756085087841461</c:v>
                </c:pt>
                <c:pt idx="347">
                  <c:v>13.30711708871983</c:v>
                </c:pt>
                <c:pt idx="348">
                  <c:v>13.682483776510059</c:v>
                </c:pt>
                <c:pt idx="349">
                  <c:v>13.65304325197746</c:v>
                </c:pt>
                <c:pt idx="350">
                  <c:v>13.895927579371138</c:v>
                </c:pt>
                <c:pt idx="351">
                  <c:v>6.6535585443599414</c:v>
                </c:pt>
                <c:pt idx="352">
                  <c:v>13.984249152968838</c:v>
                </c:pt>
                <c:pt idx="353">
                  <c:v>14.712902135149875</c:v>
                </c:pt>
                <c:pt idx="354">
                  <c:v>13.469039973648933</c:v>
                </c:pt>
                <c:pt idx="355">
                  <c:v>12.22517781214804</c:v>
                </c:pt>
                <c:pt idx="356">
                  <c:v>11.1579587978425</c:v>
                </c:pt>
                <c:pt idx="357">
                  <c:v>10.444026077927765</c:v>
                </c:pt>
                <c:pt idx="358">
                  <c:v>9.6712123089479309</c:v>
                </c:pt>
                <c:pt idx="359">
                  <c:v>9.0456011626308968</c:v>
                </c:pt>
                <c:pt idx="360">
                  <c:v>8.434710278580166</c:v>
                </c:pt>
                <c:pt idx="361">
                  <c:v>7.1466873302804235</c:v>
                </c:pt>
                <c:pt idx="362">
                  <c:v>6.0205872669097316</c:v>
                </c:pt>
                <c:pt idx="363">
                  <c:v>5.0048891705362175</c:v>
                </c:pt>
                <c:pt idx="364">
                  <c:v>4.6295224827459869</c:v>
                </c:pt>
                <c:pt idx="365">
                  <c:v>4.0112714675621302</c:v>
                </c:pt>
                <c:pt idx="366">
                  <c:v>3.3783001901119722</c:v>
                </c:pt>
                <c:pt idx="367">
                  <c:v>2.8851714041914902</c:v>
                </c:pt>
                <c:pt idx="368">
                  <c:v>2.95877271552289</c:v>
                </c:pt>
                <c:pt idx="369">
                  <c:v>2.3331615692058567</c:v>
                </c:pt>
                <c:pt idx="370">
                  <c:v>2.0976373729453544</c:v>
                </c:pt>
                <c:pt idx="371">
                  <c:v>2.1197177663447797</c:v>
                </c:pt>
                <c:pt idx="372">
                  <c:v>1.8768334389511014</c:v>
                </c:pt>
                <c:pt idx="373">
                  <c:v>2.0755569795459294</c:v>
                </c:pt>
                <c:pt idx="374">
                  <c:v>1.8768334389511014</c:v>
                </c:pt>
                <c:pt idx="375">
                  <c:v>1.9283543568830763</c:v>
                </c:pt>
                <c:pt idx="376">
                  <c:v>0.19872354059482802</c:v>
                </c:pt>
                <c:pt idx="377">
                  <c:v>1.8694733078179246</c:v>
                </c:pt>
                <c:pt idx="378">
                  <c:v>1.7590713408207976</c:v>
                </c:pt>
                <c:pt idx="379">
                  <c:v>1.692830160622522</c:v>
                </c:pt>
                <c:pt idx="380">
                  <c:v>2.5245249786675603</c:v>
                </c:pt>
                <c:pt idx="381">
                  <c:v>2.6790877324634854</c:v>
                </c:pt>
                <c:pt idx="382">
                  <c:v>3.0102936334548658</c:v>
                </c:pt>
                <c:pt idx="383">
                  <c:v>3.0618145513868402</c:v>
                </c:pt>
                <c:pt idx="384">
                  <c:v>3.297338747647395</c:v>
                </c:pt>
                <c:pt idx="385">
                  <c:v>3.4371812391770713</c:v>
                </c:pt>
                <c:pt idx="386">
                  <c:v>3.5328629439078965</c:v>
                </c:pt>
                <c:pt idx="387">
                  <c:v>4.4749597289500098</c:v>
                </c:pt>
                <c:pt idx="388">
                  <c:v>6.5873173641616658</c:v>
                </c:pt>
                <c:pt idx="389">
                  <c:v>9.2884854900245752</c:v>
                </c:pt>
                <c:pt idx="390">
                  <c:v>12.519583057473694</c:v>
                </c:pt>
                <c:pt idx="391">
                  <c:v>14.182972693563666</c:v>
                </c:pt>
                <c:pt idx="392">
                  <c:v>14.308094922827095</c:v>
                </c:pt>
                <c:pt idx="393">
                  <c:v>14.815943971013825</c:v>
                </c:pt>
                <c:pt idx="394">
                  <c:v>14.587779905886448</c:v>
                </c:pt>
                <c:pt idx="395">
                  <c:v>14.492098201155622</c:v>
                </c:pt>
                <c:pt idx="396">
                  <c:v>14.654021086084722</c:v>
                </c:pt>
                <c:pt idx="397">
                  <c:v>14.727622397416122</c:v>
                </c:pt>
                <c:pt idx="398">
                  <c:v>14.499458332288745</c:v>
                </c:pt>
                <c:pt idx="399">
                  <c:v>14.477377938889321</c:v>
                </c:pt>
                <c:pt idx="400">
                  <c:v>14.536258987954472</c:v>
                </c:pt>
                <c:pt idx="401">
                  <c:v>13.402798793450655</c:v>
                </c:pt>
              </c:numCache>
            </c:numRef>
          </c:yVal>
          <c:smooth val="0"/>
        </c:ser>
        <c:dLbls>
          <c:showLegendKey val="0"/>
          <c:showVal val="0"/>
          <c:showCatName val="0"/>
          <c:showSerName val="0"/>
          <c:showPercent val="0"/>
          <c:showBubbleSize val="0"/>
        </c:dLbls>
        <c:axId val="107391232"/>
        <c:axId val="107770240"/>
      </c:scatterChart>
      <c:scatterChart>
        <c:scatterStyle val="lineMarker"/>
        <c:varyColors val="0"/>
        <c:ser>
          <c:idx val="4"/>
          <c:order val="2"/>
          <c:tx>
            <c:v>MPG</c:v>
          </c:tx>
          <c:spPr>
            <a:ln w="38100">
              <a:solidFill>
                <a:srgbClr val="FFC000"/>
              </a:solidFill>
            </a:ln>
          </c:spPr>
          <c:marker>
            <c:symbol val="none"/>
          </c:marker>
          <c:xVal>
            <c:numRef>
              <c:f>'WAG followed by co-injection 50'!$Q$28:$Q$29</c:f>
              <c:numCache>
                <c:formatCode>General</c:formatCode>
                <c:ptCount val="2"/>
                <c:pt idx="0">
                  <c:v>0</c:v>
                </c:pt>
                <c:pt idx="1">
                  <c:v>6</c:v>
                </c:pt>
              </c:numCache>
            </c:numRef>
          </c:xVal>
          <c:yVal>
            <c:numRef>
              <c:f>'WAG followed by co-injection 50'!$R$28:$R$29</c:f>
              <c:numCache>
                <c:formatCode>General</c:formatCode>
                <c:ptCount val="2"/>
                <c:pt idx="0">
                  <c:v>10</c:v>
                </c:pt>
                <c:pt idx="1">
                  <c:v>10</c:v>
                </c:pt>
              </c:numCache>
            </c:numRef>
          </c:yVal>
          <c:smooth val="0"/>
        </c:ser>
        <c:ser>
          <c:idx val="2"/>
          <c:order val="3"/>
          <c:tx>
            <c:v>Co-injection</c:v>
          </c:tx>
          <c:spPr>
            <a:ln w="28575">
              <a:noFill/>
            </a:ln>
          </c:spPr>
          <c:marker>
            <c:symbol val="none"/>
          </c:marker>
          <c:xVal>
            <c:numRef>
              <c:f>'WAG followed by co-injection 50'!$J$408:$J$807</c:f>
              <c:numCache>
                <c:formatCode>General</c:formatCode>
                <c:ptCount val="400"/>
                <c:pt idx="0">
                  <c:v>0</c:v>
                </c:pt>
                <c:pt idx="1">
                  <c:v>1.0041407867494823E-2</c:v>
                </c:pt>
                <c:pt idx="2">
                  <c:v>2.0082815734989646E-2</c:v>
                </c:pt>
                <c:pt idx="3">
                  <c:v>3.0124223602484467E-2</c:v>
                </c:pt>
                <c:pt idx="4">
                  <c:v>4.0165631469979292E-2</c:v>
                </c:pt>
                <c:pt idx="5">
                  <c:v>5.020703933747412E-2</c:v>
                </c:pt>
                <c:pt idx="6">
                  <c:v>6.0248447204968934E-2</c:v>
                </c:pt>
                <c:pt idx="7">
                  <c:v>7.0289855072463756E-2</c:v>
                </c:pt>
                <c:pt idx="8">
                  <c:v>8.0331262939958584E-2</c:v>
                </c:pt>
                <c:pt idx="9">
                  <c:v>9.0372670807453398E-2</c:v>
                </c:pt>
                <c:pt idx="10">
                  <c:v>0.10041407867494824</c:v>
                </c:pt>
                <c:pt idx="11">
                  <c:v>0.11045548654244305</c:v>
                </c:pt>
                <c:pt idx="12">
                  <c:v>0.12049689440993787</c:v>
                </c:pt>
                <c:pt idx="13">
                  <c:v>0.13053830227743268</c:v>
                </c:pt>
                <c:pt idx="14">
                  <c:v>0.23095238095238094</c:v>
                </c:pt>
                <c:pt idx="15">
                  <c:v>0.24099378881987574</c:v>
                </c:pt>
                <c:pt idx="16">
                  <c:v>0.25103519668737057</c:v>
                </c:pt>
                <c:pt idx="17">
                  <c:v>0.26107660455486537</c:v>
                </c:pt>
                <c:pt idx="18">
                  <c:v>0.27111801242236022</c:v>
                </c:pt>
                <c:pt idx="19">
                  <c:v>0.28115942028985502</c:v>
                </c:pt>
                <c:pt idx="20">
                  <c:v>0.29120082815734988</c:v>
                </c:pt>
                <c:pt idx="21">
                  <c:v>0.30124223602484468</c:v>
                </c:pt>
                <c:pt idx="22">
                  <c:v>0.31128364389233953</c:v>
                </c:pt>
                <c:pt idx="23">
                  <c:v>0.32132505175983433</c:v>
                </c:pt>
                <c:pt idx="24">
                  <c:v>0.33136645962732914</c:v>
                </c:pt>
                <c:pt idx="25">
                  <c:v>0.34140786749482394</c:v>
                </c:pt>
                <c:pt idx="26">
                  <c:v>0.35144927536231879</c:v>
                </c:pt>
                <c:pt idx="27">
                  <c:v>0.36149068322981359</c:v>
                </c:pt>
                <c:pt idx="28">
                  <c:v>0.37153209109730845</c:v>
                </c:pt>
                <c:pt idx="29">
                  <c:v>0.38157349896480325</c:v>
                </c:pt>
                <c:pt idx="30">
                  <c:v>0.3916149068322981</c:v>
                </c:pt>
                <c:pt idx="31">
                  <c:v>0.40165631469979296</c:v>
                </c:pt>
                <c:pt idx="32">
                  <c:v>0.4116977225672877</c:v>
                </c:pt>
                <c:pt idx="33">
                  <c:v>0.42173913043478256</c:v>
                </c:pt>
                <c:pt idx="34">
                  <c:v>0.43178053830227736</c:v>
                </c:pt>
                <c:pt idx="35">
                  <c:v>0.44182194616977222</c:v>
                </c:pt>
                <c:pt idx="36">
                  <c:v>0.45186335403726702</c:v>
                </c:pt>
                <c:pt idx="37">
                  <c:v>0.46190476190476187</c:v>
                </c:pt>
                <c:pt idx="38">
                  <c:v>0.47194616977225667</c:v>
                </c:pt>
                <c:pt idx="39">
                  <c:v>0.48198757763975147</c:v>
                </c:pt>
                <c:pt idx="40">
                  <c:v>0.49202898550724627</c:v>
                </c:pt>
                <c:pt idx="41">
                  <c:v>0.50207039337474113</c:v>
                </c:pt>
                <c:pt idx="42">
                  <c:v>0.51211180124223588</c:v>
                </c:pt>
                <c:pt idx="43">
                  <c:v>0.52215320910973073</c:v>
                </c:pt>
                <c:pt idx="44">
                  <c:v>0.53219461697722559</c:v>
                </c:pt>
                <c:pt idx="45">
                  <c:v>0.54223602484472044</c:v>
                </c:pt>
                <c:pt idx="46">
                  <c:v>0.55227743271221519</c:v>
                </c:pt>
                <c:pt idx="47">
                  <c:v>0.56231884057971004</c:v>
                </c:pt>
                <c:pt idx="48">
                  <c:v>0.5723602484472049</c:v>
                </c:pt>
                <c:pt idx="49">
                  <c:v>0.58240165631469976</c:v>
                </c:pt>
                <c:pt idx="50">
                  <c:v>0.5924430641821945</c:v>
                </c:pt>
                <c:pt idx="51">
                  <c:v>0.60248447204968936</c:v>
                </c:pt>
                <c:pt idx="52">
                  <c:v>0.61252587991718421</c:v>
                </c:pt>
                <c:pt idx="53">
                  <c:v>0.62256728778467907</c:v>
                </c:pt>
                <c:pt idx="54">
                  <c:v>0.63260869565217381</c:v>
                </c:pt>
                <c:pt idx="55">
                  <c:v>0.64265010351966867</c:v>
                </c:pt>
                <c:pt idx="56">
                  <c:v>0.65269151138716353</c:v>
                </c:pt>
                <c:pt idx="57">
                  <c:v>0.66273291925465827</c:v>
                </c:pt>
                <c:pt idx="58">
                  <c:v>0.67277432712215313</c:v>
                </c:pt>
                <c:pt idx="59">
                  <c:v>0.68281573498964787</c:v>
                </c:pt>
                <c:pt idx="60">
                  <c:v>0.69285714285714273</c:v>
                </c:pt>
                <c:pt idx="61">
                  <c:v>0.70289855072463758</c:v>
                </c:pt>
                <c:pt idx="62">
                  <c:v>0.71293995859213244</c:v>
                </c:pt>
                <c:pt idx="63">
                  <c:v>0.72298136645962718</c:v>
                </c:pt>
                <c:pt idx="64">
                  <c:v>0.73302277432712204</c:v>
                </c:pt>
                <c:pt idx="65">
                  <c:v>0.7430641821946169</c:v>
                </c:pt>
                <c:pt idx="66">
                  <c:v>0.75310559006211175</c:v>
                </c:pt>
                <c:pt idx="67">
                  <c:v>0.7631469979296065</c:v>
                </c:pt>
                <c:pt idx="68">
                  <c:v>0.77318840579710135</c:v>
                </c:pt>
                <c:pt idx="69">
                  <c:v>0.78322981366459621</c:v>
                </c:pt>
                <c:pt idx="70">
                  <c:v>0.79327122153209106</c:v>
                </c:pt>
                <c:pt idx="71">
                  <c:v>0.80331262939958592</c:v>
                </c:pt>
                <c:pt idx="72">
                  <c:v>0.81335403726708055</c:v>
                </c:pt>
                <c:pt idx="73">
                  <c:v>0.82339544513457541</c:v>
                </c:pt>
                <c:pt idx="74">
                  <c:v>0.83343685300207027</c:v>
                </c:pt>
                <c:pt idx="75">
                  <c:v>0.84347826086956512</c:v>
                </c:pt>
                <c:pt idx="76">
                  <c:v>0.85351966873705987</c:v>
                </c:pt>
                <c:pt idx="77">
                  <c:v>0.86356107660455472</c:v>
                </c:pt>
                <c:pt idx="78">
                  <c:v>0.87360248447204958</c:v>
                </c:pt>
                <c:pt idx="79">
                  <c:v>0.88364389233954443</c:v>
                </c:pt>
                <c:pt idx="80">
                  <c:v>0.89368530020703918</c:v>
                </c:pt>
                <c:pt idx="81">
                  <c:v>0.90372670807453404</c:v>
                </c:pt>
                <c:pt idx="82">
                  <c:v>0.91376811594202889</c:v>
                </c:pt>
                <c:pt idx="83">
                  <c:v>0.92380952380952375</c:v>
                </c:pt>
                <c:pt idx="84">
                  <c:v>0.9338509316770186</c:v>
                </c:pt>
                <c:pt idx="85">
                  <c:v>0.94389233954451335</c:v>
                </c:pt>
                <c:pt idx="86">
                  <c:v>0.95393374741200809</c:v>
                </c:pt>
                <c:pt idx="87">
                  <c:v>0.96397515527950295</c:v>
                </c:pt>
                <c:pt idx="88">
                  <c:v>0.9740165631469978</c:v>
                </c:pt>
                <c:pt idx="89">
                  <c:v>0.98405797101449255</c:v>
                </c:pt>
                <c:pt idx="90">
                  <c:v>0.99409937888198741</c:v>
                </c:pt>
                <c:pt idx="91">
                  <c:v>1.0041407867494823</c:v>
                </c:pt>
                <c:pt idx="92">
                  <c:v>1.0141821946169771</c:v>
                </c:pt>
                <c:pt idx="93">
                  <c:v>1.0242236024844718</c:v>
                </c:pt>
                <c:pt idx="94">
                  <c:v>1.0342650103519668</c:v>
                </c:pt>
                <c:pt idx="95">
                  <c:v>1.0443064182194615</c:v>
                </c:pt>
                <c:pt idx="96">
                  <c:v>1.0543478260869563</c:v>
                </c:pt>
                <c:pt idx="97">
                  <c:v>1.0643892339544512</c:v>
                </c:pt>
                <c:pt idx="98">
                  <c:v>1.074430641821946</c:v>
                </c:pt>
                <c:pt idx="99">
                  <c:v>1.0844720496894409</c:v>
                </c:pt>
                <c:pt idx="100">
                  <c:v>1.0945134575569357</c:v>
                </c:pt>
                <c:pt idx="101">
                  <c:v>1.1045548654244304</c:v>
                </c:pt>
                <c:pt idx="102">
                  <c:v>1.1145962732919255</c:v>
                </c:pt>
                <c:pt idx="103">
                  <c:v>1.1246376811594201</c:v>
                </c:pt>
                <c:pt idx="104">
                  <c:v>1.1346790890269149</c:v>
                </c:pt>
                <c:pt idx="105">
                  <c:v>1.1447204968944098</c:v>
                </c:pt>
                <c:pt idx="106">
                  <c:v>1.1547619047619047</c:v>
                </c:pt>
                <c:pt idx="107">
                  <c:v>1.1648033126293995</c:v>
                </c:pt>
                <c:pt idx="108">
                  <c:v>1.1748447204968941</c:v>
                </c:pt>
                <c:pt idx="109">
                  <c:v>1.184886128364389</c:v>
                </c:pt>
                <c:pt idx="110">
                  <c:v>1.1949275362318839</c:v>
                </c:pt>
                <c:pt idx="111">
                  <c:v>1.2049689440993787</c:v>
                </c:pt>
                <c:pt idx="112">
                  <c:v>1.2150103519668736</c:v>
                </c:pt>
                <c:pt idx="113">
                  <c:v>1.2250517598343684</c:v>
                </c:pt>
                <c:pt idx="114">
                  <c:v>1.2350931677018631</c:v>
                </c:pt>
                <c:pt idx="115">
                  <c:v>1.2451345755693581</c:v>
                </c:pt>
                <c:pt idx="116">
                  <c:v>1.2551759834368528</c:v>
                </c:pt>
                <c:pt idx="117">
                  <c:v>1.2652173913043476</c:v>
                </c:pt>
                <c:pt idx="118">
                  <c:v>1.2752587991718425</c:v>
                </c:pt>
                <c:pt idx="119">
                  <c:v>1.2853002070393373</c:v>
                </c:pt>
                <c:pt idx="120">
                  <c:v>1.2953416149068322</c:v>
                </c:pt>
                <c:pt idx="121">
                  <c:v>1.3053830227743271</c:v>
                </c:pt>
                <c:pt idx="122">
                  <c:v>1.3154244306418217</c:v>
                </c:pt>
                <c:pt idx="123">
                  <c:v>1.3254658385093165</c:v>
                </c:pt>
                <c:pt idx="124">
                  <c:v>1.3355072463768114</c:v>
                </c:pt>
                <c:pt idx="125">
                  <c:v>1.3455486542443063</c:v>
                </c:pt>
                <c:pt idx="126">
                  <c:v>1.3555900621118011</c:v>
                </c:pt>
                <c:pt idx="127">
                  <c:v>1.3656314699792957</c:v>
                </c:pt>
                <c:pt idx="128">
                  <c:v>1.3756728778467908</c:v>
                </c:pt>
                <c:pt idx="129">
                  <c:v>1.3857142857142855</c:v>
                </c:pt>
                <c:pt idx="130">
                  <c:v>1.3957556935817803</c:v>
                </c:pt>
                <c:pt idx="131">
                  <c:v>1.4057971014492752</c:v>
                </c:pt>
                <c:pt idx="132">
                  <c:v>1.41583850931677</c:v>
                </c:pt>
                <c:pt idx="133">
                  <c:v>1.4258799171842649</c:v>
                </c:pt>
                <c:pt idx="134">
                  <c:v>1.4359213250517597</c:v>
                </c:pt>
                <c:pt idx="135">
                  <c:v>1.4459627329192544</c:v>
                </c:pt>
                <c:pt idx="136">
                  <c:v>1.4560041407867494</c:v>
                </c:pt>
                <c:pt idx="137">
                  <c:v>1.4660455486542441</c:v>
                </c:pt>
                <c:pt idx="138">
                  <c:v>1.4760869565217389</c:v>
                </c:pt>
                <c:pt idx="139">
                  <c:v>1.4861283643892338</c:v>
                </c:pt>
                <c:pt idx="140">
                  <c:v>1.4961697722567284</c:v>
                </c:pt>
                <c:pt idx="141">
                  <c:v>1.5062111801242235</c:v>
                </c:pt>
                <c:pt idx="142">
                  <c:v>1.5162525879917181</c:v>
                </c:pt>
                <c:pt idx="143">
                  <c:v>1.526293995859213</c:v>
                </c:pt>
                <c:pt idx="144">
                  <c:v>1.5363354037267078</c:v>
                </c:pt>
                <c:pt idx="145">
                  <c:v>1.5463768115942027</c:v>
                </c:pt>
                <c:pt idx="146">
                  <c:v>1.5564182194616976</c:v>
                </c:pt>
                <c:pt idx="147">
                  <c:v>1.5664596273291924</c:v>
                </c:pt>
                <c:pt idx="148">
                  <c:v>1.5765010351966871</c:v>
                </c:pt>
                <c:pt idx="149">
                  <c:v>1.5865424430641821</c:v>
                </c:pt>
                <c:pt idx="150">
                  <c:v>1.5965838509316768</c:v>
                </c:pt>
                <c:pt idx="151">
                  <c:v>1.6066252587991718</c:v>
                </c:pt>
                <c:pt idx="152">
                  <c:v>1.6166666666666665</c:v>
                </c:pt>
                <c:pt idx="153">
                  <c:v>1.6267080745341611</c:v>
                </c:pt>
                <c:pt idx="154">
                  <c:v>1.6367494824016562</c:v>
                </c:pt>
                <c:pt idx="155">
                  <c:v>1.6467908902691508</c:v>
                </c:pt>
                <c:pt idx="156">
                  <c:v>1.6568322981366457</c:v>
                </c:pt>
                <c:pt idx="157">
                  <c:v>1.6668737060041405</c:v>
                </c:pt>
                <c:pt idx="158">
                  <c:v>1.6769151138716354</c:v>
                </c:pt>
                <c:pt idx="159">
                  <c:v>1.6869565217391302</c:v>
                </c:pt>
                <c:pt idx="160">
                  <c:v>1.6969979296066251</c:v>
                </c:pt>
                <c:pt idx="161">
                  <c:v>1.7070393374741197</c:v>
                </c:pt>
                <c:pt idx="162">
                  <c:v>1.7170807453416148</c:v>
                </c:pt>
                <c:pt idx="163">
                  <c:v>1.7271221532091094</c:v>
                </c:pt>
                <c:pt idx="164">
                  <c:v>1.7371635610766045</c:v>
                </c:pt>
                <c:pt idx="165">
                  <c:v>1.7472049689440992</c:v>
                </c:pt>
                <c:pt idx="166">
                  <c:v>1.7572463768115938</c:v>
                </c:pt>
                <c:pt idx="167">
                  <c:v>1.7672877846790889</c:v>
                </c:pt>
                <c:pt idx="168">
                  <c:v>1.7773291925465835</c:v>
                </c:pt>
                <c:pt idx="169">
                  <c:v>1.7873706004140784</c:v>
                </c:pt>
                <c:pt idx="170">
                  <c:v>1.7974120082815732</c:v>
                </c:pt>
                <c:pt idx="171">
                  <c:v>1.8074534161490681</c:v>
                </c:pt>
                <c:pt idx="172">
                  <c:v>1.8174948240165629</c:v>
                </c:pt>
                <c:pt idx="173">
                  <c:v>1.8275362318840578</c:v>
                </c:pt>
                <c:pt idx="174">
                  <c:v>1.8375776397515524</c:v>
                </c:pt>
                <c:pt idx="175">
                  <c:v>1.8476190476190475</c:v>
                </c:pt>
                <c:pt idx="176">
                  <c:v>1.8576604554865421</c:v>
                </c:pt>
                <c:pt idx="177">
                  <c:v>1.8677018633540372</c:v>
                </c:pt>
                <c:pt idx="178">
                  <c:v>1.8777432712215318</c:v>
                </c:pt>
                <c:pt idx="179">
                  <c:v>1.8877846790890267</c:v>
                </c:pt>
                <c:pt idx="180">
                  <c:v>1.8978260869565216</c:v>
                </c:pt>
                <c:pt idx="181">
                  <c:v>1.9078674948240162</c:v>
                </c:pt>
                <c:pt idx="182">
                  <c:v>1.917908902691511</c:v>
                </c:pt>
                <c:pt idx="183">
                  <c:v>1.9279503105590059</c:v>
                </c:pt>
                <c:pt idx="184">
                  <c:v>1.9379917184265008</c:v>
                </c:pt>
                <c:pt idx="185">
                  <c:v>1.9480331262939956</c:v>
                </c:pt>
                <c:pt idx="186">
                  <c:v>1.9580745341614905</c:v>
                </c:pt>
                <c:pt idx="187">
                  <c:v>1.9681159420289851</c:v>
                </c:pt>
                <c:pt idx="188">
                  <c:v>1.9781573498964802</c:v>
                </c:pt>
                <c:pt idx="189">
                  <c:v>1.9881987577639748</c:v>
                </c:pt>
                <c:pt idx="190">
                  <c:v>1.9982401656314699</c:v>
                </c:pt>
                <c:pt idx="191">
                  <c:v>2.0082815734989645</c:v>
                </c:pt>
                <c:pt idx="192">
                  <c:v>2.0183229813664592</c:v>
                </c:pt>
                <c:pt idx="193">
                  <c:v>2.0283643892339542</c:v>
                </c:pt>
                <c:pt idx="194">
                  <c:v>2.0384057971014493</c:v>
                </c:pt>
                <c:pt idx="195">
                  <c:v>2.0484472049689435</c:v>
                </c:pt>
                <c:pt idx="196">
                  <c:v>2.0584886128364386</c:v>
                </c:pt>
                <c:pt idx="197">
                  <c:v>2.0685300207039337</c:v>
                </c:pt>
                <c:pt idx="198">
                  <c:v>2.0785714285714283</c:v>
                </c:pt>
                <c:pt idx="199">
                  <c:v>2.0886128364389229</c:v>
                </c:pt>
                <c:pt idx="200">
                  <c:v>2.098654244306418</c:v>
                </c:pt>
                <c:pt idx="201">
                  <c:v>2.1086956521739126</c:v>
                </c:pt>
                <c:pt idx="202">
                  <c:v>2.1187370600414077</c:v>
                </c:pt>
                <c:pt idx="203">
                  <c:v>2.1287784679089023</c:v>
                </c:pt>
                <c:pt idx="204">
                  <c:v>2.138819875776397</c:v>
                </c:pt>
                <c:pt idx="205">
                  <c:v>2.1488612836438921</c:v>
                </c:pt>
                <c:pt idx="206">
                  <c:v>2.1589026915113871</c:v>
                </c:pt>
                <c:pt idx="207">
                  <c:v>2.1689440993788818</c:v>
                </c:pt>
                <c:pt idx="208">
                  <c:v>2.1789855072463764</c:v>
                </c:pt>
                <c:pt idx="209">
                  <c:v>2.1890269151138715</c:v>
                </c:pt>
                <c:pt idx="210">
                  <c:v>2.1990683229813661</c:v>
                </c:pt>
                <c:pt idx="211">
                  <c:v>2.2091097308488608</c:v>
                </c:pt>
                <c:pt idx="212">
                  <c:v>2.2191511387163558</c:v>
                </c:pt>
                <c:pt idx="213">
                  <c:v>2.2291925465838509</c:v>
                </c:pt>
                <c:pt idx="214">
                  <c:v>2.2392339544513451</c:v>
                </c:pt>
                <c:pt idx="215">
                  <c:v>2.2492753623188402</c:v>
                </c:pt>
                <c:pt idx="216">
                  <c:v>2.2593167701863353</c:v>
                </c:pt>
                <c:pt idx="217">
                  <c:v>2.2693581780538299</c:v>
                </c:pt>
                <c:pt idx="218">
                  <c:v>2.2793995859213245</c:v>
                </c:pt>
                <c:pt idx="219">
                  <c:v>2.2894409937888196</c:v>
                </c:pt>
                <c:pt idx="220">
                  <c:v>2.2994824016563147</c:v>
                </c:pt>
                <c:pt idx="221">
                  <c:v>2.3095238095238093</c:v>
                </c:pt>
                <c:pt idx="222">
                  <c:v>2.3195652173913039</c:v>
                </c:pt>
                <c:pt idx="223">
                  <c:v>2.329606625258799</c:v>
                </c:pt>
                <c:pt idx="224">
                  <c:v>2.3396480331262937</c:v>
                </c:pt>
                <c:pt idx="225">
                  <c:v>2.3496894409937883</c:v>
                </c:pt>
                <c:pt idx="226">
                  <c:v>2.3597308488612834</c:v>
                </c:pt>
                <c:pt idx="227">
                  <c:v>2.369772256728778</c:v>
                </c:pt>
                <c:pt idx="228">
                  <c:v>2.3798136645962731</c:v>
                </c:pt>
                <c:pt idx="229">
                  <c:v>2.3898550724637677</c:v>
                </c:pt>
                <c:pt idx="230">
                  <c:v>2.3998964803312623</c:v>
                </c:pt>
                <c:pt idx="231">
                  <c:v>2.4099378881987574</c:v>
                </c:pt>
                <c:pt idx="232">
                  <c:v>2.4199792960662525</c:v>
                </c:pt>
                <c:pt idx="233">
                  <c:v>2.4300207039337471</c:v>
                </c:pt>
                <c:pt idx="234">
                  <c:v>2.4400621118012418</c:v>
                </c:pt>
                <c:pt idx="235">
                  <c:v>2.4501035196687369</c:v>
                </c:pt>
                <c:pt idx="236">
                  <c:v>2.4601449275362319</c:v>
                </c:pt>
                <c:pt idx="237">
                  <c:v>2.4701863354037261</c:v>
                </c:pt>
                <c:pt idx="238">
                  <c:v>2.4802277432712212</c:v>
                </c:pt>
                <c:pt idx="239">
                  <c:v>2.4902691511387163</c:v>
                </c:pt>
                <c:pt idx="240">
                  <c:v>2.5003105590062105</c:v>
                </c:pt>
                <c:pt idx="241">
                  <c:v>2.5103519668737055</c:v>
                </c:pt>
                <c:pt idx="242">
                  <c:v>2.5203933747412006</c:v>
                </c:pt>
                <c:pt idx="243">
                  <c:v>2.5304347826086953</c:v>
                </c:pt>
                <c:pt idx="244">
                  <c:v>2.5404761904761899</c:v>
                </c:pt>
                <c:pt idx="245">
                  <c:v>2.550517598343685</c:v>
                </c:pt>
                <c:pt idx="246">
                  <c:v>2.56055900621118</c:v>
                </c:pt>
                <c:pt idx="247">
                  <c:v>2.5706004140786747</c:v>
                </c:pt>
                <c:pt idx="248">
                  <c:v>2.5806418219461693</c:v>
                </c:pt>
                <c:pt idx="249">
                  <c:v>2.5906832298136644</c:v>
                </c:pt>
                <c:pt idx="250">
                  <c:v>2.600724637681159</c:v>
                </c:pt>
                <c:pt idx="251">
                  <c:v>2.6107660455486541</c:v>
                </c:pt>
                <c:pt idx="252">
                  <c:v>2.6208074534161487</c:v>
                </c:pt>
                <c:pt idx="253">
                  <c:v>2.6308488612836434</c:v>
                </c:pt>
                <c:pt idx="254">
                  <c:v>2.6408902691511384</c:v>
                </c:pt>
                <c:pt idx="255">
                  <c:v>2.6509316770186331</c:v>
                </c:pt>
                <c:pt idx="256">
                  <c:v>2.6609730848861277</c:v>
                </c:pt>
                <c:pt idx="257">
                  <c:v>2.6710144927536228</c:v>
                </c:pt>
                <c:pt idx="258">
                  <c:v>2.6810559006211179</c:v>
                </c:pt>
                <c:pt idx="259">
                  <c:v>2.6910973084886125</c:v>
                </c:pt>
                <c:pt idx="260">
                  <c:v>2.7011387163561071</c:v>
                </c:pt>
                <c:pt idx="261">
                  <c:v>2.7111801242236022</c:v>
                </c:pt>
                <c:pt idx="262">
                  <c:v>2.7212215320910973</c:v>
                </c:pt>
                <c:pt idx="263">
                  <c:v>2.7312629399585915</c:v>
                </c:pt>
                <c:pt idx="264">
                  <c:v>2.7413043478260866</c:v>
                </c:pt>
                <c:pt idx="265">
                  <c:v>2.7513457556935816</c:v>
                </c:pt>
                <c:pt idx="266">
                  <c:v>2.7613871635610763</c:v>
                </c:pt>
                <c:pt idx="267">
                  <c:v>2.7714285714285709</c:v>
                </c:pt>
                <c:pt idx="268">
                  <c:v>2.781469979296066</c:v>
                </c:pt>
                <c:pt idx="269">
                  <c:v>2.7915113871635606</c:v>
                </c:pt>
                <c:pt idx="270">
                  <c:v>2.8015527950310553</c:v>
                </c:pt>
                <c:pt idx="271">
                  <c:v>2.8115942028985503</c:v>
                </c:pt>
                <c:pt idx="272">
                  <c:v>2.8216356107660454</c:v>
                </c:pt>
                <c:pt idx="273">
                  <c:v>2.83167701863354</c:v>
                </c:pt>
                <c:pt idx="274">
                  <c:v>2.8417184265010347</c:v>
                </c:pt>
                <c:pt idx="275">
                  <c:v>2.8517598343685298</c:v>
                </c:pt>
                <c:pt idx="276">
                  <c:v>2.8618012422360244</c:v>
                </c:pt>
                <c:pt idx="277">
                  <c:v>2.8718426501035195</c:v>
                </c:pt>
                <c:pt idx="278">
                  <c:v>2.8818840579710141</c:v>
                </c:pt>
                <c:pt idx="279">
                  <c:v>2.8919254658385087</c:v>
                </c:pt>
                <c:pt idx="280">
                  <c:v>2.9019668737060038</c:v>
                </c:pt>
                <c:pt idx="281">
                  <c:v>2.9120082815734989</c:v>
                </c:pt>
                <c:pt idx="282">
                  <c:v>2.9220496894409931</c:v>
                </c:pt>
                <c:pt idx="283">
                  <c:v>2.9320910973084882</c:v>
                </c:pt>
                <c:pt idx="284">
                  <c:v>2.9421325051759832</c:v>
                </c:pt>
                <c:pt idx="285">
                  <c:v>2.9521739130434779</c:v>
                </c:pt>
                <c:pt idx="286">
                  <c:v>2.9622153209109725</c:v>
                </c:pt>
                <c:pt idx="287">
                  <c:v>2.9722567287784676</c:v>
                </c:pt>
                <c:pt idx="288">
                  <c:v>2.9822981366459627</c:v>
                </c:pt>
                <c:pt idx="289">
                  <c:v>2.9923395445134569</c:v>
                </c:pt>
                <c:pt idx="290">
                  <c:v>3.0023809523809519</c:v>
                </c:pt>
                <c:pt idx="291">
                  <c:v>3.012422360248447</c:v>
                </c:pt>
                <c:pt idx="292">
                  <c:v>3.0224637681159416</c:v>
                </c:pt>
                <c:pt idx="293">
                  <c:v>3.0325051759834363</c:v>
                </c:pt>
                <c:pt idx="294">
                  <c:v>3.0425465838509314</c:v>
                </c:pt>
                <c:pt idx="295">
                  <c:v>3.052587991718426</c:v>
                </c:pt>
                <c:pt idx="296">
                  <c:v>3.0626293995859211</c:v>
                </c:pt>
                <c:pt idx="297">
                  <c:v>3.0726708074534157</c:v>
                </c:pt>
                <c:pt idx="298">
                  <c:v>3.0827122153209108</c:v>
                </c:pt>
                <c:pt idx="299">
                  <c:v>3.0927536231884054</c:v>
                </c:pt>
                <c:pt idx="300">
                  <c:v>3.1027950310559</c:v>
                </c:pt>
                <c:pt idx="301">
                  <c:v>3.1128364389233951</c:v>
                </c:pt>
                <c:pt idx="302">
                  <c:v>3.1228778467908898</c:v>
                </c:pt>
                <c:pt idx="303">
                  <c:v>3.1329192546583848</c:v>
                </c:pt>
                <c:pt idx="304">
                  <c:v>3.1429606625258795</c:v>
                </c:pt>
                <c:pt idx="305">
                  <c:v>3.1530020703933741</c:v>
                </c:pt>
                <c:pt idx="306">
                  <c:v>3.1630434782608692</c:v>
                </c:pt>
                <c:pt idx="307">
                  <c:v>3.1730848861283643</c:v>
                </c:pt>
                <c:pt idx="308">
                  <c:v>3.1831262939958584</c:v>
                </c:pt>
                <c:pt idx="309">
                  <c:v>3.1931677018633535</c:v>
                </c:pt>
                <c:pt idx="310">
                  <c:v>3.2032091097308486</c:v>
                </c:pt>
                <c:pt idx="311">
                  <c:v>3.2132505175983437</c:v>
                </c:pt>
                <c:pt idx="312">
                  <c:v>3.2232919254658379</c:v>
                </c:pt>
                <c:pt idx="313">
                  <c:v>3.2333333333333329</c:v>
                </c:pt>
                <c:pt idx="314">
                  <c:v>3.243374741200828</c:v>
                </c:pt>
                <c:pt idx="315">
                  <c:v>3.2534161490683222</c:v>
                </c:pt>
                <c:pt idx="316">
                  <c:v>3.2634575569358173</c:v>
                </c:pt>
                <c:pt idx="317">
                  <c:v>3.2734989648033124</c:v>
                </c:pt>
                <c:pt idx="318">
                  <c:v>3.283540372670807</c:v>
                </c:pt>
                <c:pt idx="319">
                  <c:v>3.2935817805383016</c:v>
                </c:pt>
                <c:pt idx="320">
                  <c:v>3.3036231884057967</c:v>
                </c:pt>
                <c:pt idx="321">
                  <c:v>3.3136645962732914</c:v>
                </c:pt>
                <c:pt idx="322">
                  <c:v>3.3237060041407864</c:v>
                </c:pt>
                <c:pt idx="323">
                  <c:v>3.3337474120082811</c:v>
                </c:pt>
                <c:pt idx="324">
                  <c:v>3.3437888198757761</c:v>
                </c:pt>
                <c:pt idx="325">
                  <c:v>3.3538302277432708</c:v>
                </c:pt>
                <c:pt idx="326">
                  <c:v>3.3638716356107654</c:v>
                </c:pt>
                <c:pt idx="327">
                  <c:v>3.3739130434782605</c:v>
                </c:pt>
                <c:pt idx="328">
                  <c:v>3.3839544513457551</c:v>
                </c:pt>
                <c:pt idx="329">
                  <c:v>3.3939958592132502</c:v>
                </c:pt>
                <c:pt idx="330">
                  <c:v>3.4040372670807448</c:v>
                </c:pt>
                <c:pt idx="331">
                  <c:v>3.4140786749482395</c:v>
                </c:pt>
                <c:pt idx="332">
                  <c:v>3.4241200828157345</c:v>
                </c:pt>
                <c:pt idx="333">
                  <c:v>3.4341614906832296</c:v>
                </c:pt>
                <c:pt idx="334">
                  <c:v>3.4442028985507238</c:v>
                </c:pt>
                <c:pt idx="335">
                  <c:v>3.4542443064182189</c:v>
                </c:pt>
                <c:pt idx="336">
                  <c:v>3.464285714285714</c:v>
                </c:pt>
                <c:pt idx="337">
                  <c:v>3.474327122153209</c:v>
                </c:pt>
                <c:pt idx="338">
                  <c:v>3.4843685300207032</c:v>
                </c:pt>
                <c:pt idx="339">
                  <c:v>3.4944099378881983</c:v>
                </c:pt>
                <c:pt idx="340">
                  <c:v>3.5044513457556934</c:v>
                </c:pt>
                <c:pt idx="341">
                  <c:v>3.5144927536231876</c:v>
                </c:pt>
                <c:pt idx="342">
                  <c:v>3.5245341614906827</c:v>
                </c:pt>
                <c:pt idx="343">
                  <c:v>3.5345755693581777</c:v>
                </c:pt>
                <c:pt idx="344">
                  <c:v>3.5446169772256724</c:v>
                </c:pt>
                <c:pt idx="345">
                  <c:v>3.554658385093167</c:v>
                </c:pt>
                <c:pt idx="346">
                  <c:v>3.5646997929606621</c:v>
                </c:pt>
                <c:pt idx="347">
                  <c:v>3.5747412008281567</c:v>
                </c:pt>
                <c:pt idx="348">
                  <c:v>3.5847826086956518</c:v>
                </c:pt>
                <c:pt idx="349">
                  <c:v>3.5948240165631464</c:v>
                </c:pt>
                <c:pt idx="350">
                  <c:v>3.6048654244306415</c:v>
                </c:pt>
                <c:pt idx="351">
                  <c:v>3.6149068322981361</c:v>
                </c:pt>
                <c:pt idx="352">
                  <c:v>3.6249482401656312</c:v>
                </c:pt>
                <c:pt idx="353">
                  <c:v>3.6349896480331259</c:v>
                </c:pt>
                <c:pt idx="354">
                  <c:v>3.6450310559006205</c:v>
                </c:pt>
                <c:pt idx="355">
                  <c:v>3.6550724637681156</c:v>
                </c:pt>
                <c:pt idx="356">
                  <c:v>3.6651138716356102</c:v>
                </c:pt>
                <c:pt idx="357">
                  <c:v>3.6751552795031048</c:v>
                </c:pt>
                <c:pt idx="358">
                  <c:v>3.6851966873705999</c:v>
                </c:pt>
                <c:pt idx="359">
                  <c:v>3.695238095238095</c:v>
                </c:pt>
                <c:pt idx="360">
                  <c:v>3.7052795031055892</c:v>
                </c:pt>
                <c:pt idx="361">
                  <c:v>3.7153209109730843</c:v>
                </c:pt>
                <c:pt idx="362">
                  <c:v>3.7253623188405793</c:v>
                </c:pt>
                <c:pt idx="363">
                  <c:v>3.7354037267080744</c:v>
                </c:pt>
                <c:pt idx="364">
                  <c:v>3.7454451345755686</c:v>
                </c:pt>
                <c:pt idx="365">
                  <c:v>3.7554865424430637</c:v>
                </c:pt>
                <c:pt idx="366">
                  <c:v>3.7655279503105588</c:v>
                </c:pt>
                <c:pt idx="367">
                  <c:v>3.7755693581780534</c:v>
                </c:pt>
                <c:pt idx="368">
                  <c:v>3.785610766045548</c:v>
                </c:pt>
                <c:pt idx="369">
                  <c:v>3.7956521739130431</c:v>
                </c:pt>
                <c:pt idx="370">
                  <c:v>3.8056935817805377</c:v>
                </c:pt>
                <c:pt idx="371">
                  <c:v>3.8157349896480324</c:v>
                </c:pt>
                <c:pt idx="372">
                  <c:v>3.8257763975155274</c:v>
                </c:pt>
                <c:pt idx="373">
                  <c:v>3.8358178053830221</c:v>
                </c:pt>
                <c:pt idx="374">
                  <c:v>3.8458592132505172</c:v>
                </c:pt>
                <c:pt idx="375">
                  <c:v>3.8559006211180118</c:v>
                </c:pt>
                <c:pt idx="376">
                  <c:v>3.8659420289855069</c:v>
                </c:pt>
                <c:pt idx="377">
                  <c:v>3.8759834368530015</c:v>
                </c:pt>
                <c:pt idx="378">
                  <c:v>3.8860248447204966</c:v>
                </c:pt>
                <c:pt idx="379">
                  <c:v>3.8960662525879912</c:v>
                </c:pt>
                <c:pt idx="380">
                  <c:v>3.9061076604554859</c:v>
                </c:pt>
                <c:pt idx="381">
                  <c:v>3.9161490683229809</c:v>
                </c:pt>
                <c:pt idx="382">
                  <c:v>3.926190476190476</c:v>
                </c:pt>
                <c:pt idx="383">
                  <c:v>3.9362318840579702</c:v>
                </c:pt>
                <c:pt idx="384">
                  <c:v>3.9462732919254653</c:v>
                </c:pt>
                <c:pt idx="385">
                  <c:v>3.9563146997929604</c:v>
                </c:pt>
                <c:pt idx="386">
                  <c:v>3.9663561076604545</c:v>
                </c:pt>
                <c:pt idx="387">
                  <c:v>3.9763975155279496</c:v>
                </c:pt>
                <c:pt idx="388">
                  <c:v>3.9864389233954443</c:v>
                </c:pt>
                <c:pt idx="389">
                  <c:v>3.9964803312629398</c:v>
                </c:pt>
                <c:pt idx="390">
                  <c:v>4.0065217391304344</c:v>
                </c:pt>
                <c:pt idx="391">
                  <c:v>4.016563146997929</c:v>
                </c:pt>
                <c:pt idx="392">
                  <c:v>4.0266045548654237</c:v>
                </c:pt>
                <c:pt idx="393">
                  <c:v>4.0366459627329183</c:v>
                </c:pt>
                <c:pt idx="394">
                  <c:v>4.0466873706004138</c:v>
                </c:pt>
                <c:pt idx="395">
                  <c:v>4.0567287784679085</c:v>
                </c:pt>
                <c:pt idx="396">
                  <c:v>4.0667701863354031</c:v>
                </c:pt>
                <c:pt idx="397">
                  <c:v>4.0768115942028986</c:v>
                </c:pt>
                <c:pt idx="398">
                  <c:v>4.0868530020703933</c:v>
                </c:pt>
                <c:pt idx="399">
                  <c:v>4.096894409937887</c:v>
                </c:pt>
              </c:numCache>
            </c:numRef>
          </c:xVal>
          <c:yVal>
            <c:numRef>
              <c:f>'WAG followed by co-injection 50'!$O$408:$O$807</c:f>
              <c:numCache>
                <c:formatCode>0.00E+00</c:formatCode>
                <c:ptCount val="400"/>
                <c:pt idx="0">
                  <c:v>3.1209884467265678</c:v>
                </c:pt>
                <c:pt idx="1">
                  <c:v>2.8802952503209389</c:v>
                </c:pt>
                <c:pt idx="2">
                  <c:v>2.6797175866495482</c:v>
                </c:pt>
                <c:pt idx="3">
                  <c:v>2.6757060333761298</c:v>
                </c:pt>
                <c:pt idx="4">
                  <c:v>2.7800064184852289</c:v>
                </c:pt>
                <c:pt idx="5">
                  <c:v>3.0407573812580342</c:v>
                </c:pt>
                <c:pt idx="6">
                  <c:v>3.157092426187416</c:v>
                </c:pt>
                <c:pt idx="7">
                  <c:v>3.1290115532734322</c:v>
                </c:pt>
                <c:pt idx="8">
                  <c:v>3.0688382541720181</c:v>
                </c:pt>
                <c:pt idx="9">
                  <c:v>3.2293003851091133</c:v>
                </c:pt>
                <c:pt idx="10">
                  <c:v>2.9364569961489067</c:v>
                </c:pt>
                <c:pt idx="11">
                  <c:v>3.0287227214377515</c:v>
                </c:pt>
                <c:pt idx="12">
                  <c:v>3.1972079589216831</c:v>
                </c:pt>
                <c:pt idx="13">
                  <c:v>3.0768613607188828</c:v>
                </c:pt>
                <c:pt idx="14">
                  <c:v>3.8831835686778065</c:v>
                </c:pt>
                <c:pt idx="15">
                  <c:v>3.8149871630295276</c:v>
                </c:pt>
                <c:pt idx="16">
                  <c:v>3.8992297817715076</c:v>
                </c:pt>
                <c:pt idx="17">
                  <c:v>3.8109756097561092</c:v>
                </c:pt>
                <c:pt idx="18">
                  <c:v>3.9232991014120735</c:v>
                </c:pt>
                <c:pt idx="19">
                  <c:v>4.0035301668806067</c:v>
                </c:pt>
                <c:pt idx="20">
                  <c:v>3.7347560975609655</c:v>
                </c:pt>
                <c:pt idx="21">
                  <c:v>4.1198652118100174</c:v>
                </c:pt>
                <c:pt idx="22">
                  <c:v>4.2281771501925629</c:v>
                </c:pt>
                <c:pt idx="23">
                  <c:v>3.987483953786906</c:v>
                </c:pt>
                <c:pt idx="24">
                  <c:v>4.0917843388960335</c:v>
                </c:pt>
                <c:pt idx="25">
                  <c:v>4.2803273427471131</c:v>
                </c:pt>
                <c:pt idx="26">
                  <c:v>3.8230102695763923</c:v>
                </c:pt>
                <c:pt idx="27">
                  <c:v>4.4207317073170609</c:v>
                </c:pt>
                <c:pt idx="28">
                  <c:v>4.348523748395392</c:v>
                </c:pt>
                <c:pt idx="29">
                  <c:v>4.3124197689345429</c:v>
                </c:pt>
                <c:pt idx="30">
                  <c:v>4.8058408215661128</c:v>
                </c:pt>
                <c:pt idx="31">
                  <c:v>4.9141527599486583</c:v>
                </c:pt>
                <c:pt idx="32">
                  <c:v>4.6895057766367021</c:v>
                </c:pt>
                <c:pt idx="33">
                  <c:v>5.0986842105263195</c:v>
                </c:pt>
                <c:pt idx="34">
                  <c:v>5.4476893453144939</c:v>
                </c:pt>
                <c:pt idx="35">
                  <c:v>5.1428112965340329</c:v>
                </c:pt>
                <c:pt idx="36">
                  <c:v>5.1428112965340329</c:v>
                </c:pt>
                <c:pt idx="37">
                  <c:v>5.0385109114249049</c:v>
                </c:pt>
                <c:pt idx="38">
                  <c:v>5.355423620025678</c:v>
                </c:pt>
                <c:pt idx="39">
                  <c:v>4.9943838254171915</c:v>
                </c:pt>
                <c:pt idx="40">
                  <c:v>4.906129653401794</c:v>
                </c:pt>
                <c:pt idx="41">
                  <c:v>4.9943838254171915</c:v>
                </c:pt>
                <c:pt idx="42">
                  <c:v>5.0184531450577579</c:v>
                </c:pt>
                <c:pt idx="43">
                  <c:v>4.9301989730423594</c:v>
                </c:pt>
                <c:pt idx="44">
                  <c:v>5.0104300385109211</c:v>
                </c:pt>
                <c:pt idx="45">
                  <c:v>4.8780487804878101</c:v>
                </c:pt>
                <c:pt idx="46">
                  <c:v>4.5892169448010209</c:v>
                </c:pt>
                <c:pt idx="47">
                  <c:v>4.9422336328626422</c:v>
                </c:pt>
                <c:pt idx="48">
                  <c:v>4.6935173299101489</c:v>
                </c:pt>
                <c:pt idx="49">
                  <c:v>4.6814826700898653</c:v>
                </c:pt>
                <c:pt idx="50">
                  <c:v>4.8499679075738262</c:v>
                </c:pt>
                <c:pt idx="51">
                  <c:v>5.1428112965340329</c:v>
                </c:pt>
                <c:pt idx="52">
                  <c:v>5.202984595635419</c:v>
                </c:pt>
                <c:pt idx="53">
                  <c:v>5.1989730423620006</c:v>
                </c:pt>
                <c:pt idx="54">
                  <c:v>4.9663029525032076</c:v>
                </c:pt>
                <c:pt idx="55">
                  <c:v>5.1307766367137502</c:v>
                </c:pt>
                <c:pt idx="56">
                  <c:v>5.5800706033376057</c:v>
                </c:pt>
                <c:pt idx="57">
                  <c:v>5.2551347881899968</c:v>
                </c:pt>
                <c:pt idx="58">
                  <c:v>5.6562901155327499</c:v>
                </c:pt>
                <c:pt idx="59">
                  <c:v>5.6121630295250364</c:v>
                </c:pt>
                <c:pt idx="60">
                  <c:v>5.6201861360719008</c:v>
                </c:pt>
                <c:pt idx="61">
                  <c:v>5.3273427471116941</c:v>
                </c:pt>
                <c:pt idx="62">
                  <c:v>5.6803594351732869</c:v>
                </c:pt>
                <c:pt idx="63">
                  <c:v>5.7044287548138524</c:v>
                </c:pt>
                <c:pt idx="64">
                  <c:v>5.7084403080872992</c:v>
                </c:pt>
                <c:pt idx="65">
                  <c:v>5.6322207958921844</c:v>
                </c:pt>
                <c:pt idx="66">
                  <c:v>5.6683247753530326</c:v>
                </c:pt>
                <c:pt idx="67">
                  <c:v>6.121630295250335</c:v>
                </c:pt>
                <c:pt idx="68">
                  <c:v>5.5198973042361912</c:v>
                </c:pt>
                <c:pt idx="69">
                  <c:v>5.7445442875481483</c:v>
                </c:pt>
                <c:pt idx="70">
                  <c:v>5.568035943517323</c:v>
                </c:pt>
                <c:pt idx="71">
                  <c:v>5.7766367137355497</c:v>
                </c:pt>
                <c:pt idx="72">
                  <c:v>6.0574454428754745</c:v>
                </c:pt>
                <c:pt idx="73">
                  <c:v>5.5961168164313353</c:v>
                </c:pt>
                <c:pt idx="74">
                  <c:v>5.5519897304236219</c:v>
                </c:pt>
                <c:pt idx="75">
                  <c:v>5.6041399229781712</c:v>
                </c:pt>
                <c:pt idx="76">
                  <c:v>5.6241976893453192</c:v>
                </c:pt>
                <c:pt idx="77">
                  <c:v>6.0454107830551909</c:v>
                </c:pt>
                <c:pt idx="78">
                  <c:v>6.2820924261874307</c:v>
                </c:pt>
                <c:pt idx="79">
                  <c:v>6.3623234916559639</c:v>
                </c:pt>
                <c:pt idx="80">
                  <c:v>6.3703465982028291</c:v>
                </c:pt>
                <c:pt idx="81">
                  <c:v>6.0935494223363227</c:v>
                </c:pt>
                <c:pt idx="82">
                  <c:v>6.8517329910141154</c:v>
                </c:pt>
                <c:pt idx="83">
                  <c:v>6.2540115532734184</c:v>
                </c:pt>
                <c:pt idx="84">
                  <c:v>6.9359756097560954</c:v>
                </c:pt>
                <c:pt idx="85">
                  <c:v>6.9560333761232425</c:v>
                </c:pt>
                <c:pt idx="86">
                  <c:v>6.7755134788189997</c:v>
                </c:pt>
                <c:pt idx="87">
                  <c:v>7.0964377406931902</c:v>
                </c:pt>
                <c:pt idx="88">
                  <c:v>7.0884146341463543</c:v>
                </c:pt>
                <c:pt idx="89">
                  <c:v>7.3732349165596967</c:v>
                </c:pt>
                <c:pt idx="90">
                  <c:v>7.5216623876765087</c:v>
                </c:pt>
                <c:pt idx="91">
                  <c:v>7.6741014120667685</c:v>
                </c:pt>
                <c:pt idx="92">
                  <c:v>6.8637676508343981</c:v>
                </c:pt>
                <c:pt idx="93">
                  <c:v>7.2769576379974339</c:v>
                </c:pt>
                <c:pt idx="94">
                  <c:v>7.1325417201540393</c:v>
                </c:pt>
                <c:pt idx="95">
                  <c:v>7.0242297817714929</c:v>
                </c:pt>
                <c:pt idx="96">
                  <c:v>7.5657894736842222</c:v>
                </c:pt>
                <c:pt idx="97">
                  <c:v>7.7583440308087201</c:v>
                </c:pt>
                <c:pt idx="98">
                  <c:v>7.6700898587933217</c:v>
                </c:pt>
                <c:pt idx="99">
                  <c:v>7.7543324775353017</c:v>
                </c:pt>
                <c:pt idx="100">
                  <c:v>7.4815468549422421</c:v>
                </c:pt>
                <c:pt idx="101">
                  <c:v>7.8746790757381309</c:v>
                </c:pt>
                <c:pt idx="102">
                  <c:v>7.9789794608472295</c:v>
                </c:pt>
                <c:pt idx="103">
                  <c:v>7.8145057766367163</c:v>
                </c:pt>
                <c:pt idx="104">
                  <c:v>7.6781129653401861</c:v>
                </c:pt>
                <c:pt idx="105">
                  <c:v>7.2889922978177166</c:v>
                </c:pt>
                <c:pt idx="106">
                  <c:v>7.6540436456996206</c:v>
                </c:pt>
                <c:pt idx="107">
                  <c:v>7.7463093709884374</c:v>
                </c:pt>
                <c:pt idx="108">
                  <c:v>8.1033376123235055</c:v>
                </c:pt>
                <c:pt idx="109">
                  <c:v>8.7532092426187518</c:v>
                </c:pt>
                <c:pt idx="110">
                  <c:v>8.8575096277278504</c:v>
                </c:pt>
                <c:pt idx="111">
                  <c:v>8.8615211810012973</c:v>
                </c:pt>
                <c:pt idx="112">
                  <c:v>9.0901797175866434</c:v>
                </c:pt>
                <c:pt idx="113">
                  <c:v>8.7933247753530175</c:v>
                </c:pt>
                <c:pt idx="114">
                  <c:v>8.5245507060333772</c:v>
                </c:pt>
                <c:pt idx="115">
                  <c:v>8.6448973042362063</c:v>
                </c:pt>
                <c:pt idx="116">
                  <c:v>8.6408857509627879</c:v>
                </c:pt>
                <c:pt idx="117">
                  <c:v>8.8575096277278504</c:v>
                </c:pt>
                <c:pt idx="118">
                  <c:v>9.4993581514762617</c:v>
                </c:pt>
                <c:pt idx="119">
                  <c:v>9.7962130937098859</c:v>
                </c:pt>
                <c:pt idx="120">
                  <c:v>9.732028241335053</c:v>
                </c:pt>
                <c:pt idx="121">
                  <c:v>9.9767329910141296</c:v>
                </c:pt>
                <c:pt idx="122">
                  <c:v>9.8202824133504514</c:v>
                </c:pt>
                <c:pt idx="123">
                  <c:v>9.6076700898588072</c:v>
                </c:pt>
                <c:pt idx="124">
                  <c:v>9.3790115532734326</c:v>
                </c:pt>
                <c:pt idx="125">
                  <c:v>8.685012836970472</c:v>
                </c:pt>
                <c:pt idx="126">
                  <c:v>9.2305840821566196</c:v>
                </c:pt>
                <c:pt idx="127">
                  <c:v>9.4793003851091129</c:v>
                </c:pt>
                <c:pt idx="128">
                  <c:v>9.5515083440308111</c:v>
                </c:pt>
                <c:pt idx="129">
                  <c:v>10.317715019255468</c:v>
                </c:pt>
                <c:pt idx="130">
                  <c:v>10.811136071887036</c:v>
                </c:pt>
                <c:pt idx="131">
                  <c:v>10.694801026957625</c:v>
                </c:pt>
                <c:pt idx="132">
                  <c:v>11.493100128369713</c:v>
                </c:pt>
                <c:pt idx="133">
                  <c:v>11.324614890885753</c:v>
                </c:pt>
                <c:pt idx="134">
                  <c:v>12.387676508344036</c:v>
                </c:pt>
                <c:pt idx="135">
                  <c:v>12.628369704749693</c:v>
                </c:pt>
                <c:pt idx="136">
                  <c:v>12.339537869062905</c:v>
                </c:pt>
                <c:pt idx="137">
                  <c:v>11.982509627727865</c:v>
                </c:pt>
                <c:pt idx="138">
                  <c:v>11.946405648267016</c:v>
                </c:pt>
                <c:pt idx="139">
                  <c:v>12.034659820282414</c:v>
                </c:pt>
                <c:pt idx="140">
                  <c:v>12.070763799743263</c:v>
                </c:pt>
                <c:pt idx="141">
                  <c:v>12.532092426187431</c:v>
                </c:pt>
                <c:pt idx="142">
                  <c:v>12.853016688061622</c:v>
                </c:pt>
                <c:pt idx="143">
                  <c:v>12.941270860077019</c:v>
                </c:pt>
                <c:pt idx="144">
                  <c:v>12.828947368421055</c:v>
                </c:pt>
                <c:pt idx="145">
                  <c:v>13.097721437740697</c:v>
                </c:pt>
                <c:pt idx="146">
                  <c:v>12.504011553273418</c:v>
                </c:pt>
                <c:pt idx="147">
                  <c:v>13.226091142490361</c:v>
                </c:pt>
                <c:pt idx="148">
                  <c:v>12.945282413350437</c:v>
                </c:pt>
                <c:pt idx="149">
                  <c:v>13.045571245186148</c:v>
                </c:pt>
                <c:pt idx="150">
                  <c:v>13.458761232349154</c:v>
                </c:pt>
                <c:pt idx="151">
                  <c:v>12.75272785622594</c:v>
                </c:pt>
                <c:pt idx="152">
                  <c:v>13.270218228498075</c:v>
                </c:pt>
                <c:pt idx="153">
                  <c:v>12.540115532734267</c:v>
                </c:pt>
                <c:pt idx="154">
                  <c:v>13.434691912708617</c:v>
                </c:pt>
                <c:pt idx="155">
                  <c:v>13.631258023106561</c:v>
                </c:pt>
                <c:pt idx="156">
                  <c:v>13.827824133504505</c:v>
                </c:pt>
                <c:pt idx="157">
                  <c:v>14.052471116816433</c:v>
                </c:pt>
                <c:pt idx="158">
                  <c:v>14.730423620025663</c:v>
                </c:pt>
                <c:pt idx="159">
                  <c:v>14.874839537869057</c:v>
                </c:pt>
                <c:pt idx="160">
                  <c:v>15.308087291399241</c:v>
                </c:pt>
                <c:pt idx="161">
                  <c:v>15.885750962772791</c:v>
                </c:pt>
                <c:pt idx="162">
                  <c:v>16.218709884467266</c:v>
                </c:pt>
                <c:pt idx="163">
                  <c:v>16.351091142490375</c:v>
                </c:pt>
                <c:pt idx="164">
                  <c:v>15.653080872913998</c:v>
                </c:pt>
                <c:pt idx="165">
                  <c:v>15.288029525032094</c:v>
                </c:pt>
                <c:pt idx="166">
                  <c:v>15.39634146341464</c:v>
                </c:pt>
                <c:pt idx="167">
                  <c:v>16.002086007702172</c:v>
                </c:pt>
                <c:pt idx="168">
                  <c:v>16.339056482670092</c:v>
                </c:pt>
                <c:pt idx="169">
                  <c:v>16.335044929396673</c:v>
                </c:pt>
                <c:pt idx="170">
                  <c:v>16.643934531450583</c:v>
                </c:pt>
                <c:pt idx="171">
                  <c:v>17.017008985879322</c:v>
                </c:pt>
                <c:pt idx="172">
                  <c:v>17.418164313222075</c:v>
                </c:pt>
                <c:pt idx="173">
                  <c:v>17.386071887034674</c:v>
                </c:pt>
                <c:pt idx="174">
                  <c:v>17.213575096277268</c:v>
                </c:pt>
                <c:pt idx="175">
                  <c:v>17.217586649550714</c:v>
                </c:pt>
                <c:pt idx="176">
                  <c:v>17.80327342747113</c:v>
                </c:pt>
                <c:pt idx="177">
                  <c:v>16.282894736842096</c:v>
                </c:pt>
                <c:pt idx="178">
                  <c:v>16.567715019255466</c:v>
                </c:pt>
                <c:pt idx="179">
                  <c:v>16.724165596919118</c:v>
                </c:pt>
                <c:pt idx="180">
                  <c:v>17.169448010269583</c:v>
                </c:pt>
                <c:pt idx="181">
                  <c:v>17.879492939666243</c:v>
                </c:pt>
                <c:pt idx="182">
                  <c:v>18.721919127086014</c:v>
                </c:pt>
                <c:pt idx="183">
                  <c:v>19.211328626444168</c:v>
                </c:pt>
                <c:pt idx="184">
                  <c:v>18.128209242618738</c:v>
                </c:pt>
                <c:pt idx="185">
                  <c:v>17.879492939666243</c:v>
                </c:pt>
                <c:pt idx="186">
                  <c:v>17.783215661103981</c:v>
                </c:pt>
                <c:pt idx="187">
                  <c:v>17.85141206675226</c:v>
                </c:pt>
                <c:pt idx="188">
                  <c:v>17.767169448010279</c:v>
                </c:pt>
                <c:pt idx="189">
                  <c:v>17.855423620025679</c:v>
                </c:pt>
                <c:pt idx="190">
                  <c:v>18.176347881899868</c:v>
                </c:pt>
                <c:pt idx="191">
                  <c:v>18.364890885750977</c:v>
                </c:pt>
                <c:pt idx="192">
                  <c:v>19.676668806161754</c:v>
                </c:pt>
                <c:pt idx="193">
                  <c:v>18.858311938382545</c:v>
                </c:pt>
                <c:pt idx="194">
                  <c:v>19.231386392811284</c:v>
                </c:pt>
                <c:pt idx="195">
                  <c:v>19.01877406931964</c:v>
                </c:pt>
                <c:pt idx="196">
                  <c:v>22.809691912708605</c:v>
                </c:pt>
                <c:pt idx="197">
                  <c:v>24.683087291399229</c:v>
                </c:pt>
                <c:pt idx="198">
                  <c:v>23.331193838254183</c:v>
                </c:pt>
                <c:pt idx="199">
                  <c:v>25.076219512195117</c:v>
                </c:pt>
                <c:pt idx="200">
                  <c:v>26.676829268292678</c:v>
                </c:pt>
                <c:pt idx="201">
                  <c:v>27.519255455712454</c:v>
                </c:pt>
                <c:pt idx="202">
                  <c:v>28.169127086007698</c:v>
                </c:pt>
                <c:pt idx="203">
                  <c:v>29.525032092426187</c:v>
                </c:pt>
                <c:pt idx="204">
                  <c:v>29.986360718870355</c:v>
                </c:pt>
                <c:pt idx="205">
                  <c:v>30.684370988446734</c:v>
                </c:pt>
                <c:pt idx="206">
                  <c:v>31.310173299101415</c:v>
                </c:pt>
                <c:pt idx="207">
                  <c:v>30.896983311938378</c:v>
                </c:pt>
                <c:pt idx="208">
                  <c:v>31.121630295250334</c:v>
                </c:pt>
                <c:pt idx="209">
                  <c:v>30.792682926829279</c:v>
                </c:pt>
                <c:pt idx="210">
                  <c:v>30.836810012836963</c:v>
                </c:pt>
                <c:pt idx="211">
                  <c:v>30.596116816431334</c:v>
                </c:pt>
                <c:pt idx="212">
                  <c:v>30.57204749679077</c:v>
                </c:pt>
                <c:pt idx="213">
                  <c:v>30.868902439024396</c:v>
                </c:pt>
                <c:pt idx="214">
                  <c:v>30.560012836970486</c:v>
                </c:pt>
                <c:pt idx="215">
                  <c:v>30.680359435173315</c:v>
                </c:pt>
                <c:pt idx="216">
                  <c:v>30.507862644415908</c:v>
                </c:pt>
                <c:pt idx="217">
                  <c:v>29.982349165596936</c:v>
                </c:pt>
                <c:pt idx="218">
                  <c:v>29.954268292682926</c:v>
                </c:pt>
                <c:pt idx="219">
                  <c:v>30.375481386392824</c:v>
                </c:pt>
                <c:pt idx="220">
                  <c:v>30.884948652118094</c:v>
                </c:pt>
                <c:pt idx="221">
                  <c:v>30.551989730423621</c:v>
                </c:pt>
                <c:pt idx="222">
                  <c:v>31.029364569961491</c:v>
                </c:pt>
                <c:pt idx="223">
                  <c:v>31.001283697047505</c:v>
                </c:pt>
                <c:pt idx="224">
                  <c:v>31.470635430038509</c:v>
                </c:pt>
                <c:pt idx="225">
                  <c:v>31.462612323491673</c:v>
                </c:pt>
                <c:pt idx="226">
                  <c:v>31.298138639281131</c:v>
                </c:pt>
                <c:pt idx="227">
                  <c:v>31.875802310654681</c:v>
                </c:pt>
                <c:pt idx="228">
                  <c:v>31.55888960205391</c:v>
                </c:pt>
                <c:pt idx="229">
                  <c:v>30.896983311938378</c:v>
                </c:pt>
                <c:pt idx="230">
                  <c:v>31.165757381258018</c:v>
                </c:pt>
                <c:pt idx="231">
                  <c:v>31.326219512195117</c:v>
                </c:pt>
                <c:pt idx="232">
                  <c:v>30.94111039794609</c:v>
                </c:pt>
                <c:pt idx="233">
                  <c:v>30.989249037227225</c:v>
                </c:pt>
                <c:pt idx="234">
                  <c:v>32.080391527599488</c:v>
                </c:pt>
                <c:pt idx="235">
                  <c:v>32.212772785622604</c:v>
                </c:pt>
                <c:pt idx="236">
                  <c:v>31.683247753530182</c:v>
                </c:pt>
                <c:pt idx="237">
                  <c:v>31.494704749679077</c:v>
                </c:pt>
                <c:pt idx="238">
                  <c:v>31.434531450577662</c:v>
                </c:pt>
                <c:pt idx="239">
                  <c:v>31.635109114249051</c:v>
                </c:pt>
                <c:pt idx="240">
                  <c:v>31.334242618741978</c:v>
                </c:pt>
                <c:pt idx="241">
                  <c:v>31.189826700898585</c:v>
                </c:pt>
                <c:pt idx="242">
                  <c:v>31.306161745827996</c:v>
                </c:pt>
                <c:pt idx="243">
                  <c:v>31.001283697047505</c:v>
                </c:pt>
                <c:pt idx="244">
                  <c:v>30.780648267008996</c:v>
                </c:pt>
                <c:pt idx="245">
                  <c:v>30.584082156611053</c:v>
                </c:pt>
                <c:pt idx="246">
                  <c:v>30.57204749679077</c:v>
                </c:pt>
                <c:pt idx="247">
                  <c:v>30.158857509627733</c:v>
                </c:pt>
                <c:pt idx="248">
                  <c:v>30.166880616174598</c:v>
                </c:pt>
                <c:pt idx="249">
                  <c:v>30.158857509627733</c:v>
                </c:pt>
                <c:pt idx="250">
                  <c:v>30.110718870346602</c:v>
                </c:pt>
                <c:pt idx="251">
                  <c:v>31.117618741976887</c:v>
                </c:pt>
                <c:pt idx="252">
                  <c:v>31.121630295250334</c:v>
                </c:pt>
                <c:pt idx="253">
                  <c:v>31.057445442875473</c:v>
                </c:pt>
                <c:pt idx="254">
                  <c:v>31.314184852374833</c:v>
                </c:pt>
                <c:pt idx="255">
                  <c:v>31.438543003851109</c:v>
                </c:pt>
                <c:pt idx="256">
                  <c:v>30.67233632862645</c:v>
                </c:pt>
                <c:pt idx="257">
                  <c:v>30.467747111681643</c:v>
                </c:pt>
                <c:pt idx="258">
                  <c:v>30.580070603337607</c:v>
                </c:pt>
                <c:pt idx="259">
                  <c:v>30.74053273427473</c:v>
                </c:pt>
                <c:pt idx="260">
                  <c:v>30.828786906290127</c:v>
                </c:pt>
                <c:pt idx="261">
                  <c:v>31.093549422336324</c:v>
                </c:pt>
                <c:pt idx="262">
                  <c:v>30.110718870346602</c:v>
                </c:pt>
                <c:pt idx="263">
                  <c:v>29.761713735558398</c:v>
                </c:pt>
                <c:pt idx="264">
                  <c:v>29.914152759948657</c:v>
                </c:pt>
                <c:pt idx="265">
                  <c:v>29.866014120667526</c:v>
                </c:pt>
                <c:pt idx="266">
                  <c:v>30.271181001283697</c:v>
                </c:pt>
                <c:pt idx="267">
                  <c:v>30.495827984595625</c:v>
                </c:pt>
                <c:pt idx="268">
                  <c:v>30.531931964056476</c:v>
                </c:pt>
                <c:pt idx="269">
                  <c:v>30.491816431322206</c:v>
                </c:pt>
                <c:pt idx="270">
                  <c:v>30.864890885750977</c:v>
                </c:pt>
                <c:pt idx="271">
                  <c:v>31.2179075738126</c:v>
                </c:pt>
                <c:pt idx="272">
                  <c:v>31.594993581514757</c:v>
                </c:pt>
                <c:pt idx="273">
                  <c:v>31.763478818998717</c:v>
                </c:pt>
                <c:pt idx="274">
                  <c:v>32.248876765083452</c:v>
                </c:pt>
                <c:pt idx="275">
                  <c:v>31.799582798459564</c:v>
                </c:pt>
                <c:pt idx="276">
                  <c:v>31.723363286264451</c:v>
                </c:pt>
                <c:pt idx="277">
                  <c:v>32.397304236200263</c:v>
                </c:pt>
                <c:pt idx="278">
                  <c:v>32.17666880616175</c:v>
                </c:pt>
                <c:pt idx="279">
                  <c:v>31.779525032092419</c:v>
                </c:pt>
                <c:pt idx="280">
                  <c:v>31.751444159178433</c:v>
                </c:pt>
                <c:pt idx="281">
                  <c:v>31.474646983311956</c:v>
                </c:pt>
                <c:pt idx="282">
                  <c:v>31.338254172015397</c:v>
                </c:pt>
                <c:pt idx="283">
                  <c:v>31.025353016688072</c:v>
                </c:pt>
                <c:pt idx="284">
                  <c:v>31.590982028241338</c:v>
                </c:pt>
                <c:pt idx="285">
                  <c:v>31.84370988446728</c:v>
                </c:pt>
                <c:pt idx="286">
                  <c:v>31.422496790757378</c:v>
                </c:pt>
                <c:pt idx="287">
                  <c:v>31.306161745827996</c:v>
                </c:pt>
                <c:pt idx="288">
                  <c:v>31.434531450577662</c:v>
                </c:pt>
                <c:pt idx="289">
                  <c:v>32.09643774069319</c:v>
                </c:pt>
                <c:pt idx="290">
                  <c:v>32.642008985879336</c:v>
                </c:pt>
                <c:pt idx="291">
                  <c:v>32.160622593068048</c:v>
                </c:pt>
                <c:pt idx="292">
                  <c:v>31.643132220795888</c:v>
                </c:pt>
                <c:pt idx="293">
                  <c:v>31.968068035943524</c:v>
                </c:pt>
                <c:pt idx="294">
                  <c:v>31.84370988446728</c:v>
                </c:pt>
                <c:pt idx="295">
                  <c:v>31.438543003851109</c:v>
                </c:pt>
                <c:pt idx="296">
                  <c:v>31.927952503209259</c:v>
                </c:pt>
                <c:pt idx="297">
                  <c:v>31.615051347881906</c:v>
                </c:pt>
                <c:pt idx="298">
                  <c:v>31.743421052631597</c:v>
                </c:pt>
                <c:pt idx="299">
                  <c:v>31.237965340179716</c:v>
                </c:pt>
                <c:pt idx="300">
                  <c:v>31.899871630295248</c:v>
                </c:pt>
                <c:pt idx="301">
                  <c:v>32.337130937098848</c:v>
                </c:pt>
                <c:pt idx="302">
                  <c:v>32.501604621309362</c:v>
                </c:pt>
                <c:pt idx="303">
                  <c:v>32.088414634146353</c:v>
                </c:pt>
                <c:pt idx="304">
                  <c:v>32.168645699614885</c:v>
                </c:pt>
                <c:pt idx="305">
                  <c:v>32.24486521181003</c:v>
                </c:pt>
                <c:pt idx="306">
                  <c:v>32.429396662387695</c:v>
                </c:pt>
                <c:pt idx="307">
                  <c:v>31.939987163029542</c:v>
                </c:pt>
                <c:pt idx="308">
                  <c:v>32.309050064184866</c:v>
                </c:pt>
                <c:pt idx="309">
                  <c:v>32.184691912708615</c:v>
                </c:pt>
                <c:pt idx="310">
                  <c:v>32.974967907573813</c:v>
                </c:pt>
                <c:pt idx="311">
                  <c:v>33.291880616174588</c:v>
                </c:pt>
                <c:pt idx="312">
                  <c:v>32.874679075738129</c:v>
                </c:pt>
                <c:pt idx="313">
                  <c:v>32.738286264441598</c:v>
                </c:pt>
                <c:pt idx="314">
                  <c:v>33.384146341463428</c:v>
                </c:pt>
                <c:pt idx="315">
                  <c:v>32.966944801026976</c:v>
                </c:pt>
                <c:pt idx="316">
                  <c:v>32.846598202824147</c:v>
                </c:pt>
                <c:pt idx="317">
                  <c:v>32.966944801026976</c:v>
                </c:pt>
                <c:pt idx="318">
                  <c:v>32.854621309370984</c:v>
                </c:pt>
                <c:pt idx="319">
                  <c:v>33.781290115532734</c:v>
                </c:pt>
                <c:pt idx="320">
                  <c:v>33.472400513478824</c:v>
                </c:pt>
                <c:pt idx="321">
                  <c:v>33.472400513478824</c:v>
                </c:pt>
                <c:pt idx="322">
                  <c:v>33.873555840821581</c:v>
                </c:pt>
                <c:pt idx="323">
                  <c:v>33.813382541720166</c:v>
                </c:pt>
                <c:pt idx="324">
                  <c:v>34.058087291399239</c:v>
                </c:pt>
                <c:pt idx="325">
                  <c:v>34.190468549422356</c:v>
                </c:pt>
                <c:pt idx="326">
                  <c:v>34.218549422336338</c:v>
                </c:pt>
                <c:pt idx="327">
                  <c:v>34.046052631578959</c:v>
                </c:pt>
                <c:pt idx="328">
                  <c:v>34.848363286264437</c:v>
                </c:pt>
                <c:pt idx="329">
                  <c:v>34.872432605905004</c:v>
                </c:pt>
                <c:pt idx="330">
                  <c:v>34.24663029525032</c:v>
                </c:pt>
                <c:pt idx="331">
                  <c:v>33.865532734274716</c:v>
                </c:pt>
                <c:pt idx="332">
                  <c:v>33.805359435173301</c:v>
                </c:pt>
                <c:pt idx="333">
                  <c:v>34.274711168164302</c:v>
                </c:pt>
                <c:pt idx="334">
                  <c:v>34.715982028241349</c:v>
                </c:pt>
                <c:pt idx="335">
                  <c:v>34.383023106546851</c:v>
                </c:pt>
                <c:pt idx="336">
                  <c:v>34.322849807445436</c:v>
                </c:pt>
                <c:pt idx="337">
                  <c:v>34.579589216944797</c:v>
                </c:pt>
                <c:pt idx="338">
                  <c:v>34.615693196405644</c:v>
                </c:pt>
                <c:pt idx="339">
                  <c:v>34.691912708600789</c:v>
                </c:pt>
                <c:pt idx="340">
                  <c:v>34.090179717586643</c:v>
                </c:pt>
                <c:pt idx="341">
                  <c:v>34.122272143774076</c:v>
                </c:pt>
                <c:pt idx="342">
                  <c:v>33.997913992297825</c:v>
                </c:pt>
                <c:pt idx="343">
                  <c:v>34.050064184852374</c:v>
                </c:pt>
                <c:pt idx="344">
                  <c:v>33.981867779204123</c:v>
                </c:pt>
                <c:pt idx="345">
                  <c:v>34.370988446726571</c:v>
                </c:pt>
                <c:pt idx="346">
                  <c:v>34.511392811296545</c:v>
                </c:pt>
                <c:pt idx="347">
                  <c:v>33.93774069319641</c:v>
                </c:pt>
                <c:pt idx="348">
                  <c:v>34.090179717586643</c:v>
                </c:pt>
                <c:pt idx="349">
                  <c:v>34.146341463414636</c:v>
                </c:pt>
                <c:pt idx="350">
                  <c:v>34.310815147625156</c:v>
                </c:pt>
                <c:pt idx="351">
                  <c:v>34.83632862644415</c:v>
                </c:pt>
                <c:pt idx="352">
                  <c:v>34.724005134788186</c:v>
                </c:pt>
                <c:pt idx="353">
                  <c:v>34.575577663671375</c:v>
                </c:pt>
                <c:pt idx="354">
                  <c:v>34.623716302952509</c:v>
                </c:pt>
                <c:pt idx="355">
                  <c:v>34.880455712451869</c:v>
                </c:pt>
                <c:pt idx="356">
                  <c:v>34.150353016688058</c:v>
                </c:pt>
                <c:pt idx="357">
                  <c:v>33.620827984595643</c:v>
                </c:pt>
                <c:pt idx="358">
                  <c:v>33.685012836970472</c:v>
                </c:pt>
                <c:pt idx="359">
                  <c:v>34.013960205391527</c:v>
                </c:pt>
                <c:pt idx="360">
                  <c:v>33.652920410783068</c:v>
                </c:pt>
                <c:pt idx="361">
                  <c:v>34.054075738125796</c:v>
                </c:pt>
                <c:pt idx="362">
                  <c:v>34.431161745827978</c:v>
                </c:pt>
                <c:pt idx="363">
                  <c:v>34.423138639281149</c:v>
                </c:pt>
                <c:pt idx="364">
                  <c:v>34.030006418485229</c:v>
                </c:pt>
                <c:pt idx="365">
                  <c:v>33.596758664955075</c:v>
                </c:pt>
                <c:pt idx="366">
                  <c:v>33.568677792041093</c:v>
                </c:pt>
                <c:pt idx="367">
                  <c:v>33.813382541720166</c:v>
                </c:pt>
                <c:pt idx="368">
                  <c:v>33.408215661103995</c:v>
                </c:pt>
                <c:pt idx="369">
                  <c:v>33.255776636713733</c:v>
                </c:pt>
                <c:pt idx="370">
                  <c:v>33.717105263157904</c:v>
                </c:pt>
                <c:pt idx="371">
                  <c:v>34.350930680359447</c:v>
                </c:pt>
                <c:pt idx="372">
                  <c:v>34.687901155327339</c:v>
                </c:pt>
                <c:pt idx="373">
                  <c:v>35.189345314505772</c:v>
                </c:pt>
                <c:pt idx="374">
                  <c:v>35.269576379974339</c:v>
                </c:pt>
                <c:pt idx="375">
                  <c:v>35.454107830551997</c:v>
                </c:pt>
                <c:pt idx="376">
                  <c:v>35.377888318356881</c:v>
                </c:pt>
                <c:pt idx="377">
                  <c:v>35.089056482670095</c:v>
                </c:pt>
                <c:pt idx="378">
                  <c:v>34.800224646983303</c:v>
                </c:pt>
                <c:pt idx="379">
                  <c:v>34.663831835686771</c:v>
                </c:pt>
                <c:pt idx="380">
                  <c:v>34.631739409499374</c:v>
                </c:pt>
                <c:pt idx="381">
                  <c:v>34.475288831835698</c:v>
                </c:pt>
                <c:pt idx="382">
                  <c:v>34.868421052631582</c:v>
                </c:pt>
                <c:pt idx="383">
                  <c:v>35.257541720154052</c:v>
                </c:pt>
                <c:pt idx="384">
                  <c:v>35.008825417201528</c:v>
                </c:pt>
                <c:pt idx="385">
                  <c:v>34.916559691912717</c:v>
                </c:pt>
                <c:pt idx="386">
                  <c:v>34.226572528883203</c:v>
                </c:pt>
                <c:pt idx="387">
                  <c:v>34.114249037227211</c:v>
                </c:pt>
                <c:pt idx="388">
                  <c:v>34.146341463414636</c:v>
                </c:pt>
                <c:pt idx="389">
                  <c:v>34.021983311938392</c:v>
                </c:pt>
                <c:pt idx="390">
                  <c:v>33.652920410783068</c:v>
                </c:pt>
                <c:pt idx="391">
                  <c:v>33.352053915275995</c:v>
                </c:pt>
                <c:pt idx="392">
                  <c:v>33.039152759948642</c:v>
                </c:pt>
                <c:pt idx="393">
                  <c:v>33.33199614890885</c:v>
                </c:pt>
                <c:pt idx="394">
                  <c:v>33.147464698331191</c:v>
                </c:pt>
                <c:pt idx="395">
                  <c:v>33.311938382541733</c:v>
                </c:pt>
                <c:pt idx="396">
                  <c:v>33.303915275994868</c:v>
                </c:pt>
                <c:pt idx="397">
                  <c:v>33.376123234916562</c:v>
                </c:pt>
                <c:pt idx="398">
                  <c:v>34.122272143774076</c:v>
                </c:pt>
                <c:pt idx="399">
                  <c:v>34.691912708600789</c:v>
                </c:pt>
              </c:numCache>
            </c:numRef>
          </c:yVal>
          <c:smooth val="0"/>
        </c:ser>
        <c:ser>
          <c:idx val="3"/>
          <c:order val="4"/>
          <c:tx>
            <c:v>WAG</c:v>
          </c:tx>
          <c:spPr>
            <a:ln w="28575">
              <a:noFill/>
            </a:ln>
          </c:spPr>
          <c:marker>
            <c:symbol val="none"/>
          </c:marker>
          <c:xVal>
            <c:numRef>
              <c:f>'WAG followed by co-injection 50'!$J$4:$J$405</c:f>
              <c:numCache>
                <c:formatCode>General</c:formatCode>
                <c:ptCount val="402"/>
                <c:pt idx="0">
                  <c:v>0</c:v>
                </c:pt>
                <c:pt idx="1">
                  <c:v>1.0041407867494823E-2</c:v>
                </c:pt>
                <c:pt idx="2">
                  <c:v>2.0082815734989646E-2</c:v>
                </c:pt>
                <c:pt idx="3">
                  <c:v>3.0124223602484467E-2</c:v>
                </c:pt>
                <c:pt idx="4">
                  <c:v>4.0165631469979292E-2</c:v>
                </c:pt>
                <c:pt idx="5">
                  <c:v>5.020703933747412E-2</c:v>
                </c:pt>
                <c:pt idx="6">
                  <c:v>6.0248447204968934E-2</c:v>
                </c:pt>
                <c:pt idx="7">
                  <c:v>7.0289855072463756E-2</c:v>
                </c:pt>
                <c:pt idx="8">
                  <c:v>8.0331262939958584E-2</c:v>
                </c:pt>
                <c:pt idx="9">
                  <c:v>9.0372670807453398E-2</c:v>
                </c:pt>
                <c:pt idx="10">
                  <c:v>0.10041407867494824</c:v>
                </c:pt>
                <c:pt idx="11">
                  <c:v>0.11045548654244305</c:v>
                </c:pt>
                <c:pt idx="12">
                  <c:v>0.12049689440993787</c:v>
                </c:pt>
                <c:pt idx="13">
                  <c:v>0.13053830227743268</c:v>
                </c:pt>
                <c:pt idx="14">
                  <c:v>0.14057971014492751</c:v>
                </c:pt>
                <c:pt idx="15">
                  <c:v>0.15062111801242234</c:v>
                </c:pt>
                <c:pt idx="16">
                  <c:v>0.16066252587991717</c:v>
                </c:pt>
                <c:pt idx="17">
                  <c:v>0.17070393374741197</c:v>
                </c:pt>
                <c:pt idx="18">
                  <c:v>0.1807453416149068</c:v>
                </c:pt>
                <c:pt idx="19">
                  <c:v>0.19078674948240162</c:v>
                </c:pt>
                <c:pt idx="20">
                  <c:v>0.20082815734989648</c:v>
                </c:pt>
                <c:pt idx="21">
                  <c:v>0.21086956521739128</c:v>
                </c:pt>
                <c:pt idx="22">
                  <c:v>0.22091097308488611</c:v>
                </c:pt>
                <c:pt idx="23">
                  <c:v>0.23095238095238094</c:v>
                </c:pt>
                <c:pt idx="24">
                  <c:v>0.24099378881987574</c:v>
                </c:pt>
                <c:pt idx="25">
                  <c:v>0.25103519668737057</c:v>
                </c:pt>
                <c:pt idx="26">
                  <c:v>0.26107660455486537</c:v>
                </c:pt>
                <c:pt idx="27">
                  <c:v>0.27111801242236022</c:v>
                </c:pt>
                <c:pt idx="28">
                  <c:v>0.28115942028985502</c:v>
                </c:pt>
                <c:pt idx="29">
                  <c:v>0.29120082815734988</c:v>
                </c:pt>
                <c:pt idx="30">
                  <c:v>0.30124223602484468</c:v>
                </c:pt>
                <c:pt idx="31">
                  <c:v>0.31128364389233953</c:v>
                </c:pt>
                <c:pt idx="32">
                  <c:v>0.32132505175983433</c:v>
                </c:pt>
                <c:pt idx="33">
                  <c:v>0.33136645962732914</c:v>
                </c:pt>
                <c:pt idx="34">
                  <c:v>0.34140786749482394</c:v>
                </c:pt>
                <c:pt idx="35">
                  <c:v>0.35144927536231879</c:v>
                </c:pt>
                <c:pt idx="36">
                  <c:v>0.36149068322981359</c:v>
                </c:pt>
                <c:pt idx="37">
                  <c:v>0.37153209109730845</c:v>
                </c:pt>
                <c:pt idx="38">
                  <c:v>0.38157349896480325</c:v>
                </c:pt>
                <c:pt idx="39">
                  <c:v>0.3916149068322981</c:v>
                </c:pt>
                <c:pt idx="40">
                  <c:v>0.40165631469979296</c:v>
                </c:pt>
                <c:pt idx="41">
                  <c:v>0.4116977225672877</c:v>
                </c:pt>
                <c:pt idx="42">
                  <c:v>0.42173913043478256</c:v>
                </c:pt>
                <c:pt idx="43">
                  <c:v>0.43178053830227736</c:v>
                </c:pt>
                <c:pt idx="44">
                  <c:v>0.44182194616977222</c:v>
                </c:pt>
                <c:pt idx="45">
                  <c:v>0.45186335403726702</c:v>
                </c:pt>
                <c:pt idx="46">
                  <c:v>0.46190476190476187</c:v>
                </c:pt>
                <c:pt idx="47">
                  <c:v>0.47194616977225667</c:v>
                </c:pt>
                <c:pt idx="48">
                  <c:v>0.48198757763975147</c:v>
                </c:pt>
                <c:pt idx="49">
                  <c:v>0.49202898550724627</c:v>
                </c:pt>
                <c:pt idx="50">
                  <c:v>0.50207039337474113</c:v>
                </c:pt>
                <c:pt idx="51">
                  <c:v>0.51211180124223588</c:v>
                </c:pt>
                <c:pt idx="52">
                  <c:v>0.52215320910973073</c:v>
                </c:pt>
                <c:pt idx="53">
                  <c:v>0.53219461697722559</c:v>
                </c:pt>
                <c:pt idx="54">
                  <c:v>0.54223602484472044</c:v>
                </c:pt>
                <c:pt idx="55">
                  <c:v>0.55227743271221519</c:v>
                </c:pt>
                <c:pt idx="56">
                  <c:v>0.56231884057971004</c:v>
                </c:pt>
                <c:pt idx="57">
                  <c:v>0.5723602484472049</c:v>
                </c:pt>
                <c:pt idx="58">
                  <c:v>0.58240165631469976</c:v>
                </c:pt>
                <c:pt idx="59">
                  <c:v>0.5924430641821945</c:v>
                </c:pt>
                <c:pt idx="60">
                  <c:v>0.60248447204968936</c:v>
                </c:pt>
                <c:pt idx="61">
                  <c:v>0.61252587991718421</c:v>
                </c:pt>
                <c:pt idx="62">
                  <c:v>0.62256728778467907</c:v>
                </c:pt>
                <c:pt idx="63">
                  <c:v>0.63260869565217381</c:v>
                </c:pt>
                <c:pt idx="64">
                  <c:v>0.64265010351966867</c:v>
                </c:pt>
                <c:pt idx="65">
                  <c:v>0.65269151138716353</c:v>
                </c:pt>
                <c:pt idx="66">
                  <c:v>0.66273291925465827</c:v>
                </c:pt>
                <c:pt idx="67">
                  <c:v>0.67277432712215313</c:v>
                </c:pt>
                <c:pt idx="68">
                  <c:v>0.68281573498964787</c:v>
                </c:pt>
                <c:pt idx="69">
                  <c:v>0.69285714285714273</c:v>
                </c:pt>
                <c:pt idx="70">
                  <c:v>0.70289855072463758</c:v>
                </c:pt>
                <c:pt idx="71">
                  <c:v>0.71293995859213244</c:v>
                </c:pt>
                <c:pt idx="72">
                  <c:v>0.72298136645962718</c:v>
                </c:pt>
                <c:pt idx="73">
                  <c:v>0.73302277432712204</c:v>
                </c:pt>
                <c:pt idx="74">
                  <c:v>0.7430641821946169</c:v>
                </c:pt>
                <c:pt idx="75">
                  <c:v>0.75310559006211175</c:v>
                </c:pt>
                <c:pt idx="76">
                  <c:v>0.7631469979296065</c:v>
                </c:pt>
                <c:pt idx="77">
                  <c:v>0.77318840579710135</c:v>
                </c:pt>
                <c:pt idx="78">
                  <c:v>0.78322981366459621</c:v>
                </c:pt>
                <c:pt idx="79">
                  <c:v>0.79327122153209106</c:v>
                </c:pt>
                <c:pt idx="80">
                  <c:v>0.80331262939958592</c:v>
                </c:pt>
                <c:pt idx="81">
                  <c:v>0.81335403726708055</c:v>
                </c:pt>
                <c:pt idx="82">
                  <c:v>0.82339544513457541</c:v>
                </c:pt>
                <c:pt idx="83">
                  <c:v>0.83343685300207027</c:v>
                </c:pt>
                <c:pt idx="84">
                  <c:v>0.84347826086956512</c:v>
                </c:pt>
                <c:pt idx="85">
                  <c:v>0.85351966873705987</c:v>
                </c:pt>
                <c:pt idx="86">
                  <c:v>0.86356107660455472</c:v>
                </c:pt>
                <c:pt idx="87">
                  <c:v>0.87360248447204958</c:v>
                </c:pt>
                <c:pt idx="88">
                  <c:v>0.88364389233954443</c:v>
                </c:pt>
                <c:pt idx="89">
                  <c:v>0.89368530020703918</c:v>
                </c:pt>
                <c:pt idx="90">
                  <c:v>0.90372670807453404</c:v>
                </c:pt>
                <c:pt idx="91">
                  <c:v>0.91376811594202889</c:v>
                </c:pt>
                <c:pt idx="92">
                  <c:v>0.92380952380952375</c:v>
                </c:pt>
                <c:pt idx="93">
                  <c:v>0.9338509316770186</c:v>
                </c:pt>
                <c:pt idx="94">
                  <c:v>0.94389233954451335</c:v>
                </c:pt>
                <c:pt idx="95">
                  <c:v>0.95393374741200809</c:v>
                </c:pt>
                <c:pt idx="96">
                  <c:v>0.96397515527950295</c:v>
                </c:pt>
                <c:pt idx="97">
                  <c:v>0.9740165631469978</c:v>
                </c:pt>
                <c:pt idx="98">
                  <c:v>0.98405797101449255</c:v>
                </c:pt>
                <c:pt idx="99">
                  <c:v>0.99409937888198741</c:v>
                </c:pt>
                <c:pt idx="100">
                  <c:v>1.0041407867494823</c:v>
                </c:pt>
                <c:pt idx="101">
                  <c:v>1.0141821946169771</c:v>
                </c:pt>
                <c:pt idx="102">
                  <c:v>1.0242236024844718</c:v>
                </c:pt>
                <c:pt idx="103">
                  <c:v>1.0342650103519668</c:v>
                </c:pt>
                <c:pt idx="104">
                  <c:v>1.0443064182194615</c:v>
                </c:pt>
                <c:pt idx="105">
                  <c:v>1.0543478260869563</c:v>
                </c:pt>
                <c:pt idx="106">
                  <c:v>1.0643892339544512</c:v>
                </c:pt>
                <c:pt idx="107">
                  <c:v>1.074430641821946</c:v>
                </c:pt>
                <c:pt idx="108">
                  <c:v>1.0844720496894409</c:v>
                </c:pt>
                <c:pt idx="109">
                  <c:v>1.0945134575569357</c:v>
                </c:pt>
                <c:pt idx="110">
                  <c:v>1.1045548654244304</c:v>
                </c:pt>
                <c:pt idx="111">
                  <c:v>1.1145962732919255</c:v>
                </c:pt>
                <c:pt idx="112">
                  <c:v>1.1246376811594201</c:v>
                </c:pt>
                <c:pt idx="113">
                  <c:v>1.1346790890269149</c:v>
                </c:pt>
                <c:pt idx="114">
                  <c:v>1.1447204968944098</c:v>
                </c:pt>
                <c:pt idx="115">
                  <c:v>1.1547619047619047</c:v>
                </c:pt>
                <c:pt idx="116">
                  <c:v>1.1648033126293995</c:v>
                </c:pt>
                <c:pt idx="117">
                  <c:v>1.1748447204968941</c:v>
                </c:pt>
                <c:pt idx="118">
                  <c:v>1.184886128364389</c:v>
                </c:pt>
                <c:pt idx="119">
                  <c:v>1.1949275362318839</c:v>
                </c:pt>
                <c:pt idx="120">
                  <c:v>1.2049689440993787</c:v>
                </c:pt>
                <c:pt idx="121">
                  <c:v>1.2150103519668736</c:v>
                </c:pt>
                <c:pt idx="122">
                  <c:v>1.2250517598343684</c:v>
                </c:pt>
                <c:pt idx="123">
                  <c:v>1.2350931677018631</c:v>
                </c:pt>
                <c:pt idx="124">
                  <c:v>1.2451345755693581</c:v>
                </c:pt>
                <c:pt idx="125">
                  <c:v>1.2551759834368528</c:v>
                </c:pt>
                <c:pt idx="126">
                  <c:v>1.2652173913043476</c:v>
                </c:pt>
                <c:pt idx="127">
                  <c:v>1.2752587991718425</c:v>
                </c:pt>
                <c:pt idx="128">
                  <c:v>1.2853002070393373</c:v>
                </c:pt>
                <c:pt idx="129">
                  <c:v>1.2953416149068322</c:v>
                </c:pt>
                <c:pt idx="130">
                  <c:v>1.3053830227743271</c:v>
                </c:pt>
                <c:pt idx="131">
                  <c:v>1.3154244306418217</c:v>
                </c:pt>
                <c:pt idx="132">
                  <c:v>1.3254658385093165</c:v>
                </c:pt>
                <c:pt idx="133">
                  <c:v>1.3355072463768114</c:v>
                </c:pt>
                <c:pt idx="134">
                  <c:v>1.3455486542443063</c:v>
                </c:pt>
                <c:pt idx="135">
                  <c:v>1.3555900621118011</c:v>
                </c:pt>
                <c:pt idx="136">
                  <c:v>1.3656314699792957</c:v>
                </c:pt>
                <c:pt idx="137">
                  <c:v>1.3756728778467908</c:v>
                </c:pt>
                <c:pt idx="138">
                  <c:v>1.3857142857142855</c:v>
                </c:pt>
                <c:pt idx="139">
                  <c:v>1.3957556935817803</c:v>
                </c:pt>
                <c:pt idx="140">
                  <c:v>1.4057971014492752</c:v>
                </c:pt>
                <c:pt idx="141">
                  <c:v>1.41583850931677</c:v>
                </c:pt>
                <c:pt idx="142">
                  <c:v>1.4258799171842649</c:v>
                </c:pt>
                <c:pt idx="143">
                  <c:v>1.4359213250517597</c:v>
                </c:pt>
                <c:pt idx="144">
                  <c:v>1.4459627329192544</c:v>
                </c:pt>
                <c:pt idx="145">
                  <c:v>1.4560041407867494</c:v>
                </c:pt>
                <c:pt idx="146">
                  <c:v>1.4660455486542441</c:v>
                </c:pt>
                <c:pt idx="147">
                  <c:v>1.4760869565217389</c:v>
                </c:pt>
                <c:pt idx="148">
                  <c:v>1.4861283643892338</c:v>
                </c:pt>
                <c:pt idx="149">
                  <c:v>1.4961697722567284</c:v>
                </c:pt>
                <c:pt idx="150">
                  <c:v>1.5062111801242235</c:v>
                </c:pt>
                <c:pt idx="151">
                  <c:v>1.5162525879917181</c:v>
                </c:pt>
                <c:pt idx="152">
                  <c:v>1.526293995859213</c:v>
                </c:pt>
                <c:pt idx="153">
                  <c:v>1.5363354037267078</c:v>
                </c:pt>
                <c:pt idx="154">
                  <c:v>1.5463768115942027</c:v>
                </c:pt>
                <c:pt idx="155">
                  <c:v>1.5564182194616976</c:v>
                </c:pt>
                <c:pt idx="156">
                  <c:v>1.5664596273291924</c:v>
                </c:pt>
                <c:pt idx="157">
                  <c:v>1.5765010351966871</c:v>
                </c:pt>
                <c:pt idx="158">
                  <c:v>1.5865424430641821</c:v>
                </c:pt>
                <c:pt idx="159">
                  <c:v>1.5965838509316768</c:v>
                </c:pt>
                <c:pt idx="160">
                  <c:v>1.6066252587991718</c:v>
                </c:pt>
                <c:pt idx="161">
                  <c:v>1.6166666666666665</c:v>
                </c:pt>
                <c:pt idx="162">
                  <c:v>1.6267080745341611</c:v>
                </c:pt>
                <c:pt idx="163">
                  <c:v>1.6367494824016562</c:v>
                </c:pt>
                <c:pt idx="164">
                  <c:v>1.6467908902691508</c:v>
                </c:pt>
                <c:pt idx="165">
                  <c:v>1.6568322981366457</c:v>
                </c:pt>
                <c:pt idx="166">
                  <c:v>1.6668737060041405</c:v>
                </c:pt>
                <c:pt idx="167">
                  <c:v>1.6769151138716354</c:v>
                </c:pt>
                <c:pt idx="168">
                  <c:v>1.6869565217391302</c:v>
                </c:pt>
                <c:pt idx="169">
                  <c:v>1.6969979296066251</c:v>
                </c:pt>
                <c:pt idx="170">
                  <c:v>1.7070393374741197</c:v>
                </c:pt>
                <c:pt idx="171">
                  <c:v>1.7170807453416148</c:v>
                </c:pt>
                <c:pt idx="172">
                  <c:v>1.7271221532091094</c:v>
                </c:pt>
                <c:pt idx="173">
                  <c:v>1.7371635610766045</c:v>
                </c:pt>
                <c:pt idx="174">
                  <c:v>1.7472049689440992</c:v>
                </c:pt>
                <c:pt idx="175">
                  <c:v>1.7572463768115938</c:v>
                </c:pt>
                <c:pt idx="176">
                  <c:v>1.7672877846790889</c:v>
                </c:pt>
                <c:pt idx="177">
                  <c:v>1.7773291925465835</c:v>
                </c:pt>
                <c:pt idx="178">
                  <c:v>1.7873706004140784</c:v>
                </c:pt>
                <c:pt idx="179">
                  <c:v>1.7974120082815732</c:v>
                </c:pt>
                <c:pt idx="180">
                  <c:v>1.8074534161490681</c:v>
                </c:pt>
                <c:pt idx="181">
                  <c:v>1.8174948240165629</c:v>
                </c:pt>
                <c:pt idx="182">
                  <c:v>1.8275362318840578</c:v>
                </c:pt>
                <c:pt idx="183">
                  <c:v>1.8375776397515524</c:v>
                </c:pt>
                <c:pt idx="184">
                  <c:v>1.8476190476190475</c:v>
                </c:pt>
                <c:pt idx="185">
                  <c:v>1.8576604554865421</c:v>
                </c:pt>
                <c:pt idx="186">
                  <c:v>1.8677018633540372</c:v>
                </c:pt>
                <c:pt idx="187">
                  <c:v>1.8777432712215318</c:v>
                </c:pt>
                <c:pt idx="188">
                  <c:v>1.8877846790890267</c:v>
                </c:pt>
                <c:pt idx="189">
                  <c:v>1.8978260869565216</c:v>
                </c:pt>
                <c:pt idx="190">
                  <c:v>1.9078674948240162</c:v>
                </c:pt>
                <c:pt idx="191">
                  <c:v>1.917908902691511</c:v>
                </c:pt>
                <c:pt idx="192">
                  <c:v>1.9279503105590059</c:v>
                </c:pt>
                <c:pt idx="193">
                  <c:v>1.9379917184265008</c:v>
                </c:pt>
                <c:pt idx="194">
                  <c:v>1.9480331262939956</c:v>
                </c:pt>
                <c:pt idx="195">
                  <c:v>1.9580745341614905</c:v>
                </c:pt>
                <c:pt idx="196">
                  <c:v>1.9681159420289851</c:v>
                </c:pt>
                <c:pt idx="197">
                  <c:v>1.9781573498964802</c:v>
                </c:pt>
                <c:pt idx="198">
                  <c:v>1.9881987577639748</c:v>
                </c:pt>
                <c:pt idx="199">
                  <c:v>1.9982401656314699</c:v>
                </c:pt>
                <c:pt idx="200">
                  <c:v>2.0082815734989645</c:v>
                </c:pt>
                <c:pt idx="201">
                  <c:v>2.0183229813664592</c:v>
                </c:pt>
                <c:pt idx="202">
                  <c:v>2.0283643892339542</c:v>
                </c:pt>
                <c:pt idx="203">
                  <c:v>2.0384057971014493</c:v>
                </c:pt>
                <c:pt idx="204">
                  <c:v>2.0484472049689435</c:v>
                </c:pt>
                <c:pt idx="205">
                  <c:v>2.0584886128364386</c:v>
                </c:pt>
                <c:pt idx="206">
                  <c:v>2.0685300207039337</c:v>
                </c:pt>
                <c:pt idx="207">
                  <c:v>2.0785714285714283</c:v>
                </c:pt>
                <c:pt idx="208">
                  <c:v>2.0886128364389229</c:v>
                </c:pt>
                <c:pt idx="209">
                  <c:v>2.098654244306418</c:v>
                </c:pt>
                <c:pt idx="210">
                  <c:v>2.1086956521739126</c:v>
                </c:pt>
                <c:pt idx="211">
                  <c:v>2.1187370600414077</c:v>
                </c:pt>
                <c:pt idx="212">
                  <c:v>2.1287784679089023</c:v>
                </c:pt>
                <c:pt idx="213">
                  <c:v>2.138819875776397</c:v>
                </c:pt>
                <c:pt idx="214">
                  <c:v>2.1488612836438921</c:v>
                </c:pt>
                <c:pt idx="215">
                  <c:v>2.1589026915113871</c:v>
                </c:pt>
                <c:pt idx="216">
                  <c:v>2.1689440993788818</c:v>
                </c:pt>
                <c:pt idx="217">
                  <c:v>2.1789855072463764</c:v>
                </c:pt>
                <c:pt idx="218">
                  <c:v>2.1890269151138715</c:v>
                </c:pt>
                <c:pt idx="219">
                  <c:v>2.1990683229813661</c:v>
                </c:pt>
                <c:pt idx="220">
                  <c:v>2.2091097308488608</c:v>
                </c:pt>
                <c:pt idx="221">
                  <c:v>2.2191511387163558</c:v>
                </c:pt>
                <c:pt idx="222">
                  <c:v>2.2291925465838509</c:v>
                </c:pt>
                <c:pt idx="223">
                  <c:v>2.2392339544513451</c:v>
                </c:pt>
                <c:pt idx="224">
                  <c:v>2.2492753623188402</c:v>
                </c:pt>
                <c:pt idx="225">
                  <c:v>2.2593167701863353</c:v>
                </c:pt>
                <c:pt idx="226">
                  <c:v>2.2693581780538299</c:v>
                </c:pt>
                <c:pt idx="227">
                  <c:v>2.2793995859213245</c:v>
                </c:pt>
                <c:pt idx="228">
                  <c:v>2.2894409937888196</c:v>
                </c:pt>
                <c:pt idx="229">
                  <c:v>2.2994824016563147</c:v>
                </c:pt>
                <c:pt idx="230">
                  <c:v>2.3095238095238093</c:v>
                </c:pt>
                <c:pt idx="231">
                  <c:v>2.3195652173913039</c:v>
                </c:pt>
                <c:pt idx="232">
                  <c:v>2.329606625258799</c:v>
                </c:pt>
                <c:pt idx="233">
                  <c:v>2.3396480331262937</c:v>
                </c:pt>
                <c:pt idx="234">
                  <c:v>2.3496894409937883</c:v>
                </c:pt>
                <c:pt idx="235">
                  <c:v>2.3597308488612834</c:v>
                </c:pt>
                <c:pt idx="236">
                  <c:v>2.369772256728778</c:v>
                </c:pt>
                <c:pt idx="237">
                  <c:v>2.3798136645962731</c:v>
                </c:pt>
                <c:pt idx="238">
                  <c:v>2.3898550724637677</c:v>
                </c:pt>
                <c:pt idx="239">
                  <c:v>2.3998964803312623</c:v>
                </c:pt>
                <c:pt idx="240">
                  <c:v>2.4099378881987574</c:v>
                </c:pt>
                <c:pt idx="241">
                  <c:v>2.4199792960662525</c:v>
                </c:pt>
                <c:pt idx="242">
                  <c:v>2.4300207039337471</c:v>
                </c:pt>
                <c:pt idx="243">
                  <c:v>2.4400621118012418</c:v>
                </c:pt>
                <c:pt idx="244">
                  <c:v>2.4501035196687369</c:v>
                </c:pt>
                <c:pt idx="245">
                  <c:v>2.4601449275362319</c:v>
                </c:pt>
                <c:pt idx="246">
                  <c:v>2.4701863354037261</c:v>
                </c:pt>
                <c:pt idx="247">
                  <c:v>2.4802277432712212</c:v>
                </c:pt>
                <c:pt idx="248">
                  <c:v>2.4902691511387163</c:v>
                </c:pt>
                <c:pt idx="249">
                  <c:v>2.5003105590062105</c:v>
                </c:pt>
                <c:pt idx="250">
                  <c:v>2.5103519668737055</c:v>
                </c:pt>
                <c:pt idx="251">
                  <c:v>2.5203933747412006</c:v>
                </c:pt>
                <c:pt idx="252">
                  <c:v>2.5304347826086953</c:v>
                </c:pt>
                <c:pt idx="253">
                  <c:v>2.5404761904761899</c:v>
                </c:pt>
                <c:pt idx="254">
                  <c:v>2.550517598343685</c:v>
                </c:pt>
                <c:pt idx="255">
                  <c:v>2.56055900621118</c:v>
                </c:pt>
                <c:pt idx="256">
                  <c:v>2.5706004140786747</c:v>
                </c:pt>
                <c:pt idx="257">
                  <c:v>2.5806418219461693</c:v>
                </c:pt>
                <c:pt idx="258">
                  <c:v>2.5906832298136644</c:v>
                </c:pt>
                <c:pt idx="259">
                  <c:v>2.600724637681159</c:v>
                </c:pt>
                <c:pt idx="260">
                  <c:v>2.6107660455486541</c:v>
                </c:pt>
                <c:pt idx="261">
                  <c:v>2.6208074534161487</c:v>
                </c:pt>
                <c:pt idx="262">
                  <c:v>2.6308488612836434</c:v>
                </c:pt>
                <c:pt idx="263">
                  <c:v>2.6408902691511384</c:v>
                </c:pt>
                <c:pt idx="264">
                  <c:v>2.6509316770186331</c:v>
                </c:pt>
                <c:pt idx="265">
                  <c:v>2.6609730848861277</c:v>
                </c:pt>
                <c:pt idx="266">
                  <c:v>2.6710144927536228</c:v>
                </c:pt>
                <c:pt idx="267">
                  <c:v>2.6810559006211179</c:v>
                </c:pt>
                <c:pt idx="268">
                  <c:v>2.6910973084886125</c:v>
                </c:pt>
                <c:pt idx="269">
                  <c:v>2.7011387163561071</c:v>
                </c:pt>
                <c:pt idx="270">
                  <c:v>2.7111801242236022</c:v>
                </c:pt>
                <c:pt idx="271">
                  <c:v>2.7212215320910973</c:v>
                </c:pt>
                <c:pt idx="272">
                  <c:v>2.7312629399585915</c:v>
                </c:pt>
                <c:pt idx="273">
                  <c:v>2.7413043478260866</c:v>
                </c:pt>
                <c:pt idx="274">
                  <c:v>2.7513457556935816</c:v>
                </c:pt>
                <c:pt idx="275">
                  <c:v>2.7613871635610763</c:v>
                </c:pt>
                <c:pt idx="276">
                  <c:v>2.7714285714285709</c:v>
                </c:pt>
                <c:pt idx="277">
                  <c:v>2.781469979296066</c:v>
                </c:pt>
                <c:pt idx="278">
                  <c:v>2.7915113871635606</c:v>
                </c:pt>
                <c:pt idx="279">
                  <c:v>2.8015527950310553</c:v>
                </c:pt>
                <c:pt idx="280">
                  <c:v>2.8115942028985503</c:v>
                </c:pt>
                <c:pt idx="281">
                  <c:v>2.8216356107660454</c:v>
                </c:pt>
                <c:pt idx="282">
                  <c:v>2.83167701863354</c:v>
                </c:pt>
                <c:pt idx="283">
                  <c:v>2.8417184265010347</c:v>
                </c:pt>
                <c:pt idx="284">
                  <c:v>2.8517598343685298</c:v>
                </c:pt>
                <c:pt idx="285">
                  <c:v>2.8618012422360244</c:v>
                </c:pt>
                <c:pt idx="286">
                  <c:v>2.8718426501035195</c:v>
                </c:pt>
                <c:pt idx="287">
                  <c:v>2.8818840579710141</c:v>
                </c:pt>
                <c:pt idx="288">
                  <c:v>2.8919254658385087</c:v>
                </c:pt>
                <c:pt idx="289">
                  <c:v>2.9019668737060038</c:v>
                </c:pt>
                <c:pt idx="290">
                  <c:v>2.9120082815734989</c:v>
                </c:pt>
                <c:pt idx="291">
                  <c:v>2.9220496894409931</c:v>
                </c:pt>
                <c:pt idx="292">
                  <c:v>2.9320910973084882</c:v>
                </c:pt>
                <c:pt idx="293">
                  <c:v>2.9421325051759832</c:v>
                </c:pt>
                <c:pt idx="294">
                  <c:v>2.9521739130434779</c:v>
                </c:pt>
                <c:pt idx="295">
                  <c:v>2.9622153209109725</c:v>
                </c:pt>
                <c:pt idx="296">
                  <c:v>2.9722567287784676</c:v>
                </c:pt>
                <c:pt idx="297">
                  <c:v>2.9822981366459627</c:v>
                </c:pt>
                <c:pt idx="298">
                  <c:v>2.9923395445134569</c:v>
                </c:pt>
                <c:pt idx="299">
                  <c:v>3.0023809523809519</c:v>
                </c:pt>
                <c:pt idx="300">
                  <c:v>3.012422360248447</c:v>
                </c:pt>
                <c:pt idx="301">
                  <c:v>3.0224637681159416</c:v>
                </c:pt>
                <c:pt idx="302">
                  <c:v>3.0325051759834363</c:v>
                </c:pt>
                <c:pt idx="303">
                  <c:v>3.0425465838509314</c:v>
                </c:pt>
                <c:pt idx="304">
                  <c:v>3.052587991718426</c:v>
                </c:pt>
                <c:pt idx="305">
                  <c:v>3.0626293995859211</c:v>
                </c:pt>
                <c:pt idx="306">
                  <c:v>3.0726708074534157</c:v>
                </c:pt>
                <c:pt idx="307">
                  <c:v>3.0827122153209108</c:v>
                </c:pt>
                <c:pt idx="308">
                  <c:v>3.0927536231884054</c:v>
                </c:pt>
                <c:pt idx="309">
                  <c:v>3.1027950310559</c:v>
                </c:pt>
                <c:pt idx="310">
                  <c:v>3.1128364389233951</c:v>
                </c:pt>
                <c:pt idx="311">
                  <c:v>3.1228778467908898</c:v>
                </c:pt>
                <c:pt idx="312">
                  <c:v>3.1329192546583848</c:v>
                </c:pt>
                <c:pt idx="313">
                  <c:v>3.1429606625258795</c:v>
                </c:pt>
                <c:pt idx="314">
                  <c:v>3.1530020703933741</c:v>
                </c:pt>
                <c:pt idx="315">
                  <c:v>3.1630434782608692</c:v>
                </c:pt>
                <c:pt idx="316">
                  <c:v>3.1730848861283643</c:v>
                </c:pt>
                <c:pt idx="317">
                  <c:v>3.1831262939958584</c:v>
                </c:pt>
                <c:pt idx="318">
                  <c:v>3.1931677018633535</c:v>
                </c:pt>
                <c:pt idx="319">
                  <c:v>3.2032091097308486</c:v>
                </c:pt>
                <c:pt idx="320">
                  <c:v>3.2132505175983437</c:v>
                </c:pt>
                <c:pt idx="321">
                  <c:v>3.2232919254658379</c:v>
                </c:pt>
                <c:pt idx="322">
                  <c:v>3.2333333333333329</c:v>
                </c:pt>
                <c:pt idx="323">
                  <c:v>3.243374741200828</c:v>
                </c:pt>
                <c:pt idx="324">
                  <c:v>3.2534161490683222</c:v>
                </c:pt>
                <c:pt idx="325">
                  <c:v>3.2634575569358173</c:v>
                </c:pt>
                <c:pt idx="326">
                  <c:v>3.2734989648033124</c:v>
                </c:pt>
                <c:pt idx="327">
                  <c:v>3.283540372670807</c:v>
                </c:pt>
                <c:pt idx="328">
                  <c:v>3.2935817805383016</c:v>
                </c:pt>
                <c:pt idx="329">
                  <c:v>3.3036231884057967</c:v>
                </c:pt>
                <c:pt idx="330">
                  <c:v>3.3136645962732914</c:v>
                </c:pt>
                <c:pt idx="331">
                  <c:v>3.3237060041407864</c:v>
                </c:pt>
                <c:pt idx="332">
                  <c:v>3.3337474120082811</c:v>
                </c:pt>
                <c:pt idx="333">
                  <c:v>3.3437888198757761</c:v>
                </c:pt>
                <c:pt idx="334">
                  <c:v>3.3538302277432708</c:v>
                </c:pt>
                <c:pt idx="335">
                  <c:v>3.3638716356107654</c:v>
                </c:pt>
                <c:pt idx="336">
                  <c:v>3.3739130434782605</c:v>
                </c:pt>
                <c:pt idx="337">
                  <c:v>3.3839544513457551</c:v>
                </c:pt>
                <c:pt idx="338">
                  <c:v>3.3939958592132502</c:v>
                </c:pt>
                <c:pt idx="339">
                  <c:v>3.4040372670807448</c:v>
                </c:pt>
                <c:pt idx="340">
                  <c:v>3.4140786749482395</c:v>
                </c:pt>
                <c:pt idx="341">
                  <c:v>3.4241200828157345</c:v>
                </c:pt>
                <c:pt idx="342">
                  <c:v>3.4341614906832296</c:v>
                </c:pt>
                <c:pt idx="343">
                  <c:v>3.4442028985507238</c:v>
                </c:pt>
                <c:pt idx="344">
                  <c:v>3.4542443064182189</c:v>
                </c:pt>
                <c:pt idx="345">
                  <c:v>3.464285714285714</c:v>
                </c:pt>
                <c:pt idx="346">
                  <c:v>3.474327122153209</c:v>
                </c:pt>
                <c:pt idx="347">
                  <c:v>3.4843685300207032</c:v>
                </c:pt>
                <c:pt idx="348">
                  <c:v>3.4944099378881983</c:v>
                </c:pt>
                <c:pt idx="349">
                  <c:v>3.5044513457556934</c:v>
                </c:pt>
                <c:pt idx="350">
                  <c:v>3.5144927536231876</c:v>
                </c:pt>
                <c:pt idx="351">
                  <c:v>3.5245341614906827</c:v>
                </c:pt>
                <c:pt idx="352">
                  <c:v>3.5345755693581777</c:v>
                </c:pt>
                <c:pt idx="353">
                  <c:v>3.5446169772256724</c:v>
                </c:pt>
                <c:pt idx="354">
                  <c:v>3.554658385093167</c:v>
                </c:pt>
                <c:pt idx="355">
                  <c:v>3.5646997929606621</c:v>
                </c:pt>
                <c:pt idx="356">
                  <c:v>3.5747412008281567</c:v>
                </c:pt>
                <c:pt idx="357">
                  <c:v>3.5847826086956518</c:v>
                </c:pt>
                <c:pt idx="358">
                  <c:v>3.5948240165631464</c:v>
                </c:pt>
                <c:pt idx="359">
                  <c:v>3.6048654244306415</c:v>
                </c:pt>
                <c:pt idx="360">
                  <c:v>3.6149068322981361</c:v>
                </c:pt>
                <c:pt idx="361">
                  <c:v>3.6249482401656312</c:v>
                </c:pt>
                <c:pt idx="362">
                  <c:v>3.6349896480331259</c:v>
                </c:pt>
                <c:pt idx="363">
                  <c:v>3.6450310559006205</c:v>
                </c:pt>
                <c:pt idx="364">
                  <c:v>3.6550724637681156</c:v>
                </c:pt>
                <c:pt idx="365">
                  <c:v>3.6651138716356102</c:v>
                </c:pt>
                <c:pt idx="366">
                  <c:v>3.6751552795031048</c:v>
                </c:pt>
                <c:pt idx="367">
                  <c:v>3.6851966873705999</c:v>
                </c:pt>
                <c:pt idx="368">
                  <c:v>3.695238095238095</c:v>
                </c:pt>
                <c:pt idx="369">
                  <c:v>3.7052795031055892</c:v>
                </c:pt>
                <c:pt idx="370">
                  <c:v>3.7153209109730843</c:v>
                </c:pt>
                <c:pt idx="371">
                  <c:v>3.7253623188405793</c:v>
                </c:pt>
                <c:pt idx="372">
                  <c:v>3.7354037267080744</c:v>
                </c:pt>
                <c:pt idx="373">
                  <c:v>3.7454451345755686</c:v>
                </c:pt>
                <c:pt idx="374">
                  <c:v>3.7554865424430637</c:v>
                </c:pt>
                <c:pt idx="375">
                  <c:v>3.7655279503105588</c:v>
                </c:pt>
                <c:pt idx="376">
                  <c:v>3.7755693581780534</c:v>
                </c:pt>
                <c:pt idx="377">
                  <c:v>3.785610766045548</c:v>
                </c:pt>
                <c:pt idx="378">
                  <c:v>3.7956521739130431</c:v>
                </c:pt>
                <c:pt idx="379">
                  <c:v>3.8056935817805377</c:v>
                </c:pt>
                <c:pt idx="380">
                  <c:v>3.8157349896480324</c:v>
                </c:pt>
                <c:pt idx="381">
                  <c:v>3.8257763975155274</c:v>
                </c:pt>
                <c:pt idx="382">
                  <c:v>3.8358178053830221</c:v>
                </c:pt>
                <c:pt idx="383">
                  <c:v>3.8458592132505172</c:v>
                </c:pt>
                <c:pt idx="384">
                  <c:v>3.8559006211180118</c:v>
                </c:pt>
                <c:pt idx="385">
                  <c:v>3.8659420289855069</c:v>
                </c:pt>
                <c:pt idx="386">
                  <c:v>3.8759834368530015</c:v>
                </c:pt>
                <c:pt idx="387">
                  <c:v>3.8860248447204966</c:v>
                </c:pt>
                <c:pt idx="388">
                  <c:v>3.8960662525879912</c:v>
                </c:pt>
                <c:pt idx="389">
                  <c:v>3.9061076604554859</c:v>
                </c:pt>
                <c:pt idx="390">
                  <c:v>3.9161490683229809</c:v>
                </c:pt>
                <c:pt idx="391">
                  <c:v>3.926190476190476</c:v>
                </c:pt>
                <c:pt idx="392">
                  <c:v>3.9362318840579702</c:v>
                </c:pt>
                <c:pt idx="393">
                  <c:v>3.9462732919254653</c:v>
                </c:pt>
                <c:pt idx="394">
                  <c:v>3.9563146997929604</c:v>
                </c:pt>
                <c:pt idx="395">
                  <c:v>3.9663561076604545</c:v>
                </c:pt>
                <c:pt idx="396">
                  <c:v>3.9763975155279496</c:v>
                </c:pt>
                <c:pt idx="397">
                  <c:v>3.9864389233954443</c:v>
                </c:pt>
                <c:pt idx="398">
                  <c:v>3.9964803312629398</c:v>
                </c:pt>
                <c:pt idx="399">
                  <c:v>4.0065217391304344</c:v>
                </c:pt>
                <c:pt idx="400">
                  <c:v>4.016563146997929</c:v>
                </c:pt>
                <c:pt idx="401">
                  <c:v>4.0266045548654237</c:v>
                </c:pt>
              </c:numCache>
            </c:numRef>
          </c:xVal>
          <c:yVal>
            <c:numRef>
              <c:f>'WAG followed by co-injection 50'!$O$4:$O$405</c:f>
              <c:numCache>
                <c:formatCode>0.00E+00</c:formatCode>
                <c:ptCount val="402"/>
                <c:pt idx="0">
                  <c:v>0.48138639281128631</c:v>
                </c:pt>
                <c:pt idx="1">
                  <c:v>0.71004492939666086</c:v>
                </c:pt>
                <c:pt idx="2">
                  <c:v>0.45731707317072057</c:v>
                </c:pt>
                <c:pt idx="3">
                  <c:v>0.38510911424905186</c:v>
                </c:pt>
                <c:pt idx="4">
                  <c:v>0.27278562259305938</c:v>
                </c:pt>
                <c:pt idx="5">
                  <c:v>0.33295892169447378</c:v>
                </c:pt>
                <c:pt idx="6">
                  <c:v>0.21261232349164505</c:v>
                </c:pt>
                <c:pt idx="7">
                  <c:v>0.14842747111681256</c:v>
                </c:pt>
                <c:pt idx="8">
                  <c:v>5.2150192554549606E-2</c:v>
                </c:pt>
                <c:pt idx="9">
                  <c:v>0.25272785622594029</c:v>
                </c:pt>
                <c:pt idx="10">
                  <c:v>0.20057766367136218</c:v>
                </c:pt>
                <c:pt idx="11">
                  <c:v>0.17249679075737831</c:v>
                </c:pt>
                <c:pt idx="12">
                  <c:v>0.24871630295249367</c:v>
                </c:pt>
                <c:pt idx="13">
                  <c:v>0.17249679075737831</c:v>
                </c:pt>
                <c:pt idx="14">
                  <c:v>0.10430038510912772</c:v>
                </c:pt>
                <c:pt idx="15">
                  <c:v>0.12836970474969345</c:v>
                </c:pt>
                <c:pt idx="16">
                  <c:v>8.4242618741980094E-2</c:v>
                </c:pt>
                <c:pt idx="17">
                  <c:v>6.8196405648279099E-2</c:v>
                </c:pt>
                <c:pt idx="18">
                  <c:v>6.4184852374832471E-2</c:v>
                </c:pt>
                <c:pt idx="19">
                  <c:v>-0.23668164313221079</c:v>
                </c:pt>
                <c:pt idx="20">
                  <c:v>-0.1885430038510793</c:v>
                </c:pt>
                <c:pt idx="21">
                  <c:v>-0.25673940949935842</c:v>
                </c:pt>
                <c:pt idx="22">
                  <c:v>-0.41318998716303573</c:v>
                </c:pt>
                <c:pt idx="23">
                  <c:v>-0.45731707317072057</c:v>
                </c:pt>
                <c:pt idx="24">
                  <c:v>-0.44929396662388432</c:v>
                </c:pt>
                <c:pt idx="25">
                  <c:v>-0.49342105263156921</c:v>
                </c:pt>
                <c:pt idx="26">
                  <c:v>-0.5415596919127007</c:v>
                </c:pt>
                <c:pt idx="27">
                  <c:v>-0.85446084724005533</c:v>
                </c:pt>
                <c:pt idx="28">
                  <c:v>-1.1513157894736805</c:v>
                </c:pt>
                <c:pt idx="29">
                  <c:v>-0.61376765083439788</c:v>
                </c:pt>
                <c:pt idx="30">
                  <c:v>-0.5415596919127007</c:v>
                </c:pt>
                <c:pt idx="31">
                  <c:v>-0.82637997432607146</c:v>
                </c:pt>
                <c:pt idx="32">
                  <c:v>-0.54958279845956548</c:v>
                </c:pt>
                <c:pt idx="33">
                  <c:v>-0.5174903722721349</c:v>
                </c:pt>
                <c:pt idx="34">
                  <c:v>-0.34499358151475662</c:v>
                </c:pt>
                <c:pt idx="35">
                  <c:v>-0.48138639281128631</c:v>
                </c:pt>
                <c:pt idx="36">
                  <c:v>-0.48539794608473297</c:v>
                </c:pt>
                <c:pt idx="37">
                  <c:v>-0.47336328626445007</c:v>
                </c:pt>
                <c:pt idx="38">
                  <c:v>-0.4292362002567367</c:v>
                </c:pt>
                <c:pt idx="39">
                  <c:v>-0.4292362002567367</c:v>
                </c:pt>
                <c:pt idx="40">
                  <c:v>-0.39714377406930623</c:v>
                </c:pt>
                <c:pt idx="41">
                  <c:v>-0.12034659820282871</c:v>
                </c:pt>
                <c:pt idx="42">
                  <c:v>-4.0115532734181225E-3</c:v>
                </c:pt>
                <c:pt idx="43">
                  <c:v>0.16447368421051356</c:v>
                </c:pt>
                <c:pt idx="44">
                  <c:v>0.45731707317072057</c:v>
                </c:pt>
                <c:pt idx="45">
                  <c:v>0.23668164313221079</c:v>
                </c:pt>
                <c:pt idx="46">
                  <c:v>0.40917843388958908</c:v>
                </c:pt>
                <c:pt idx="47">
                  <c:v>0.60975609756097982</c:v>
                </c:pt>
                <c:pt idx="48">
                  <c:v>0.50545571245185206</c:v>
                </c:pt>
                <c:pt idx="49">
                  <c:v>0.62580231065468073</c:v>
                </c:pt>
                <c:pt idx="50">
                  <c:v>0.50946726572529866</c:v>
                </c:pt>
                <c:pt idx="51">
                  <c:v>0.98684210526316685</c:v>
                </c:pt>
                <c:pt idx="52">
                  <c:v>0.44929396662388432</c:v>
                </c:pt>
                <c:pt idx="53">
                  <c:v>0.30487804878048991</c:v>
                </c:pt>
                <c:pt idx="54">
                  <c:v>0.10831193838254584</c:v>
                </c:pt>
                <c:pt idx="55">
                  <c:v>-0.22464698331192792</c:v>
                </c:pt>
                <c:pt idx="56">
                  <c:v>-0.18051989730424306</c:v>
                </c:pt>
                <c:pt idx="57">
                  <c:v>-7.6219512195115344E-2</c:v>
                </c:pt>
                <c:pt idx="58">
                  <c:v>-0.21662387676509168</c:v>
                </c:pt>
                <c:pt idx="59">
                  <c:v>-0.22464698331192792</c:v>
                </c:pt>
                <c:pt idx="60">
                  <c:v>-0.40917843388958908</c:v>
                </c:pt>
                <c:pt idx="61">
                  <c:v>-0.36103979460845764</c:v>
                </c:pt>
                <c:pt idx="62">
                  <c:v>-0.31290115532735463</c:v>
                </c:pt>
                <c:pt idx="63">
                  <c:v>-0.33697047496792037</c:v>
                </c:pt>
                <c:pt idx="64">
                  <c:v>-0.3409820282413385</c:v>
                </c:pt>
                <c:pt idx="65">
                  <c:v>-0.30888960205390803</c:v>
                </c:pt>
                <c:pt idx="66">
                  <c:v>-0.4412708600770196</c:v>
                </c:pt>
                <c:pt idx="67">
                  <c:v>-0.4292362002567367</c:v>
                </c:pt>
                <c:pt idx="68">
                  <c:v>-0.29284338896020701</c:v>
                </c:pt>
                <c:pt idx="69">
                  <c:v>-0.24871630295249367</c:v>
                </c:pt>
                <c:pt idx="70">
                  <c:v>-0.26075096277277654</c:v>
                </c:pt>
                <c:pt idx="71">
                  <c:v>-0.24871630295249367</c:v>
                </c:pt>
                <c:pt idx="72">
                  <c:v>-0.36906290115532236</c:v>
                </c:pt>
                <c:pt idx="73">
                  <c:v>-0.24470474967907554</c:v>
                </c:pt>
                <c:pt idx="74">
                  <c:v>-0.24871630295249367</c:v>
                </c:pt>
                <c:pt idx="75">
                  <c:v>-0.30487804878048991</c:v>
                </c:pt>
                <c:pt idx="76">
                  <c:v>1.2034659820282871E-2</c:v>
                </c:pt>
                <c:pt idx="77">
                  <c:v>0.24069319640565742</c:v>
                </c:pt>
                <c:pt idx="78">
                  <c:v>1.2034659820282871E-2</c:v>
                </c:pt>
                <c:pt idx="79">
                  <c:v>0.14842747111681256</c:v>
                </c:pt>
                <c:pt idx="80">
                  <c:v>0.42522464698331858</c:v>
                </c:pt>
                <c:pt idx="81">
                  <c:v>0.52150192554558161</c:v>
                </c:pt>
                <c:pt idx="82">
                  <c:v>0.6338254172015455</c:v>
                </c:pt>
                <c:pt idx="83">
                  <c:v>0.66992939666239415</c:v>
                </c:pt>
                <c:pt idx="84">
                  <c:v>0.72609114249036188</c:v>
                </c:pt>
                <c:pt idx="85">
                  <c:v>0.96678433889601922</c:v>
                </c:pt>
                <c:pt idx="86">
                  <c:v>1.588575096277282</c:v>
                </c:pt>
                <c:pt idx="87">
                  <c:v>1.9456033376123214</c:v>
                </c:pt>
                <c:pt idx="88">
                  <c:v>2.1983311938382619</c:v>
                </c:pt>
                <c:pt idx="89">
                  <c:v>2.2344351732991101</c:v>
                </c:pt>
                <c:pt idx="90">
                  <c:v>2.2504813863928113</c:v>
                </c:pt>
                <c:pt idx="91">
                  <c:v>2.3587933247753572</c:v>
                </c:pt>
                <c:pt idx="92">
                  <c:v>2.3106546854942258</c:v>
                </c:pt>
                <c:pt idx="93">
                  <c:v>2.1261232349165646</c:v>
                </c:pt>
                <c:pt idx="94">
                  <c:v>2.1943196405648151</c:v>
                </c:pt>
                <c:pt idx="95">
                  <c:v>2.1862965340179787</c:v>
                </c:pt>
                <c:pt idx="96">
                  <c:v>2.0779845956354328</c:v>
                </c:pt>
                <c:pt idx="97">
                  <c:v>2.1140885750962815</c:v>
                </c:pt>
                <c:pt idx="98">
                  <c:v>2.174261874197696</c:v>
                </c:pt>
                <c:pt idx="99">
                  <c:v>2.0258344030808835</c:v>
                </c:pt>
                <c:pt idx="100">
                  <c:v>2.1020539152759987</c:v>
                </c:pt>
                <c:pt idx="101">
                  <c:v>0.85446084724005533</c:v>
                </c:pt>
                <c:pt idx="102">
                  <c:v>1.8413029525032223</c:v>
                </c:pt>
                <c:pt idx="103">
                  <c:v>2.2946084724005247</c:v>
                </c:pt>
                <c:pt idx="104">
                  <c:v>2.3106546854942258</c:v>
                </c:pt>
                <c:pt idx="105">
                  <c:v>2.3507702182284924</c:v>
                </c:pt>
                <c:pt idx="106">
                  <c:v>2.0619383825417321</c:v>
                </c:pt>
                <c:pt idx="107">
                  <c:v>1.801187419768927</c:v>
                </c:pt>
                <c:pt idx="108">
                  <c:v>1.5364249037227322</c:v>
                </c:pt>
                <c:pt idx="109">
                  <c:v>1.7129332477535288</c:v>
                </c:pt>
                <c:pt idx="110">
                  <c:v>1.6768292682926802</c:v>
                </c:pt>
                <c:pt idx="111">
                  <c:v>1.6086328626444295</c:v>
                </c:pt>
                <c:pt idx="112">
                  <c:v>1.3759627727856369</c:v>
                </c:pt>
                <c:pt idx="113">
                  <c:v>1.3318356867779235</c:v>
                </c:pt>
                <c:pt idx="114">
                  <c:v>1.0109114249037325</c:v>
                </c:pt>
                <c:pt idx="115">
                  <c:v>1.075096277278565</c:v>
                </c:pt>
                <c:pt idx="116">
                  <c:v>0.83440308087290771</c:v>
                </c:pt>
                <c:pt idx="117">
                  <c:v>0.67394094993581222</c:v>
                </c:pt>
                <c:pt idx="118">
                  <c:v>0.66591784338894755</c:v>
                </c:pt>
                <c:pt idx="119">
                  <c:v>0.71806803594352564</c:v>
                </c:pt>
                <c:pt idx="120">
                  <c:v>0.85044929396663715</c:v>
                </c:pt>
                <c:pt idx="121">
                  <c:v>0.50144415917843399</c:v>
                </c:pt>
                <c:pt idx="122">
                  <c:v>0.62179075738126266</c:v>
                </c:pt>
                <c:pt idx="123">
                  <c:v>0.30487804878048991</c:v>
                </c:pt>
                <c:pt idx="124">
                  <c:v>0.47336328626445007</c:v>
                </c:pt>
                <c:pt idx="125">
                  <c:v>0.40516688061617095</c:v>
                </c:pt>
                <c:pt idx="126">
                  <c:v>0.49342105263156921</c:v>
                </c:pt>
                <c:pt idx="127">
                  <c:v>0.29284338896020701</c:v>
                </c:pt>
                <c:pt idx="128">
                  <c:v>0.38109756097560521</c:v>
                </c:pt>
                <c:pt idx="129">
                  <c:v>0.40115532734275283</c:v>
                </c:pt>
                <c:pt idx="130">
                  <c:v>0.61777920410784448</c:v>
                </c:pt>
                <c:pt idx="131">
                  <c:v>0.77824133504493997</c:v>
                </c:pt>
                <c:pt idx="132">
                  <c:v>0.90661103979460489</c:v>
                </c:pt>
                <c:pt idx="133">
                  <c:v>1.0229460847240155</c:v>
                </c:pt>
                <c:pt idx="134">
                  <c:v>1.3478818998716244</c:v>
                </c:pt>
                <c:pt idx="135">
                  <c:v>1.4120667522464569</c:v>
                </c:pt>
                <c:pt idx="136">
                  <c:v>2.0739730423620149</c:v>
                </c:pt>
                <c:pt idx="137">
                  <c:v>2.8441912708600903</c:v>
                </c:pt>
                <c:pt idx="138">
                  <c:v>3.3576700898588068</c:v>
                </c:pt>
                <c:pt idx="139">
                  <c:v>4.0516688061617385</c:v>
                </c:pt>
                <c:pt idx="140">
                  <c:v>4.4127086007702241</c:v>
                </c:pt>
                <c:pt idx="141">
                  <c:v>4.6453786906290171</c:v>
                </c:pt>
                <c:pt idx="142">
                  <c:v>4.9342105263157778</c:v>
                </c:pt>
                <c:pt idx="143">
                  <c:v>4.5129974326059052</c:v>
                </c:pt>
                <c:pt idx="144">
                  <c:v>4.8981065468549572</c:v>
                </c:pt>
                <c:pt idx="145">
                  <c:v>4.7817715019255465</c:v>
                </c:pt>
                <c:pt idx="146">
                  <c:v>4.9823491655969088</c:v>
                </c:pt>
                <c:pt idx="147">
                  <c:v>5.0465340179717701</c:v>
                </c:pt>
                <c:pt idx="148">
                  <c:v>5.2551347881899968</c:v>
                </c:pt>
                <c:pt idx="149">
                  <c:v>4.9622913992297901</c:v>
                </c:pt>
                <c:pt idx="150">
                  <c:v>4.990372272143774</c:v>
                </c:pt>
                <c:pt idx="151">
                  <c:v>2.2745507060333772</c:v>
                </c:pt>
                <c:pt idx="152">
                  <c:v>4.5290436456996064</c:v>
                </c:pt>
                <c:pt idx="153">
                  <c:v>5.0946726572529011</c:v>
                </c:pt>
                <c:pt idx="154">
                  <c:v>4.737644415917833</c:v>
                </c:pt>
                <c:pt idx="155">
                  <c:v>4.2201540436456986</c:v>
                </c:pt>
                <c:pt idx="156">
                  <c:v>4.0275994865211722</c:v>
                </c:pt>
                <c:pt idx="157">
                  <c:v>3.8470795892169578</c:v>
                </c:pt>
                <c:pt idx="158">
                  <c:v>3.3857509627727906</c:v>
                </c:pt>
                <c:pt idx="159">
                  <c:v>3.1851732991013999</c:v>
                </c:pt>
                <c:pt idx="160">
                  <c:v>2.8802952503209389</c:v>
                </c:pt>
                <c:pt idx="161">
                  <c:v>2.8441912708600903</c:v>
                </c:pt>
                <c:pt idx="162">
                  <c:v>2.9284338896020419</c:v>
                </c:pt>
                <c:pt idx="163">
                  <c:v>2.4310012836970545</c:v>
                </c:pt>
                <c:pt idx="164">
                  <c:v>1.9456033376123214</c:v>
                </c:pt>
                <c:pt idx="165">
                  <c:v>1.4321245186136047</c:v>
                </c:pt>
                <c:pt idx="166">
                  <c:v>1.0309691912708518</c:v>
                </c:pt>
                <c:pt idx="167">
                  <c:v>1.002888318356868</c:v>
                </c:pt>
                <c:pt idx="168">
                  <c:v>0.75818356867779235</c:v>
                </c:pt>
                <c:pt idx="169">
                  <c:v>0.4412708600770196</c:v>
                </c:pt>
                <c:pt idx="170">
                  <c:v>0.57365211810013117</c:v>
                </c:pt>
                <c:pt idx="171">
                  <c:v>0.39714377406933471</c:v>
                </c:pt>
                <c:pt idx="172">
                  <c:v>0.36906290115532236</c:v>
                </c:pt>
                <c:pt idx="173">
                  <c:v>0.22865853658537455</c:v>
                </c:pt>
                <c:pt idx="174">
                  <c:v>-6.0173299101414356E-2</c:v>
                </c:pt>
                <c:pt idx="175">
                  <c:v>0</c:v>
                </c:pt>
                <c:pt idx="176">
                  <c:v>4.0115532734181225E-3</c:v>
                </c:pt>
                <c:pt idx="177">
                  <c:v>-0.13238125802311157</c:v>
                </c:pt>
                <c:pt idx="178">
                  <c:v>-0.23668164313221079</c:v>
                </c:pt>
                <c:pt idx="179">
                  <c:v>-0.15243902439023069</c:v>
                </c:pt>
                <c:pt idx="180">
                  <c:v>0.30487804878048991</c:v>
                </c:pt>
                <c:pt idx="181">
                  <c:v>0.32092426187419087</c:v>
                </c:pt>
                <c:pt idx="182">
                  <c:v>0.30086649550707179</c:v>
                </c:pt>
                <c:pt idx="183">
                  <c:v>0.51347881899871683</c:v>
                </c:pt>
                <c:pt idx="184">
                  <c:v>0.29685494223362513</c:v>
                </c:pt>
                <c:pt idx="185">
                  <c:v>0.52150192554558161</c:v>
                </c:pt>
                <c:pt idx="186">
                  <c:v>0.68597560975609517</c:v>
                </c:pt>
                <c:pt idx="187">
                  <c:v>1.1192233632862785</c:v>
                </c:pt>
                <c:pt idx="188">
                  <c:v>1.853337612323505</c:v>
                </c:pt>
                <c:pt idx="189">
                  <c:v>3.2814505776636631</c:v>
                </c:pt>
                <c:pt idx="190">
                  <c:v>4.1479460847240013</c:v>
                </c:pt>
                <c:pt idx="191">
                  <c:v>4.5491014120667543</c:v>
                </c:pt>
                <c:pt idx="192">
                  <c:v>4.7015404364569848</c:v>
                </c:pt>
                <c:pt idx="193">
                  <c:v>4.841944801026961</c:v>
                </c:pt>
                <c:pt idx="194">
                  <c:v>4.8299101412066783</c:v>
                </c:pt>
                <c:pt idx="195">
                  <c:v>4.9181643132220767</c:v>
                </c:pt>
                <c:pt idx="196">
                  <c:v>4.9021181001283756</c:v>
                </c:pt>
                <c:pt idx="197">
                  <c:v>4.9221758664954942</c:v>
                </c:pt>
                <c:pt idx="198">
                  <c:v>5.0264762516046222</c:v>
                </c:pt>
                <c:pt idx="199">
                  <c:v>5.1708921694480168</c:v>
                </c:pt>
                <c:pt idx="200">
                  <c:v>4.6895057766367021</c:v>
                </c:pt>
                <c:pt idx="201">
                  <c:v>2.0860077021822976</c:v>
                </c:pt>
                <c:pt idx="202">
                  <c:v>5.4356546854942112</c:v>
                </c:pt>
                <c:pt idx="203">
                  <c:v>5.884948652118096</c:v>
                </c:pt>
                <c:pt idx="204">
                  <c:v>5.5760590500641873</c:v>
                </c:pt>
                <c:pt idx="205">
                  <c:v>5.1067073170731847</c:v>
                </c:pt>
                <c:pt idx="206">
                  <c:v>4.8900834403080928</c:v>
                </c:pt>
                <c:pt idx="207">
                  <c:v>4.5170089858793236</c:v>
                </c:pt>
                <c:pt idx="208">
                  <c:v>4.2081193838254158</c:v>
                </c:pt>
                <c:pt idx="209">
                  <c:v>3.9714377406932049</c:v>
                </c:pt>
                <c:pt idx="210">
                  <c:v>3.8470795892169578</c:v>
                </c:pt>
                <c:pt idx="211">
                  <c:v>3.7347560975609655</c:v>
                </c:pt>
                <c:pt idx="212">
                  <c:v>3.389762516046209</c:v>
                </c:pt>
                <c:pt idx="213">
                  <c:v>2.7519255455712455</c:v>
                </c:pt>
                <c:pt idx="214">
                  <c:v>2.2344351732991101</c:v>
                </c:pt>
                <c:pt idx="215">
                  <c:v>1.6407252888318316</c:v>
                </c:pt>
                <c:pt idx="216">
                  <c:v>1.3799743260590549</c:v>
                </c:pt>
                <c:pt idx="217">
                  <c:v>1.2315468549422424</c:v>
                </c:pt>
                <c:pt idx="218">
                  <c:v>1.1633504492939633</c:v>
                </c:pt>
                <c:pt idx="219">
                  <c:v>1.0349807445442984</c:v>
                </c:pt>
                <c:pt idx="220">
                  <c:v>0.73812580231064473</c:v>
                </c:pt>
                <c:pt idx="221">
                  <c:v>0.68998716302951324</c:v>
                </c:pt>
                <c:pt idx="222">
                  <c:v>0.53754813863928252</c:v>
                </c:pt>
                <c:pt idx="223">
                  <c:v>0.5455712451861473</c:v>
                </c:pt>
                <c:pt idx="224">
                  <c:v>0.4412708600770196</c:v>
                </c:pt>
                <c:pt idx="225">
                  <c:v>0.43324775353015482</c:v>
                </c:pt>
                <c:pt idx="226">
                  <c:v>0.16848523748396019</c:v>
                </c:pt>
                <c:pt idx="227">
                  <c:v>0.50144415917843399</c:v>
                </c:pt>
                <c:pt idx="228">
                  <c:v>0.46132862644416722</c:v>
                </c:pt>
                <c:pt idx="229">
                  <c:v>0.49342105263156921</c:v>
                </c:pt>
                <c:pt idx="230">
                  <c:v>0.79829910141205906</c:v>
                </c:pt>
                <c:pt idx="231">
                  <c:v>1.075096277278565</c:v>
                </c:pt>
                <c:pt idx="232">
                  <c:v>0.95474967907573638</c:v>
                </c:pt>
                <c:pt idx="233">
                  <c:v>1.2195121951219596</c:v>
                </c:pt>
                <c:pt idx="234">
                  <c:v>1.3238125802310587</c:v>
                </c:pt>
                <c:pt idx="235">
                  <c:v>1.4802631578947361</c:v>
                </c:pt>
                <c:pt idx="236">
                  <c:v>1.7289794608472298</c:v>
                </c:pt>
                <c:pt idx="237">
                  <c:v>2.3226893453145085</c:v>
                </c:pt>
                <c:pt idx="238">
                  <c:v>3.0287227214377515</c:v>
                </c:pt>
                <c:pt idx="239">
                  <c:v>4.3605584082156748</c:v>
                </c:pt>
                <c:pt idx="240">
                  <c:v>5.8689024390243949</c:v>
                </c:pt>
                <c:pt idx="241">
                  <c:v>6.7033055198973024</c:v>
                </c:pt>
                <c:pt idx="242">
                  <c:v>6.9159178433889759</c:v>
                </c:pt>
                <c:pt idx="243">
                  <c:v>7.0683568677792064</c:v>
                </c:pt>
                <c:pt idx="244">
                  <c:v>7.1405648267009036</c:v>
                </c:pt>
                <c:pt idx="245">
                  <c:v>7.1967265725288714</c:v>
                </c:pt>
                <c:pt idx="246">
                  <c:v>7.1164955070603382</c:v>
                </c:pt>
                <c:pt idx="247">
                  <c:v>7.425385109114246</c:v>
                </c:pt>
                <c:pt idx="248">
                  <c:v>7.2207958921694377</c:v>
                </c:pt>
                <c:pt idx="249">
                  <c:v>7.2207958921694377</c:v>
                </c:pt>
                <c:pt idx="250">
                  <c:v>7.0763799743260716</c:v>
                </c:pt>
                <c:pt idx="251">
                  <c:v>6.0494223363286377</c:v>
                </c:pt>
                <c:pt idx="252">
                  <c:v>7.2328305519897205</c:v>
                </c:pt>
                <c:pt idx="253">
                  <c:v>6.7113286264441676</c:v>
                </c:pt>
                <c:pt idx="254">
                  <c:v>6.7113286264441676</c:v>
                </c:pt>
                <c:pt idx="255">
                  <c:v>6.0935494223363227</c:v>
                </c:pt>
                <c:pt idx="256">
                  <c:v>5.7004172015404349</c:v>
                </c:pt>
                <c:pt idx="257">
                  <c:v>5.3514120667522596</c:v>
                </c:pt>
                <c:pt idx="258">
                  <c:v>4.8018292682926944</c:v>
                </c:pt>
                <c:pt idx="259">
                  <c:v>4.6854942233632837</c:v>
                </c:pt>
                <c:pt idx="260">
                  <c:v>4.0677150192554681</c:v>
                </c:pt>
                <c:pt idx="261">
                  <c:v>3.859114249037241</c:v>
                </c:pt>
                <c:pt idx="262">
                  <c:v>3.8350449293966751</c:v>
                </c:pt>
                <c:pt idx="263">
                  <c:v>3.4058087291399386</c:v>
                </c:pt>
                <c:pt idx="264">
                  <c:v>2.5393132220796004</c:v>
                </c:pt>
                <c:pt idx="265">
                  <c:v>2.2224005134788274</c:v>
                </c:pt>
                <c:pt idx="266">
                  <c:v>2.1622272143774133</c:v>
                </c:pt>
                <c:pt idx="267">
                  <c:v>1.7289794608472298</c:v>
                </c:pt>
                <c:pt idx="268">
                  <c:v>1.5243902439024495</c:v>
                </c:pt>
                <c:pt idx="269">
                  <c:v>1.2395699614890787</c:v>
                </c:pt>
                <c:pt idx="270">
                  <c:v>1.0470154043645812</c:v>
                </c:pt>
                <c:pt idx="271">
                  <c:v>0.86649550706033818</c:v>
                </c:pt>
                <c:pt idx="272">
                  <c:v>0.94271501925545353</c:v>
                </c:pt>
                <c:pt idx="273">
                  <c:v>0.71004492939666086</c:v>
                </c:pt>
                <c:pt idx="274">
                  <c:v>0.58969833119383219</c:v>
                </c:pt>
                <c:pt idx="275">
                  <c:v>0.60574454428756164</c:v>
                </c:pt>
                <c:pt idx="276">
                  <c:v>0.38912066752246999</c:v>
                </c:pt>
                <c:pt idx="277">
                  <c:v>0.64184852374841028</c:v>
                </c:pt>
                <c:pt idx="278">
                  <c:v>0.57365211810013117</c:v>
                </c:pt>
                <c:pt idx="279">
                  <c:v>0.36906290115532236</c:v>
                </c:pt>
                <c:pt idx="280">
                  <c:v>0.72207958921694371</c:v>
                </c:pt>
                <c:pt idx="281">
                  <c:v>0.73411424903722666</c:v>
                </c:pt>
                <c:pt idx="282">
                  <c:v>0.61777920410784448</c:v>
                </c:pt>
                <c:pt idx="283">
                  <c:v>0.80231065468550566</c:v>
                </c:pt>
                <c:pt idx="284">
                  <c:v>0.8825417201540392</c:v>
                </c:pt>
                <c:pt idx="285">
                  <c:v>0.83039152759948953</c:v>
                </c:pt>
                <c:pt idx="286">
                  <c:v>0.86649550706033818</c:v>
                </c:pt>
                <c:pt idx="287">
                  <c:v>1.6407252888318316</c:v>
                </c:pt>
                <c:pt idx="288">
                  <c:v>2.2023427471116799</c:v>
                </c:pt>
                <c:pt idx="289">
                  <c:v>2.8883183568677748</c:v>
                </c:pt>
                <c:pt idx="290">
                  <c:v>4.3405006418485268</c:v>
                </c:pt>
                <c:pt idx="291">
                  <c:v>5.5319319640564739</c:v>
                </c:pt>
                <c:pt idx="292">
                  <c:v>6.0855263157894868</c:v>
                </c:pt>
                <c:pt idx="293">
                  <c:v>6.16575738125802</c:v>
                </c:pt>
                <c:pt idx="294">
                  <c:v>6.2861039794608482</c:v>
                </c:pt>
                <c:pt idx="295">
                  <c:v>6.33424261874198</c:v>
                </c:pt>
                <c:pt idx="296">
                  <c:v>6.5067394094993585</c:v>
                </c:pt>
                <c:pt idx="297">
                  <c:v>6.4866816431322105</c:v>
                </c:pt>
                <c:pt idx="298">
                  <c:v>6.5267971758665064</c:v>
                </c:pt>
                <c:pt idx="299">
                  <c:v>6.4505776636713623</c:v>
                </c:pt>
                <c:pt idx="300">
                  <c:v>6.3583119383825455</c:v>
                </c:pt>
                <c:pt idx="301">
                  <c:v>2.8241335044929423</c:v>
                </c:pt>
                <c:pt idx="302">
                  <c:v>5.6322207958921844</c:v>
                </c:pt>
                <c:pt idx="303">
                  <c:v>6.462612323491645</c:v>
                </c:pt>
                <c:pt idx="304">
                  <c:v>6.5749358151476374</c:v>
                </c:pt>
                <c:pt idx="305">
                  <c:v>6.2339537869062989</c:v>
                </c:pt>
                <c:pt idx="306">
                  <c:v>5.756578947368431</c:v>
                </c:pt>
                <c:pt idx="307">
                  <c:v>5.4557124518613591</c:v>
                </c:pt>
                <c:pt idx="308">
                  <c:v>4.7938061617458292</c:v>
                </c:pt>
                <c:pt idx="309">
                  <c:v>4.581193838254185</c:v>
                </c:pt>
                <c:pt idx="310">
                  <c:v>4.1920731707317147</c:v>
                </c:pt>
                <c:pt idx="311">
                  <c:v>4.0235879332477547</c:v>
                </c:pt>
                <c:pt idx="312">
                  <c:v>3.7467907573812482</c:v>
                </c:pt>
                <c:pt idx="313">
                  <c:v>3.8149871630295276</c:v>
                </c:pt>
                <c:pt idx="314">
                  <c:v>3.859114249037241</c:v>
                </c:pt>
                <c:pt idx="315">
                  <c:v>2.7398908857509623</c:v>
                </c:pt>
                <c:pt idx="316">
                  <c:v>2.0659499358151501</c:v>
                </c:pt>
                <c:pt idx="317">
                  <c:v>1.7329910141206764</c:v>
                </c:pt>
                <c:pt idx="318">
                  <c:v>1.4401476251604695</c:v>
                </c:pt>
                <c:pt idx="319">
                  <c:v>1.1513157894736805</c:v>
                </c:pt>
                <c:pt idx="320">
                  <c:v>1.1192233632862785</c:v>
                </c:pt>
                <c:pt idx="321">
                  <c:v>0.94271501925545353</c:v>
                </c:pt>
                <c:pt idx="322">
                  <c:v>0.59772143774069686</c:v>
                </c:pt>
                <c:pt idx="323">
                  <c:v>0.68196405648267699</c:v>
                </c:pt>
                <c:pt idx="324">
                  <c:v>0.56562901155326639</c:v>
                </c:pt>
                <c:pt idx="325">
                  <c:v>0.56161745827984833</c:v>
                </c:pt>
                <c:pt idx="326">
                  <c:v>0.41318998716303573</c:v>
                </c:pt>
                <c:pt idx="327">
                  <c:v>0.15243902439025919</c:v>
                </c:pt>
                <c:pt idx="328">
                  <c:v>0.21662387676509168</c:v>
                </c:pt>
                <c:pt idx="329">
                  <c:v>0.25272785622594029</c:v>
                </c:pt>
                <c:pt idx="330">
                  <c:v>0.53754813863928252</c:v>
                </c:pt>
                <c:pt idx="331">
                  <c:v>0.71004492939666086</c:v>
                </c:pt>
                <c:pt idx="332">
                  <c:v>0.78626444159177622</c:v>
                </c:pt>
                <c:pt idx="333">
                  <c:v>0.79027599486522282</c:v>
                </c:pt>
                <c:pt idx="334">
                  <c:v>0.9707958921694374</c:v>
                </c:pt>
                <c:pt idx="335">
                  <c:v>0.89056482670090398</c:v>
                </c:pt>
                <c:pt idx="336">
                  <c:v>1.1152118100128319</c:v>
                </c:pt>
                <c:pt idx="337">
                  <c:v>1.7610718870346602</c:v>
                </c:pt>
                <c:pt idx="338">
                  <c:v>2.6476251604621459</c:v>
                </c:pt>
                <c:pt idx="339">
                  <c:v>4.2843388960205306</c:v>
                </c:pt>
                <c:pt idx="340">
                  <c:v>5.8568677792041122</c:v>
                </c:pt>
                <c:pt idx="341">
                  <c:v>6.5388318356867892</c:v>
                </c:pt>
                <c:pt idx="342">
                  <c:v>7.0964377406931902</c:v>
                </c:pt>
                <c:pt idx="343">
                  <c:v>7.08039152759949</c:v>
                </c:pt>
                <c:pt idx="344">
                  <c:v>7.3371309370988476</c:v>
                </c:pt>
                <c:pt idx="345">
                  <c:v>7.4293966623876644</c:v>
                </c:pt>
                <c:pt idx="346">
                  <c:v>7.4975930680359433</c:v>
                </c:pt>
                <c:pt idx="347">
                  <c:v>7.2528883183568675</c:v>
                </c:pt>
                <c:pt idx="348">
                  <c:v>7.4574775353016767</c:v>
                </c:pt>
                <c:pt idx="349">
                  <c:v>7.4414313222079471</c:v>
                </c:pt>
                <c:pt idx="350">
                  <c:v>7.573812580231059</c:v>
                </c:pt>
                <c:pt idx="351">
                  <c:v>3.626444159178448</c:v>
                </c:pt>
                <c:pt idx="352">
                  <c:v>7.6219512195121899</c:v>
                </c:pt>
                <c:pt idx="353">
                  <c:v>8.0190949935815254</c:v>
                </c:pt>
                <c:pt idx="354">
                  <c:v>7.341142490372266</c:v>
                </c:pt>
                <c:pt idx="355">
                  <c:v>6.6631899871630358</c:v>
                </c:pt>
                <c:pt idx="356">
                  <c:v>6.08151476251604</c:v>
                </c:pt>
                <c:pt idx="357">
                  <c:v>5.6923940949935696</c:v>
                </c:pt>
                <c:pt idx="358">
                  <c:v>5.2711810012836979</c:v>
                </c:pt>
                <c:pt idx="359">
                  <c:v>4.9301989730423594</c:v>
                </c:pt>
                <c:pt idx="360">
                  <c:v>4.5972400513478853</c:v>
                </c:pt>
                <c:pt idx="361">
                  <c:v>3.8952182284980896</c:v>
                </c:pt>
                <c:pt idx="362">
                  <c:v>3.2814505776636631</c:v>
                </c:pt>
                <c:pt idx="363">
                  <c:v>2.7278562259306796</c:v>
                </c:pt>
                <c:pt idx="364">
                  <c:v>2.5232670089858709</c:v>
                </c:pt>
                <c:pt idx="365">
                  <c:v>2.1862965340179787</c:v>
                </c:pt>
                <c:pt idx="366">
                  <c:v>1.8413029525032223</c:v>
                </c:pt>
                <c:pt idx="367">
                  <c:v>1.5725288831835809</c:v>
                </c:pt>
                <c:pt idx="368">
                  <c:v>1.6126444159178477</c:v>
                </c:pt>
                <c:pt idx="369">
                  <c:v>1.2716623876765092</c:v>
                </c:pt>
                <c:pt idx="370">
                  <c:v>1.1432926829268442</c:v>
                </c:pt>
                <c:pt idx="371">
                  <c:v>1.1553273427471271</c:v>
                </c:pt>
                <c:pt idx="372">
                  <c:v>1.0229460847240155</c:v>
                </c:pt>
                <c:pt idx="373">
                  <c:v>1.1312580231065614</c:v>
                </c:pt>
                <c:pt idx="374">
                  <c:v>1.0229460847240155</c:v>
                </c:pt>
                <c:pt idx="375">
                  <c:v>1.0510269576379994</c:v>
                </c:pt>
                <c:pt idx="376">
                  <c:v>0.10831193838254584</c:v>
                </c:pt>
                <c:pt idx="377">
                  <c:v>1.0189345314505689</c:v>
                </c:pt>
                <c:pt idx="378">
                  <c:v>0.95876123234915456</c:v>
                </c:pt>
                <c:pt idx="379">
                  <c:v>0.92265725288830591</c:v>
                </c:pt>
                <c:pt idx="380">
                  <c:v>1.3759627727856369</c:v>
                </c:pt>
                <c:pt idx="381">
                  <c:v>1.4602053915275885</c:v>
                </c:pt>
                <c:pt idx="382">
                  <c:v>1.6407252888318316</c:v>
                </c:pt>
                <c:pt idx="383">
                  <c:v>1.6688061617458154</c:v>
                </c:pt>
                <c:pt idx="384">
                  <c:v>1.7971758664955089</c:v>
                </c:pt>
                <c:pt idx="385">
                  <c:v>1.8733953786906241</c:v>
                </c:pt>
                <c:pt idx="386">
                  <c:v>1.9255455712451739</c:v>
                </c:pt>
                <c:pt idx="387">
                  <c:v>2.4390243902438904</c:v>
                </c:pt>
                <c:pt idx="388">
                  <c:v>3.5903401797175998</c:v>
                </c:pt>
                <c:pt idx="389">
                  <c:v>5.0625802310654713</c:v>
                </c:pt>
                <c:pt idx="390">
                  <c:v>6.8236521181001315</c:v>
                </c:pt>
                <c:pt idx="391">
                  <c:v>7.7302631578947363</c:v>
                </c:pt>
                <c:pt idx="392">
                  <c:v>7.7984595635430152</c:v>
                </c:pt>
                <c:pt idx="393">
                  <c:v>8.0752567394094932</c:v>
                </c:pt>
                <c:pt idx="394">
                  <c:v>7.9508985879332457</c:v>
                </c:pt>
                <c:pt idx="395">
                  <c:v>7.8987483953786963</c:v>
                </c:pt>
                <c:pt idx="396">
                  <c:v>7.9870025673940948</c:v>
                </c:pt>
                <c:pt idx="397">
                  <c:v>8.0271181001283605</c:v>
                </c:pt>
                <c:pt idx="398">
                  <c:v>7.9027599486521147</c:v>
                </c:pt>
                <c:pt idx="399">
                  <c:v>7.8907252888318311</c:v>
                </c:pt>
                <c:pt idx="400">
                  <c:v>7.9228177150192618</c:v>
                </c:pt>
                <c:pt idx="401">
                  <c:v>7.3050385109114178</c:v>
                </c:pt>
              </c:numCache>
            </c:numRef>
          </c:yVal>
          <c:smooth val="0"/>
        </c:ser>
        <c:dLbls>
          <c:showLegendKey val="0"/>
          <c:showVal val="0"/>
          <c:showCatName val="0"/>
          <c:showSerName val="0"/>
          <c:showPercent val="0"/>
          <c:showBubbleSize val="0"/>
        </c:dLbls>
        <c:axId val="107774336"/>
        <c:axId val="107772160"/>
      </c:scatterChart>
      <c:valAx>
        <c:axId val="107391232"/>
        <c:scaling>
          <c:orientation val="minMax"/>
          <c:max val="6"/>
          <c:min val="0"/>
        </c:scaling>
        <c:delete val="0"/>
        <c:axPos val="b"/>
        <c:title>
          <c:tx>
            <c:rich>
              <a:bodyPr/>
              <a:lstStyle/>
              <a:p>
                <a:pPr>
                  <a:defRPr/>
                </a:pPr>
                <a:r>
                  <a:rPr lang="en-US"/>
                  <a:t>TPV</a:t>
                </a:r>
              </a:p>
            </c:rich>
          </c:tx>
          <c:layout>
            <c:manualLayout>
              <c:xMode val="edge"/>
              <c:yMode val="edge"/>
              <c:x val="0.40619558331070682"/>
              <c:y val="0.8418546270425874"/>
            </c:manualLayout>
          </c:layout>
          <c:overlay val="0"/>
        </c:title>
        <c:numFmt formatCode="General" sourceLinked="1"/>
        <c:majorTickMark val="out"/>
        <c:minorTickMark val="none"/>
        <c:tickLblPos val="nextTo"/>
        <c:crossAx val="107770240"/>
        <c:crosses val="autoZero"/>
        <c:crossBetween val="midCat"/>
        <c:majorUnit val="1"/>
      </c:valAx>
      <c:valAx>
        <c:axId val="107770240"/>
        <c:scaling>
          <c:orientation val="minMax"/>
          <c:max val="100"/>
          <c:min val="0"/>
        </c:scaling>
        <c:delete val="0"/>
        <c:axPos val="l"/>
        <c:title>
          <c:tx>
            <c:rich>
              <a:bodyPr rot="-5400000" vert="horz"/>
              <a:lstStyle/>
              <a:p>
                <a:pPr>
                  <a:defRPr/>
                </a:pPr>
                <a:r>
                  <a:rPr lang="en-US"/>
                  <a:t>Apparent Viscosity / cp</a:t>
                </a:r>
              </a:p>
            </c:rich>
          </c:tx>
          <c:layout/>
          <c:overlay val="0"/>
        </c:title>
        <c:numFmt formatCode="General" sourceLinked="0"/>
        <c:majorTickMark val="out"/>
        <c:minorTickMark val="none"/>
        <c:tickLblPos val="nextTo"/>
        <c:crossAx val="107391232"/>
        <c:crosses val="autoZero"/>
        <c:crossBetween val="midCat"/>
        <c:majorUnit val="20"/>
      </c:valAx>
      <c:valAx>
        <c:axId val="107772160"/>
        <c:scaling>
          <c:orientation val="minMax"/>
          <c:max val="53"/>
          <c:min val="0"/>
        </c:scaling>
        <c:delete val="0"/>
        <c:axPos val="r"/>
        <c:title>
          <c:tx>
            <c:rich>
              <a:bodyPr rot="-5400000" vert="horz"/>
              <a:lstStyle/>
              <a:p>
                <a:pPr>
                  <a:defRPr/>
                </a:pPr>
                <a:r>
                  <a:rPr lang="en-US"/>
                  <a:t>pressure gradient/psi/ft</a:t>
                </a:r>
              </a:p>
            </c:rich>
          </c:tx>
          <c:layout/>
          <c:overlay val="0"/>
        </c:title>
        <c:numFmt formatCode="General" sourceLinked="0"/>
        <c:majorTickMark val="out"/>
        <c:minorTickMark val="none"/>
        <c:tickLblPos val="nextTo"/>
        <c:crossAx val="107774336"/>
        <c:crosses val="max"/>
        <c:crossBetween val="midCat"/>
        <c:majorUnit val="10"/>
      </c:valAx>
      <c:valAx>
        <c:axId val="107774336"/>
        <c:scaling>
          <c:orientation val="minMax"/>
        </c:scaling>
        <c:delete val="1"/>
        <c:axPos val="b"/>
        <c:numFmt formatCode="General" sourceLinked="1"/>
        <c:majorTickMark val="out"/>
        <c:minorTickMark val="none"/>
        <c:tickLblPos val="nextTo"/>
        <c:crossAx val="107772160"/>
        <c:crosses val="autoZero"/>
        <c:crossBetween val="midCat"/>
      </c:valAx>
    </c:plotArea>
    <c:legend>
      <c:legendPos val="r"/>
      <c:layout>
        <c:manualLayout>
          <c:xMode val="edge"/>
          <c:yMode val="edge"/>
          <c:x val="0.14686713729749298"/>
          <c:y val="3.6710270087206842E-2"/>
          <c:w val="0.23551599692279845"/>
          <c:h val="0.35044405786485994"/>
        </c:manualLayout>
      </c:layout>
      <c:overlay val="0"/>
    </c:legend>
    <c:plotVisOnly val="1"/>
    <c:dispBlanksAs val="gap"/>
    <c:showDLblsOverMax val="0"/>
  </c:chart>
  <c:txPr>
    <a:bodyPr/>
    <a:lstStyle/>
    <a:p>
      <a:pPr>
        <a:defRPr sz="20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01280742684942"/>
          <c:y val="3.4872357551310074E-2"/>
          <c:w val="0.72244993681345382"/>
          <c:h val="0.89146726003965449"/>
        </c:manualLayout>
      </c:layout>
      <c:scatterChart>
        <c:scatterStyle val="lineMarker"/>
        <c:varyColors val="0"/>
        <c:ser>
          <c:idx val="1"/>
          <c:order val="0"/>
          <c:tx>
            <c:v>C12 and CO2 co-injection</c:v>
          </c:tx>
          <c:spPr>
            <a:ln w="28575">
              <a:noFill/>
            </a:ln>
          </c:spPr>
          <c:xVal>
            <c:numRef>
              <c:f>'WAG followed by co-injection 70'!$J$432:$J$1094</c:f>
              <c:numCache>
                <c:formatCode>General</c:formatCode>
                <c:ptCount val="663"/>
                <c:pt idx="0">
                  <c:v>0</c:v>
                </c:pt>
                <c:pt idx="1">
                  <c:v>1.0041407867494823E-2</c:v>
                </c:pt>
                <c:pt idx="2">
                  <c:v>2.0082815734989646E-2</c:v>
                </c:pt>
                <c:pt idx="3">
                  <c:v>3.0124223602484467E-2</c:v>
                </c:pt>
                <c:pt idx="4">
                  <c:v>4.0165631469979292E-2</c:v>
                </c:pt>
                <c:pt idx="5">
                  <c:v>5.020703933747412E-2</c:v>
                </c:pt>
                <c:pt idx="6">
                  <c:v>6.0248447204968934E-2</c:v>
                </c:pt>
                <c:pt idx="7">
                  <c:v>7.0289855072463756E-2</c:v>
                </c:pt>
                <c:pt idx="8">
                  <c:v>8.0331262939958584E-2</c:v>
                </c:pt>
                <c:pt idx="9">
                  <c:v>9.0372670807453398E-2</c:v>
                </c:pt>
                <c:pt idx="10">
                  <c:v>0.10041407867494824</c:v>
                </c:pt>
                <c:pt idx="11">
                  <c:v>0.11045548654244305</c:v>
                </c:pt>
                <c:pt idx="12">
                  <c:v>0.12049689440993787</c:v>
                </c:pt>
                <c:pt idx="13">
                  <c:v>0.13053830227743268</c:v>
                </c:pt>
                <c:pt idx="14">
                  <c:v>0.14057971014492751</c:v>
                </c:pt>
                <c:pt idx="15">
                  <c:v>0.15062111801242234</c:v>
                </c:pt>
                <c:pt idx="16">
                  <c:v>0.16066252587991717</c:v>
                </c:pt>
                <c:pt idx="17">
                  <c:v>0.17070393374741197</c:v>
                </c:pt>
                <c:pt idx="18">
                  <c:v>0.1807453416149068</c:v>
                </c:pt>
                <c:pt idx="19">
                  <c:v>0.19078674948240162</c:v>
                </c:pt>
                <c:pt idx="20">
                  <c:v>0.20082815734989648</c:v>
                </c:pt>
                <c:pt idx="21">
                  <c:v>0.21086956521739128</c:v>
                </c:pt>
                <c:pt idx="22">
                  <c:v>0.22091097308488611</c:v>
                </c:pt>
                <c:pt idx="23">
                  <c:v>0.23095238095238094</c:v>
                </c:pt>
                <c:pt idx="24">
                  <c:v>0.24099378881987574</c:v>
                </c:pt>
                <c:pt idx="25">
                  <c:v>0.25103519668737057</c:v>
                </c:pt>
                <c:pt idx="26">
                  <c:v>0.26107660455486537</c:v>
                </c:pt>
                <c:pt idx="27">
                  <c:v>0.27111801242236022</c:v>
                </c:pt>
                <c:pt idx="28">
                  <c:v>0.28115942028985502</c:v>
                </c:pt>
                <c:pt idx="29">
                  <c:v>0.29120082815734988</c:v>
                </c:pt>
                <c:pt idx="30">
                  <c:v>0.30124223602484468</c:v>
                </c:pt>
                <c:pt idx="31">
                  <c:v>0.31128364389233953</c:v>
                </c:pt>
                <c:pt idx="32">
                  <c:v>0.32132505175983433</c:v>
                </c:pt>
                <c:pt idx="33">
                  <c:v>0.33136645962732914</c:v>
                </c:pt>
                <c:pt idx="34">
                  <c:v>0.34140786749482394</c:v>
                </c:pt>
                <c:pt idx="35">
                  <c:v>0.35144927536231879</c:v>
                </c:pt>
                <c:pt idx="36">
                  <c:v>0.36149068322981359</c:v>
                </c:pt>
                <c:pt idx="37">
                  <c:v>0.37153209109730845</c:v>
                </c:pt>
                <c:pt idx="38">
                  <c:v>0.38157349896480325</c:v>
                </c:pt>
                <c:pt idx="39">
                  <c:v>0.3916149068322981</c:v>
                </c:pt>
                <c:pt idx="40">
                  <c:v>0.40165631469979296</c:v>
                </c:pt>
                <c:pt idx="41">
                  <c:v>0.4116977225672877</c:v>
                </c:pt>
                <c:pt idx="42">
                  <c:v>0.42173913043478256</c:v>
                </c:pt>
                <c:pt idx="43">
                  <c:v>0.43178053830227736</c:v>
                </c:pt>
                <c:pt idx="44">
                  <c:v>0.44182194616977222</c:v>
                </c:pt>
                <c:pt idx="45">
                  <c:v>0.45186335403726702</c:v>
                </c:pt>
                <c:pt idx="46">
                  <c:v>0.46190476190476187</c:v>
                </c:pt>
                <c:pt idx="47">
                  <c:v>0.47194616977225667</c:v>
                </c:pt>
                <c:pt idx="48">
                  <c:v>0.48198757763975147</c:v>
                </c:pt>
                <c:pt idx="49">
                  <c:v>0.49202898550724627</c:v>
                </c:pt>
                <c:pt idx="50">
                  <c:v>0.50207039337474113</c:v>
                </c:pt>
                <c:pt idx="51">
                  <c:v>0.51211180124223588</c:v>
                </c:pt>
                <c:pt idx="52">
                  <c:v>0.52215320910973073</c:v>
                </c:pt>
                <c:pt idx="53">
                  <c:v>0.53219461697722559</c:v>
                </c:pt>
                <c:pt idx="54">
                  <c:v>0.54223602484472044</c:v>
                </c:pt>
                <c:pt idx="55">
                  <c:v>0.55227743271221519</c:v>
                </c:pt>
                <c:pt idx="56">
                  <c:v>0.56231884057971004</c:v>
                </c:pt>
                <c:pt idx="57">
                  <c:v>0.5723602484472049</c:v>
                </c:pt>
                <c:pt idx="58">
                  <c:v>0.58240165631469976</c:v>
                </c:pt>
                <c:pt idx="59">
                  <c:v>0.5924430641821945</c:v>
                </c:pt>
                <c:pt idx="60">
                  <c:v>0.60248447204968936</c:v>
                </c:pt>
                <c:pt idx="61">
                  <c:v>0.61252587991718421</c:v>
                </c:pt>
                <c:pt idx="62">
                  <c:v>0.62256728778467907</c:v>
                </c:pt>
                <c:pt idx="63">
                  <c:v>0.63260869565217381</c:v>
                </c:pt>
                <c:pt idx="64">
                  <c:v>0.64265010351966867</c:v>
                </c:pt>
                <c:pt idx="65">
                  <c:v>0.65269151138716353</c:v>
                </c:pt>
                <c:pt idx="66">
                  <c:v>0.66273291925465827</c:v>
                </c:pt>
                <c:pt idx="67">
                  <c:v>0.67277432712215313</c:v>
                </c:pt>
                <c:pt idx="68">
                  <c:v>0.68281573498964787</c:v>
                </c:pt>
                <c:pt idx="69">
                  <c:v>0.69285714285714273</c:v>
                </c:pt>
                <c:pt idx="70">
                  <c:v>0.70289855072463758</c:v>
                </c:pt>
                <c:pt idx="71">
                  <c:v>0.71293995859213244</c:v>
                </c:pt>
                <c:pt idx="72">
                  <c:v>0.72298136645962718</c:v>
                </c:pt>
                <c:pt idx="73">
                  <c:v>0.73302277432712204</c:v>
                </c:pt>
                <c:pt idx="74">
                  <c:v>0.7430641821946169</c:v>
                </c:pt>
                <c:pt idx="75">
                  <c:v>0.75310559006211175</c:v>
                </c:pt>
                <c:pt idx="76">
                  <c:v>0.7631469979296065</c:v>
                </c:pt>
                <c:pt idx="77">
                  <c:v>0.77318840579710135</c:v>
                </c:pt>
                <c:pt idx="78">
                  <c:v>0.78322981366459621</c:v>
                </c:pt>
                <c:pt idx="79">
                  <c:v>0.79327122153209106</c:v>
                </c:pt>
                <c:pt idx="80">
                  <c:v>0.80331262939958592</c:v>
                </c:pt>
                <c:pt idx="81">
                  <c:v>0.81335403726708055</c:v>
                </c:pt>
                <c:pt idx="82">
                  <c:v>0.82339544513457541</c:v>
                </c:pt>
                <c:pt idx="83">
                  <c:v>0.83343685300207027</c:v>
                </c:pt>
                <c:pt idx="84">
                  <c:v>0.84347826086956512</c:v>
                </c:pt>
                <c:pt idx="85">
                  <c:v>0.85351966873705987</c:v>
                </c:pt>
                <c:pt idx="86">
                  <c:v>0.86356107660455472</c:v>
                </c:pt>
                <c:pt idx="87">
                  <c:v>0.87360248447204958</c:v>
                </c:pt>
                <c:pt idx="88">
                  <c:v>0.88364389233954443</c:v>
                </c:pt>
                <c:pt idx="89">
                  <c:v>0.89368530020703918</c:v>
                </c:pt>
                <c:pt idx="90">
                  <c:v>0.90372670807453404</c:v>
                </c:pt>
                <c:pt idx="91">
                  <c:v>0.91376811594202889</c:v>
                </c:pt>
                <c:pt idx="92">
                  <c:v>0.92380952380952375</c:v>
                </c:pt>
                <c:pt idx="93">
                  <c:v>0.9338509316770186</c:v>
                </c:pt>
                <c:pt idx="94">
                  <c:v>0.94389233954451335</c:v>
                </c:pt>
                <c:pt idx="95">
                  <c:v>0.95393374741200809</c:v>
                </c:pt>
                <c:pt idx="96">
                  <c:v>0.96397515527950295</c:v>
                </c:pt>
                <c:pt idx="97">
                  <c:v>0.9740165631469978</c:v>
                </c:pt>
                <c:pt idx="98">
                  <c:v>0.98405797101449255</c:v>
                </c:pt>
                <c:pt idx="99">
                  <c:v>0.99409937888198741</c:v>
                </c:pt>
                <c:pt idx="100">
                  <c:v>1.0041407867494823</c:v>
                </c:pt>
                <c:pt idx="101">
                  <c:v>1.0141821946169771</c:v>
                </c:pt>
                <c:pt idx="102">
                  <c:v>1.0242236024844718</c:v>
                </c:pt>
                <c:pt idx="103">
                  <c:v>1.0342650103519668</c:v>
                </c:pt>
                <c:pt idx="104">
                  <c:v>1.0443064182194615</c:v>
                </c:pt>
                <c:pt idx="105">
                  <c:v>1.0543478260869563</c:v>
                </c:pt>
                <c:pt idx="106">
                  <c:v>1.0643892339544512</c:v>
                </c:pt>
                <c:pt idx="107">
                  <c:v>1.074430641821946</c:v>
                </c:pt>
                <c:pt idx="108">
                  <c:v>1.0844720496894409</c:v>
                </c:pt>
                <c:pt idx="109">
                  <c:v>1.0945134575569357</c:v>
                </c:pt>
                <c:pt idx="110">
                  <c:v>1.1045548654244304</c:v>
                </c:pt>
                <c:pt idx="111">
                  <c:v>1.1145962732919255</c:v>
                </c:pt>
                <c:pt idx="112">
                  <c:v>1.1246376811594201</c:v>
                </c:pt>
                <c:pt idx="113">
                  <c:v>1.1346790890269149</c:v>
                </c:pt>
                <c:pt idx="114">
                  <c:v>1.1447204968944098</c:v>
                </c:pt>
                <c:pt idx="115">
                  <c:v>1.1547619047619047</c:v>
                </c:pt>
                <c:pt idx="116">
                  <c:v>1.1648033126293995</c:v>
                </c:pt>
                <c:pt idx="117">
                  <c:v>1.1748447204968941</c:v>
                </c:pt>
                <c:pt idx="118">
                  <c:v>1.184886128364389</c:v>
                </c:pt>
                <c:pt idx="119">
                  <c:v>1.1949275362318839</c:v>
                </c:pt>
                <c:pt idx="120">
                  <c:v>1.2049689440993787</c:v>
                </c:pt>
                <c:pt idx="121">
                  <c:v>1.2150103519668736</c:v>
                </c:pt>
                <c:pt idx="122">
                  <c:v>1.2250517598343684</c:v>
                </c:pt>
                <c:pt idx="123">
                  <c:v>1.2350931677018631</c:v>
                </c:pt>
                <c:pt idx="124">
                  <c:v>1.2451345755693581</c:v>
                </c:pt>
                <c:pt idx="125">
                  <c:v>1.2551759834368528</c:v>
                </c:pt>
                <c:pt idx="126">
                  <c:v>1.2652173913043476</c:v>
                </c:pt>
                <c:pt idx="127">
                  <c:v>1.2752587991718425</c:v>
                </c:pt>
                <c:pt idx="128">
                  <c:v>1.2853002070393373</c:v>
                </c:pt>
                <c:pt idx="129">
                  <c:v>1.2953416149068322</c:v>
                </c:pt>
                <c:pt idx="130">
                  <c:v>1.3053830227743271</c:v>
                </c:pt>
                <c:pt idx="131">
                  <c:v>1.3154244306418217</c:v>
                </c:pt>
                <c:pt idx="132">
                  <c:v>1.3254658385093165</c:v>
                </c:pt>
                <c:pt idx="133">
                  <c:v>1.3355072463768114</c:v>
                </c:pt>
                <c:pt idx="134">
                  <c:v>1.3455486542443063</c:v>
                </c:pt>
                <c:pt idx="135">
                  <c:v>1.3555900621118011</c:v>
                </c:pt>
                <c:pt idx="136">
                  <c:v>1.3656314699792957</c:v>
                </c:pt>
                <c:pt idx="137">
                  <c:v>1.3756728778467908</c:v>
                </c:pt>
                <c:pt idx="138">
                  <c:v>1.3857142857142855</c:v>
                </c:pt>
                <c:pt idx="139">
                  <c:v>1.3957556935817803</c:v>
                </c:pt>
                <c:pt idx="140">
                  <c:v>1.4057971014492752</c:v>
                </c:pt>
                <c:pt idx="141">
                  <c:v>1.41583850931677</c:v>
                </c:pt>
                <c:pt idx="142">
                  <c:v>1.4258799171842649</c:v>
                </c:pt>
                <c:pt idx="143">
                  <c:v>1.4359213250517597</c:v>
                </c:pt>
                <c:pt idx="144">
                  <c:v>1.4459627329192544</c:v>
                </c:pt>
                <c:pt idx="145">
                  <c:v>1.4560041407867494</c:v>
                </c:pt>
                <c:pt idx="146">
                  <c:v>1.4660455486542441</c:v>
                </c:pt>
                <c:pt idx="147">
                  <c:v>1.4760869565217389</c:v>
                </c:pt>
                <c:pt idx="148">
                  <c:v>1.4861283643892338</c:v>
                </c:pt>
                <c:pt idx="149">
                  <c:v>1.4961697722567284</c:v>
                </c:pt>
                <c:pt idx="150">
                  <c:v>1.5062111801242235</c:v>
                </c:pt>
                <c:pt idx="151">
                  <c:v>1.5162525879917181</c:v>
                </c:pt>
                <c:pt idx="152">
                  <c:v>1.526293995859213</c:v>
                </c:pt>
                <c:pt idx="153">
                  <c:v>1.5363354037267078</c:v>
                </c:pt>
                <c:pt idx="154">
                  <c:v>1.5463768115942027</c:v>
                </c:pt>
                <c:pt idx="155">
                  <c:v>1.5564182194616976</c:v>
                </c:pt>
                <c:pt idx="156">
                  <c:v>1.5664596273291924</c:v>
                </c:pt>
                <c:pt idx="157">
                  <c:v>1.5765010351966871</c:v>
                </c:pt>
                <c:pt idx="158">
                  <c:v>1.5865424430641821</c:v>
                </c:pt>
                <c:pt idx="159">
                  <c:v>1.5965838509316768</c:v>
                </c:pt>
                <c:pt idx="160">
                  <c:v>1.6066252587991718</c:v>
                </c:pt>
                <c:pt idx="161">
                  <c:v>1.6166666666666665</c:v>
                </c:pt>
                <c:pt idx="162">
                  <c:v>1.6267080745341611</c:v>
                </c:pt>
                <c:pt idx="163">
                  <c:v>1.6367494824016562</c:v>
                </c:pt>
                <c:pt idx="164">
                  <c:v>1.6467908902691508</c:v>
                </c:pt>
                <c:pt idx="165">
                  <c:v>1.6568322981366457</c:v>
                </c:pt>
                <c:pt idx="166">
                  <c:v>1.6668737060041405</c:v>
                </c:pt>
                <c:pt idx="167">
                  <c:v>1.6769151138716354</c:v>
                </c:pt>
                <c:pt idx="168">
                  <c:v>1.6869565217391302</c:v>
                </c:pt>
                <c:pt idx="169">
                  <c:v>1.6969979296066251</c:v>
                </c:pt>
                <c:pt idx="170">
                  <c:v>1.7070393374741197</c:v>
                </c:pt>
                <c:pt idx="171">
                  <c:v>1.7170807453416148</c:v>
                </c:pt>
                <c:pt idx="172">
                  <c:v>1.7271221532091094</c:v>
                </c:pt>
                <c:pt idx="173">
                  <c:v>1.7371635610766045</c:v>
                </c:pt>
                <c:pt idx="174">
                  <c:v>1.7472049689440992</c:v>
                </c:pt>
                <c:pt idx="175">
                  <c:v>1.7572463768115938</c:v>
                </c:pt>
                <c:pt idx="176">
                  <c:v>1.7672877846790889</c:v>
                </c:pt>
                <c:pt idx="177">
                  <c:v>1.7773291925465835</c:v>
                </c:pt>
                <c:pt idx="178">
                  <c:v>1.7873706004140784</c:v>
                </c:pt>
                <c:pt idx="179">
                  <c:v>1.7974120082815732</c:v>
                </c:pt>
                <c:pt idx="180">
                  <c:v>1.8074534161490681</c:v>
                </c:pt>
                <c:pt idx="181">
                  <c:v>1.8174948240165629</c:v>
                </c:pt>
                <c:pt idx="182">
                  <c:v>1.8275362318840578</c:v>
                </c:pt>
                <c:pt idx="183">
                  <c:v>1.8375776397515524</c:v>
                </c:pt>
                <c:pt idx="184">
                  <c:v>1.8476190476190475</c:v>
                </c:pt>
                <c:pt idx="185">
                  <c:v>1.8576604554865421</c:v>
                </c:pt>
                <c:pt idx="186">
                  <c:v>1.8677018633540372</c:v>
                </c:pt>
                <c:pt idx="187">
                  <c:v>1.8777432712215318</c:v>
                </c:pt>
                <c:pt idx="188">
                  <c:v>1.8877846790890267</c:v>
                </c:pt>
                <c:pt idx="189">
                  <c:v>1.8978260869565216</c:v>
                </c:pt>
                <c:pt idx="190">
                  <c:v>1.9078674948240162</c:v>
                </c:pt>
                <c:pt idx="191">
                  <c:v>1.917908902691511</c:v>
                </c:pt>
                <c:pt idx="192">
                  <c:v>1.9279503105590059</c:v>
                </c:pt>
                <c:pt idx="193">
                  <c:v>1.9379917184265008</c:v>
                </c:pt>
                <c:pt idx="194">
                  <c:v>1.9480331262939956</c:v>
                </c:pt>
                <c:pt idx="195">
                  <c:v>1.9580745341614905</c:v>
                </c:pt>
                <c:pt idx="196">
                  <c:v>1.9681159420289851</c:v>
                </c:pt>
                <c:pt idx="197">
                  <c:v>1.9781573498964802</c:v>
                </c:pt>
                <c:pt idx="198">
                  <c:v>1.9881987577639748</c:v>
                </c:pt>
                <c:pt idx="199">
                  <c:v>1.9982401656314699</c:v>
                </c:pt>
                <c:pt idx="200">
                  <c:v>2.0082815734989645</c:v>
                </c:pt>
                <c:pt idx="201">
                  <c:v>2.0183229813664592</c:v>
                </c:pt>
                <c:pt idx="202">
                  <c:v>2.0283643892339542</c:v>
                </c:pt>
                <c:pt idx="203">
                  <c:v>2.0384057971014493</c:v>
                </c:pt>
                <c:pt idx="204">
                  <c:v>2.0484472049689435</c:v>
                </c:pt>
                <c:pt idx="205">
                  <c:v>2.0584886128364386</c:v>
                </c:pt>
                <c:pt idx="206">
                  <c:v>2.0685300207039337</c:v>
                </c:pt>
                <c:pt idx="207">
                  <c:v>2.0785714285714283</c:v>
                </c:pt>
                <c:pt idx="208">
                  <c:v>2.0886128364389229</c:v>
                </c:pt>
                <c:pt idx="209">
                  <c:v>2.098654244306418</c:v>
                </c:pt>
                <c:pt idx="210">
                  <c:v>2.1086956521739126</c:v>
                </c:pt>
                <c:pt idx="211">
                  <c:v>2.1187370600414077</c:v>
                </c:pt>
                <c:pt idx="212">
                  <c:v>2.1287784679089023</c:v>
                </c:pt>
                <c:pt idx="213">
                  <c:v>2.138819875776397</c:v>
                </c:pt>
                <c:pt idx="214">
                  <c:v>2.1488612836438921</c:v>
                </c:pt>
                <c:pt idx="215">
                  <c:v>2.1589026915113871</c:v>
                </c:pt>
                <c:pt idx="216">
                  <c:v>2.1689440993788818</c:v>
                </c:pt>
                <c:pt idx="217">
                  <c:v>2.1789855072463764</c:v>
                </c:pt>
                <c:pt idx="218">
                  <c:v>2.1890269151138715</c:v>
                </c:pt>
                <c:pt idx="219">
                  <c:v>2.1990683229813661</c:v>
                </c:pt>
                <c:pt idx="220">
                  <c:v>2.2091097308488608</c:v>
                </c:pt>
                <c:pt idx="221">
                  <c:v>2.2191511387163558</c:v>
                </c:pt>
                <c:pt idx="222">
                  <c:v>2.2291925465838509</c:v>
                </c:pt>
                <c:pt idx="223">
                  <c:v>2.2392339544513451</c:v>
                </c:pt>
                <c:pt idx="224">
                  <c:v>2.2492753623188402</c:v>
                </c:pt>
                <c:pt idx="225">
                  <c:v>2.2593167701863353</c:v>
                </c:pt>
                <c:pt idx="226">
                  <c:v>2.2693581780538299</c:v>
                </c:pt>
                <c:pt idx="227">
                  <c:v>2.2793995859213245</c:v>
                </c:pt>
                <c:pt idx="228">
                  <c:v>2.2894409937888196</c:v>
                </c:pt>
                <c:pt idx="229">
                  <c:v>2.2994824016563147</c:v>
                </c:pt>
                <c:pt idx="230">
                  <c:v>2.3095238095238093</c:v>
                </c:pt>
                <c:pt idx="231">
                  <c:v>2.3195652173913039</c:v>
                </c:pt>
                <c:pt idx="232">
                  <c:v>2.329606625258799</c:v>
                </c:pt>
                <c:pt idx="233">
                  <c:v>2.3396480331262937</c:v>
                </c:pt>
                <c:pt idx="234">
                  <c:v>2.3496894409937883</c:v>
                </c:pt>
                <c:pt idx="235">
                  <c:v>2.3597308488612834</c:v>
                </c:pt>
                <c:pt idx="236">
                  <c:v>2.369772256728778</c:v>
                </c:pt>
                <c:pt idx="237">
                  <c:v>2.3798136645962731</c:v>
                </c:pt>
                <c:pt idx="238">
                  <c:v>2.3898550724637677</c:v>
                </c:pt>
                <c:pt idx="239">
                  <c:v>2.3998964803312623</c:v>
                </c:pt>
                <c:pt idx="240">
                  <c:v>2.4099378881987574</c:v>
                </c:pt>
                <c:pt idx="241">
                  <c:v>2.4199792960662525</c:v>
                </c:pt>
                <c:pt idx="242">
                  <c:v>2.4300207039337471</c:v>
                </c:pt>
                <c:pt idx="243">
                  <c:v>2.4400621118012418</c:v>
                </c:pt>
                <c:pt idx="244">
                  <c:v>2.4501035196687369</c:v>
                </c:pt>
                <c:pt idx="245">
                  <c:v>2.4601449275362319</c:v>
                </c:pt>
                <c:pt idx="246">
                  <c:v>2.4701863354037261</c:v>
                </c:pt>
                <c:pt idx="247">
                  <c:v>2.4802277432712212</c:v>
                </c:pt>
                <c:pt idx="248">
                  <c:v>2.4902691511387163</c:v>
                </c:pt>
                <c:pt idx="249">
                  <c:v>2.5003105590062105</c:v>
                </c:pt>
                <c:pt idx="250">
                  <c:v>2.5103519668737055</c:v>
                </c:pt>
                <c:pt idx="251">
                  <c:v>2.5203933747412006</c:v>
                </c:pt>
                <c:pt idx="252">
                  <c:v>2.5304347826086953</c:v>
                </c:pt>
                <c:pt idx="253">
                  <c:v>2.5404761904761899</c:v>
                </c:pt>
                <c:pt idx="254">
                  <c:v>2.550517598343685</c:v>
                </c:pt>
                <c:pt idx="255">
                  <c:v>2.56055900621118</c:v>
                </c:pt>
                <c:pt idx="256">
                  <c:v>2.5706004140786747</c:v>
                </c:pt>
                <c:pt idx="257">
                  <c:v>2.5806418219461693</c:v>
                </c:pt>
                <c:pt idx="258">
                  <c:v>2.5906832298136644</c:v>
                </c:pt>
                <c:pt idx="259">
                  <c:v>2.600724637681159</c:v>
                </c:pt>
                <c:pt idx="260">
                  <c:v>2.6107660455486541</c:v>
                </c:pt>
                <c:pt idx="261">
                  <c:v>2.6208074534161487</c:v>
                </c:pt>
                <c:pt idx="262">
                  <c:v>2.6308488612836434</c:v>
                </c:pt>
                <c:pt idx="263">
                  <c:v>2.6408902691511384</c:v>
                </c:pt>
                <c:pt idx="264">
                  <c:v>2.6509316770186331</c:v>
                </c:pt>
                <c:pt idx="265">
                  <c:v>2.6609730848861277</c:v>
                </c:pt>
                <c:pt idx="266">
                  <c:v>2.6710144927536228</c:v>
                </c:pt>
                <c:pt idx="267">
                  <c:v>2.6810559006211179</c:v>
                </c:pt>
                <c:pt idx="268">
                  <c:v>2.6910973084886125</c:v>
                </c:pt>
                <c:pt idx="269">
                  <c:v>2.7011387163561071</c:v>
                </c:pt>
                <c:pt idx="270">
                  <c:v>2.7111801242236022</c:v>
                </c:pt>
                <c:pt idx="271">
                  <c:v>2.7212215320910973</c:v>
                </c:pt>
                <c:pt idx="272">
                  <c:v>2.7312629399585915</c:v>
                </c:pt>
                <c:pt idx="273">
                  <c:v>2.7413043478260866</c:v>
                </c:pt>
                <c:pt idx="274">
                  <c:v>2.7513457556935816</c:v>
                </c:pt>
                <c:pt idx="275">
                  <c:v>2.7613871635610763</c:v>
                </c:pt>
                <c:pt idx="276">
                  <c:v>2.7714285714285709</c:v>
                </c:pt>
                <c:pt idx="277">
                  <c:v>2.781469979296066</c:v>
                </c:pt>
                <c:pt idx="278">
                  <c:v>2.7915113871635606</c:v>
                </c:pt>
                <c:pt idx="279">
                  <c:v>2.8015527950310553</c:v>
                </c:pt>
                <c:pt idx="280">
                  <c:v>2.8115942028985503</c:v>
                </c:pt>
                <c:pt idx="281">
                  <c:v>2.8216356107660454</c:v>
                </c:pt>
                <c:pt idx="282">
                  <c:v>2.83167701863354</c:v>
                </c:pt>
                <c:pt idx="283">
                  <c:v>2.8417184265010347</c:v>
                </c:pt>
                <c:pt idx="284">
                  <c:v>2.8517598343685298</c:v>
                </c:pt>
                <c:pt idx="285">
                  <c:v>2.8618012422360244</c:v>
                </c:pt>
                <c:pt idx="286">
                  <c:v>2.8718426501035195</c:v>
                </c:pt>
                <c:pt idx="287">
                  <c:v>2.8818840579710141</c:v>
                </c:pt>
                <c:pt idx="288">
                  <c:v>2.8919254658385087</c:v>
                </c:pt>
                <c:pt idx="289">
                  <c:v>2.9019668737060038</c:v>
                </c:pt>
                <c:pt idx="290">
                  <c:v>2.9120082815734989</c:v>
                </c:pt>
                <c:pt idx="291">
                  <c:v>2.9220496894409931</c:v>
                </c:pt>
                <c:pt idx="292">
                  <c:v>2.9320910973084882</c:v>
                </c:pt>
                <c:pt idx="293">
                  <c:v>2.9421325051759832</c:v>
                </c:pt>
                <c:pt idx="294">
                  <c:v>2.9521739130434779</c:v>
                </c:pt>
                <c:pt idx="295">
                  <c:v>2.9622153209109725</c:v>
                </c:pt>
                <c:pt idx="296">
                  <c:v>2.9722567287784676</c:v>
                </c:pt>
                <c:pt idx="297">
                  <c:v>2.9822981366459627</c:v>
                </c:pt>
                <c:pt idx="298">
                  <c:v>2.9923395445134569</c:v>
                </c:pt>
                <c:pt idx="299">
                  <c:v>3.0023809523809519</c:v>
                </c:pt>
                <c:pt idx="300">
                  <c:v>3.012422360248447</c:v>
                </c:pt>
                <c:pt idx="301">
                  <c:v>3.0224637681159416</c:v>
                </c:pt>
                <c:pt idx="302">
                  <c:v>3.0325051759834363</c:v>
                </c:pt>
                <c:pt idx="303">
                  <c:v>3.0425465838509314</c:v>
                </c:pt>
                <c:pt idx="304">
                  <c:v>3.052587991718426</c:v>
                </c:pt>
                <c:pt idx="305">
                  <c:v>3.0626293995859211</c:v>
                </c:pt>
                <c:pt idx="306">
                  <c:v>3.0726708074534157</c:v>
                </c:pt>
                <c:pt idx="307">
                  <c:v>3.0827122153209108</c:v>
                </c:pt>
                <c:pt idx="308">
                  <c:v>3.0927536231884054</c:v>
                </c:pt>
                <c:pt idx="309">
                  <c:v>3.1027950310559</c:v>
                </c:pt>
                <c:pt idx="310">
                  <c:v>3.1128364389233951</c:v>
                </c:pt>
                <c:pt idx="311">
                  <c:v>3.1228778467908898</c:v>
                </c:pt>
                <c:pt idx="312">
                  <c:v>3.1329192546583848</c:v>
                </c:pt>
                <c:pt idx="313">
                  <c:v>3.1429606625258795</c:v>
                </c:pt>
                <c:pt idx="314">
                  <c:v>3.1530020703933741</c:v>
                </c:pt>
                <c:pt idx="315">
                  <c:v>3.1630434782608692</c:v>
                </c:pt>
                <c:pt idx="316">
                  <c:v>3.1730848861283643</c:v>
                </c:pt>
                <c:pt idx="317">
                  <c:v>3.1831262939958584</c:v>
                </c:pt>
                <c:pt idx="318">
                  <c:v>3.1931677018633535</c:v>
                </c:pt>
                <c:pt idx="319">
                  <c:v>3.2032091097308486</c:v>
                </c:pt>
                <c:pt idx="320">
                  <c:v>3.2132505175983437</c:v>
                </c:pt>
                <c:pt idx="321">
                  <c:v>3.2232919254658379</c:v>
                </c:pt>
                <c:pt idx="322">
                  <c:v>3.2333333333333329</c:v>
                </c:pt>
                <c:pt idx="323">
                  <c:v>3.243374741200828</c:v>
                </c:pt>
                <c:pt idx="324">
                  <c:v>3.2534161490683222</c:v>
                </c:pt>
                <c:pt idx="325">
                  <c:v>3.2634575569358173</c:v>
                </c:pt>
                <c:pt idx="326">
                  <c:v>3.2734989648033124</c:v>
                </c:pt>
                <c:pt idx="327">
                  <c:v>3.283540372670807</c:v>
                </c:pt>
                <c:pt idx="328">
                  <c:v>3.2935817805383016</c:v>
                </c:pt>
                <c:pt idx="329">
                  <c:v>3.3036231884057967</c:v>
                </c:pt>
                <c:pt idx="330">
                  <c:v>3.3136645962732914</c:v>
                </c:pt>
                <c:pt idx="331">
                  <c:v>3.3237060041407864</c:v>
                </c:pt>
                <c:pt idx="332">
                  <c:v>3.3337474120082811</c:v>
                </c:pt>
                <c:pt idx="333">
                  <c:v>3.3437888198757761</c:v>
                </c:pt>
                <c:pt idx="334">
                  <c:v>3.3538302277432708</c:v>
                </c:pt>
                <c:pt idx="335">
                  <c:v>3.3638716356107654</c:v>
                </c:pt>
                <c:pt idx="336">
                  <c:v>3.3739130434782605</c:v>
                </c:pt>
                <c:pt idx="337">
                  <c:v>3.3839544513457551</c:v>
                </c:pt>
                <c:pt idx="338">
                  <c:v>3.3939958592132502</c:v>
                </c:pt>
                <c:pt idx="339">
                  <c:v>3.4040372670807448</c:v>
                </c:pt>
                <c:pt idx="340">
                  <c:v>3.4140786749482395</c:v>
                </c:pt>
                <c:pt idx="341">
                  <c:v>3.4241200828157345</c:v>
                </c:pt>
                <c:pt idx="342">
                  <c:v>3.4341614906832296</c:v>
                </c:pt>
                <c:pt idx="343">
                  <c:v>3.4442028985507238</c:v>
                </c:pt>
                <c:pt idx="344">
                  <c:v>3.4542443064182189</c:v>
                </c:pt>
                <c:pt idx="345">
                  <c:v>3.464285714285714</c:v>
                </c:pt>
                <c:pt idx="346">
                  <c:v>3.474327122153209</c:v>
                </c:pt>
                <c:pt idx="347">
                  <c:v>3.4843685300207032</c:v>
                </c:pt>
                <c:pt idx="348">
                  <c:v>3.4944099378881983</c:v>
                </c:pt>
                <c:pt idx="349">
                  <c:v>3.5044513457556934</c:v>
                </c:pt>
                <c:pt idx="350">
                  <c:v>3.5144927536231876</c:v>
                </c:pt>
                <c:pt idx="351">
                  <c:v>3.5245341614906827</c:v>
                </c:pt>
                <c:pt idx="352">
                  <c:v>3.5345755693581777</c:v>
                </c:pt>
                <c:pt idx="353">
                  <c:v>3.5446169772256724</c:v>
                </c:pt>
                <c:pt idx="354">
                  <c:v>3.554658385093167</c:v>
                </c:pt>
                <c:pt idx="355">
                  <c:v>3.5646997929606621</c:v>
                </c:pt>
                <c:pt idx="356">
                  <c:v>3.5747412008281567</c:v>
                </c:pt>
                <c:pt idx="357">
                  <c:v>3.5847826086956518</c:v>
                </c:pt>
                <c:pt idx="358">
                  <c:v>3.5948240165631464</c:v>
                </c:pt>
                <c:pt idx="359">
                  <c:v>3.6048654244306415</c:v>
                </c:pt>
                <c:pt idx="360">
                  <c:v>3.6149068322981361</c:v>
                </c:pt>
                <c:pt idx="361">
                  <c:v>3.6249482401656312</c:v>
                </c:pt>
                <c:pt idx="362">
                  <c:v>3.6349896480331259</c:v>
                </c:pt>
                <c:pt idx="363">
                  <c:v>3.6450310559006205</c:v>
                </c:pt>
                <c:pt idx="364">
                  <c:v>3.6550724637681156</c:v>
                </c:pt>
                <c:pt idx="365">
                  <c:v>3.6651138716356102</c:v>
                </c:pt>
                <c:pt idx="366">
                  <c:v>3.6751552795031048</c:v>
                </c:pt>
                <c:pt idx="367">
                  <c:v>3.6851966873705999</c:v>
                </c:pt>
                <c:pt idx="368">
                  <c:v>3.695238095238095</c:v>
                </c:pt>
                <c:pt idx="369">
                  <c:v>3.7052795031055892</c:v>
                </c:pt>
                <c:pt idx="370">
                  <c:v>3.7153209109730843</c:v>
                </c:pt>
                <c:pt idx="371">
                  <c:v>3.7253623188405793</c:v>
                </c:pt>
                <c:pt idx="372">
                  <c:v>3.7354037267080744</c:v>
                </c:pt>
                <c:pt idx="373">
                  <c:v>3.7454451345755686</c:v>
                </c:pt>
                <c:pt idx="374">
                  <c:v>3.7554865424430637</c:v>
                </c:pt>
                <c:pt idx="375">
                  <c:v>3.7655279503105588</c:v>
                </c:pt>
                <c:pt idx="376">
                  <c:v>3.7755693581780534</c:v>
                </c:pt>
                <c:pt idx="377">
                  <c:v>3.785610766045548</c:v>
                </c:pt>
                <c:pt idx="378">
                  <c:v>3.7956521739130431</c:v>
                </c:pt>
                <c:pt idx="379">
                  <c:v>3.8056935817805377</c:v>
                </c:pt>
                <c:pt idx="380">
                  <c:v>3.8157349896480324</c:v>
                </c:pt>
                <c:pt idx="381">
                  <c:v>3.8257763975155274</c:v>
                </c:pt>
                <c:pt idx="382">
                  <c:v>3.8358178053830221</c:v>
                </c:pt>
                <c:pt idx="383">
                  <c:v>3.8458592132505172</c:v>
                </c:pt>
                <c:pt idx="384">
                  <c:v>3.8559006211180118</c:v>
                </c:pt>
                <c:pt idx="385">
                  <c:v>3.8659420289855069</c:v>
                </c:pt>
                <c:pt idx="386">
                  <c:v>3.8759834368530015</c:v>
                </c:pt>
                <c:pt idx="387">
                  <c:v>3.8860248447204966</c:v>
                </c:pt>
                <c:pt idx="388">
                  <c:v>3.8960662525879912</c:v>
                </c:pt>
                <c:pt idx="389">
                  <c:v>3.9061076604554859</c:v>
                </c:pt>
                <c:pt idx="390">
                  <c:v>3.9161490683229809</c:v>
                </c:pt>
                <c:pt idx="391">
                  <c:v>3.926190476190476</c:v>
                </c:pt>
                <c:pt idx="392">
                  <c:v>3.9362318840579702</c:v>
                </c:pt>
                <c:pt idx="393">
                  <c:v>3.9462732919254653</c:v>
                </c:pt>
                <c:pt idx="394">
                  <c:v>3.9563146997929604</c:v>
                </c:pt>
                <c:pt idx="395">
                  <c:v>3.9663561076604545</c:v>
                </c:pt>
                <c:pt idx="396">
                  <c:v>3.9763975155279496</c:v>
                </c:pt>
                <c:pt idx="397">
                  <c:v>3.9864389233954443</c:v>
                </c:pt>
                <c:pt idx="398">
                  <c:v>3.9964803312629398</c:v>
                </c:pt>
                <c:pt idx="399">
                  <c:v>4.0065217391304344</c:v>
                </c:pt>
                <c:pt idx="400">
                  <c:v>4.016563146997929</c:v>
                </c:pt>
                <c:pt idx="401">
                  <c:v>4.0266045548654237</c:v>
                </c:pt>
                <c:pt idx="402">
                  <c:v>4.0366459627329183</c:v>
                </c:pt>
                <c:pt idx="403">
                  <c:v>4.0466873706004138</c:v>
                </c:pt>
                <c:pt idx="404">
                  <c:v>4.0567287784679085</c:v>
                </c:pt>
                <c:pt idx="405">
                  <c:v>4.0667701863354031</c:v>
                </c:pt>
                <c:pt idx="406">
                  <c:v>4.0768115942028986</c:v>
                </c:pt>
                <c:pt idx="407">
                  <c:v>4.0868530020703933</c:v>
                </c:pt>
                <c:pt idx="408">
                  <c:v>4.096894409937887</c:v>
                </c:pt>
                <c:pt idx="409">
                  <c:v>4.1069358178053825</c:v>
                </c:pt>
                <c:pt idx="410">
                  <c:v>4.1169772256728772</c:v>
                </c:pt>
                <c:pt idx="411">
                  <c:v>4.1270186335403718</c:v>
                </c:pt>
                <c:pt idx="412">
                  <c:v>4.1370600414078673</c:v>
                </c:pt>
                <c:pt idx="413">
                  <c:v>4.147101449275362</c:v>
                </c:pt>
                <c:pt idx="414">
                  <c:v>4.1571428571428566</c:v>
                </c:pt>
                <c:pt idx="415">
                  <c:v>4.1671842650103521</c:v>
                </c:pt>
                <c:pt idx="416">
                  <c:v>4.1772256728778459</c:v>
                </c:pt>
                <c:pt idx="417">
                  <c:v>4.1872670807453405</c:v>
                </c:pt>
                <c:pt idx="418">
                  <c:v>4.197308488612836</c:v>
                </c:pt>
                <c:pt idx="419">
                  <c:v>4.2073498964803306</c:v>
                </c:pt>
                <c:pt idx="420">
                  <c:v>4.2173913043478253</c:v>
                </c:pt>
                <c:pt idx="421">
                  <c:v>4.2274327122153208</c:v>
                </c:pt>
                <c:pt idx="422">
                  <c:v>4.2374741200828154</c:v>
                </c:pt>
                <c:pt idx="423">
                  <c:v>4.2475155279503092</c:v>
                </c:pt>
                <c:pt idx="424">
                  <c:v>4.2575569358178047</c:v>
                </c:pt>
                <c:pt idx="425">
                  <c:v>4.2675983436852993</c:v>
                </c:pt>
                <c:pt idx="426">
                  <c:v>4.277639751552794</c:v>
                </c:pt>
                <c:pt idx="427">
                  <c:v>4.2876811594202895</c:v>
                </c:pt>
                <c:pt idx="428">
                  <c:v>4.2977225672877841</c:v>
                </c:pt>
                <c:pt idx="429">
                  <c:v>4.3077639751552796</c:v>
                </c:pt>
                <c:pt idx="430">
                  <c:v>4.3178053830227743</c:v>
                </c:pt>
                <c:pt idx="431">
                  <c:v>4.327846790890268</c:v>
                </c:pt>
                <c:pt idx="432">
                  <c:v>4.3378881987577635</c:v>
                </c:pt>
                <c:pt idx="433">
                  <c:v>4.3479296066252582</c:v>
                </c:pt>
                <c:pt idx="434">
                  <c:v>4.3579710144927528</c:v>
                </c:pt>
                <c:pt idx="435">
                  <c:v>4.3680124223602483</c:v>
                </c:pt>
                <c:pt idx="436">
                  <c:v>4.378053830227743</c:v>
                </c:pt>
                <c:pt idx="437">
                  <c:v>4.3880952380952376</c:v>
                </c:pt>
                <c:pt idx="438">
                  <c:v>4.3981366459627322</c:v>
                </c:pt>
                <c:pt idx="439">
                  <c:v>4.4081780538302269</c:v>
                </c:pt>
                <c:pt idx="440">
                  <c:v>4.4182194616977215</c:v>
                </c:pt>
                <c:pt idx="441">
                  <c:v>4.428260869565217</c:v>
                </c:pt>
                <c:pt idx="442">
                  <c:v>4.4383022774327117</c:v>
                </c:pt>
                <c:pt idx="443">
                  <c:v>4.4483436853002063</c:v>
                </c:pt>
                <c:pt idx="444">
                  <c:v>4.4583850931677018</c:v>
                </c:pt>
                <c:pt idx="445">
                  <c:v>4.4684265010351965</c:v>
                </c:pt>
                <c:pt idx="446">
                  <c:v>4.4784679089026902</c:v>
                </c:pt>
                <c:pt idx="447">
                  <c:v>4.4885093167701857</c:v>
                </c:pt>
                <c:pt idx="448">
                  <c:v>4.4985507246376804</c:v>
                </c:pt>
                <c:pt idx="449">
                  <c:v>4.508592132505175</c:v>
                </c:pt>
                <c:pt idx="450">
                  <c:v>4.5186335403726705</c:v>
                </c:pt>
                <c:pt idx="451">
                  <c:v>4.5286749482401651</c:v>
                </c:pt>
                <c:pt idx="452">
                  <c:v>4.5387163561076598</c:v>
                </c:pt>
                <c:pt idx="453">
                  <c:v>4.5487577639751544</c:v>
                </c:pt>
                <c:pt idx="454">
                  <c:v>4.558799171842649</c:v>
                </c:pt>
                <c:pt idx="455">
                  <c:v>4.5688405797101446</c:v>
                </c:pt>
                <c:pt idx="456">
                  <c:v>4.5788819875776392</c:v>
                </c:pt>
                <c:pt idx="457">
                  <c:v>4.5889233954451338</c:v>
                </c:pt>
                <c:pt idx="458">
                  <c:v>4.5989648033126294</c:v>
                </c:pt>
                <c:pt idx="459">
                  <c:v>4.609006211180124</c:v>
                </c:pt>
                <c:pt idx="460">
                  <c:v>4.6190476190476186</c:v>
                </c:pt>
                <c:pt idx="461">
                  <c:v>4.6290890269151133</c:v>
                </c:pt>
                <c:pt idx="462">
                  <c:v>4.6391304347826079</c:v>
                </c:pt>
                <c:pt idx="463">
                  <c:v>4.6491718426501025</c:v>
                </c:pt>
                <c:pt idx="464">
                  <c:v>4.659213250517598</c:v>
                </c:pt>
                <c:pt idx="465">
                  <c:v>4.6692546583850927</c:v>
                </c:pt>
                <c:pt idx="466">
                  <c:v>4.6792960662525873</c:v>
                </c:pt>
                <c:pt idx="467">
                  <c:v>4.6893374741200828</c:v>
                </c:pt>
                <c:pt idx="468">
                  <c:v>4.6993788819875766</c:v>
                </c:pt>
                <c:pt idx="469">
                  <c:v>4.7094202898550712</c:v>
                </c:pt>
                <c:pt idx="470">
                  <c:v>4.7194616977225667</c:v>
                </c:pt>
                <c:pt idx="471">
                  <c:v>4.7295031055900614</c:v>
                </c:pt>
                <c:pt idx="472">
                  <c:v>4.739544513457556</c:v>
                </c:pt>
                <c:pt idx="473">
                  <c:v>4.7495859213250515</c:v>
                </c:pt>
                <c:pt idx="474">
                  <c:v>4.7596273291925462</c:v>
                </c:pt>
                <c:pt idx="475">
                  <c:v>4.7696687370600408</c:v>
                </c:pt>
                <c:pt idx="476">
                  <c:v>4.7797101449275354</c:v>
                </c:pt>
                <c:pt idx="477">
                  <c:v>4.7897515527950301</c:v>
                </c:pt>
                <c:pt idx="478">
                  <c:v>4.7997929606625247</c:v>
                </c:pt>
                <c:pt idx="479">
                  <c:v>4.8098343685300202</c:v>
                </c:pt>
                <c:pt idx="480">
                  <c:v>4.8198757763975149</c:v>
                </c:pt>
                <c:pt idx="481">
                  <c:v>4.8299171842650104</c:v>
                </c:pt>
                <c:pt idx="482">
                  <c:v>4.839958592132505</c:v>
                </c:pt>
                <c:pt idx="483">
                  <c:v>4.8499999999999988</c:v>
                </c:pt>
                <c:pt idx="484">
                  <c:v>4.8600414078674943</c:v>
                </c:pt>
                <c:pt idx="485">
                  <c:v>4.8700828157349889</c:v>
                </c:pt>
                <c:pt idx="486">
                  <c:v>4.8801242236024835</c:v>
                </c:pt>
                <c:pt idx="487">
                  <c:v>4.8901656314699791</c:v>
                </c:pt>
                <c:pt idx="488">
                  <c:v>4.9002070393374737</c:v>
                </c:pt>
                <c:pt idx="489">
                  <c:v>4.9102484472049683</c:v>
                </c:pt>
                <c:pt idx="490">
                  <c:v>4.9202898550724639</c:v>
                </c:pt>
                <c:pt idx="491">
                  <c:v>4.9303312629399576</c:v>
                </c:pt>
                <c:pt idx="492">
                  <c:v>4.9403726708074522</c:v>
                </c:pt>
                <c:pt idx="493">
                  <c:v>4.9504140786749478</c:v>
                </c:pt>
                <c:pt idx="494">
                  <c:v>4.9604554865424424</c:v>
                </c:pt>
                <c:pt idx="495">
                  <c:v>4.970496894409937</c:v>
                </c:pt>
                <c:pt idx="496">
                  <c:v>4.9805383022774325</c:v>
                </c:pt>
                <c:pt idx="497">
                  <c:v>4.9905797101449272</c:v>
                </c:pt>
                <c:pt idx="498">
                  <c:v>5.0006211180124209</c:v>
                </c:pt>
                <c:pt idx="499">
                  <c:v>5.0106625258799165</c:v>
                </c:pt>
                <c:pt idx="500">
                  <c:v>5.0207039337474111</c:v>
                </c:pt>
                <c:pt idx="501">
                  <c:v>5.0307453416149057</c:v>
                </c:pt>
                <c:pt idx="502">
                  <c:v>5.0407867494824012</c:v>
                </c:pt>
                <c:pt idx="503">
                  <c:v>5.0508281573498959</c:v>
                </c:pt>
                <c:pt idx="504">
                  <c:v>5.0608695652173905</c:v>
                </c:pt>
                <c:pt idx="505">
                  <c:v>5.070910973084886</c:v>
                </c:pt>
                <c:pt idx="506">
                  <c:v>5.0809523809523798</c:v>
                </c:pt>
                <c:pt idx="507">
                  <c:v>5.0909937888198753</c:v>
                </c:pt>
                <c:pt idx="508">
                  <c:v>5.1010351966873699</c:v>
                </c:pt>
                <c:pt idx="509">
                  <c:v>5.1110766045548646</c:v>
                </c:pt>
                <c:pt idx="510">
                  <c:v>5.1211180124223601</c:v>
                </c:pt>
                <c:pt idx="511">
                  <c:v>5.1311594202898547</c:v>
                </c:pt>
                <c:pt idx="512">
                  <c:v>5.1412008281573494</c:v>
                </c:pt>
                <c:pt idx="513">
                  <c:v>5.151242236024844</c:v>
                </c:pt>
                <c:pt idx="514">
                  <c:v>5.1612836438923386</c:v>
                </c:pt>
                <c:pt idx="515">
                  <c:v>5.1713250517598333</c:v>
                </c:pt>
                <c:pt idx="516">
                  <c:v>5.1813664596273288</c:v>
                </c:pt>
                <c:pt idx="517">
                  <c:v>5.1914078674948234</c:v>
                </c:pt>
                <c:pt idx="518">
                  <c:v>5.201449275362318</c:v>
                </c:pt>
                <c:pt idx="519">
                  <c:v>5.2114906832298136</c:v>
                </c:pt>
                <c:pt idx="520">
                  <c:v>5.2215320910973082</c:v>
                </c:pt>
                <c:pt idx="521">
                  <c:v>5.2315734989648019</c:v>
                </c:pt>
                <c:pt idx="522">
                  <c:v>5.2416149068322975</c:v>
                </c:pt>
                <c:pt idx="523">
                  <c:v>5.2516563146997921</c:v>
                </c:pt>
                <c:pt idx="524">
                  <c:v>5.2616977225672867</c:v>
                </c:pt>
                <c:pt idx="525">
                  <c:v>5.2717391304347823</c:v>
                </c:pt>
                <c:pt idx="526">
                  <c:v>5.2817805383022769</c:v>
                </c:pt>
                <c:pt idx="527">
                  <c:v>5.2918219461697715</c:v>
                </c:pt>
                <c:pt idx="528">
                  <c:v>5.3018633540372662</c:v>
                </c:pt>
                <c:pt idx="529">
                  <c:v>5.3119047619047608</c:v>
                </c:pt>
                <c:pt idx="530">
                  <c:v>5.3219461697722554</c:v>
                </c:pt>
                <c:pt idx="531">
                  <c:v>5.331987577639751</c:v>
                </c:pt>
                <c:pt idx="532">
                  <c:v>5.3420289855072456</c:v>
                </c:pt>
                <c:pt idx="533">
                  <c:v>5.3520703933747411</c:v>
                </c:pt>
                <c:pt idx="534">
                  <c:v>5.3621118012422357</c:v>
                </c:pt>
                <c:pt idx="535">
                  <c:v>5.3721532091097304</c:v>
                </c:pt>
                <c:pt idx="536">
                  <c:v>5.382194616977225</c:v>
                </c:pt>
                <c:pt idx="537">
                  <c:v>5.3922360248447196</c:v>
                </c:pt>
                <c:pt idx="538">
                  <c:v>5.4022774327122143</c:v>
                </c:pt>
                <c:pt idx="539">
                  <c:v>5.4123188405797098</c:v>
                </c:pt>
                <c:pt idx="540">
                  <c:v>5.4223602484472044</c:v>
                </c:pt>
                <c:pt idx="541">
                  <c:v>5.4324016563146991</c:v>
                </c:pt>
                <c:pt idx="542">
                  <c:v>5.4424430641821946</c:v>
                </c:pt>
                <c:pt idx="543">
                  <c:v>5.4524844720496883</c:v>
                </c:pt>
                <c:pt idx="544">
                  <c:v>5.462525879917183</c:v>
                </c:pt>
                <c:pt idx="545">
                  <c:v>5.4725672877846785</c:v>
                </c:pt>
                <c:pt idx="546">
                  <c:v>5.4826086956521731</c:v>
                </c:pt>
                <c:pt idx="547">
                  <c:v>5.4926501035196678</c:v>
                </c:pt>
                <c:pt idx="548">
                  <c:v>5.5026915113871633</c:v>
                </c:pt>
                <c:pt idx="549">
                  <c:v>5.5127329192546579</c:v>
                </c:pt>
                <c:pt idx="550">
                  <c:v>5.5227743271221525</c:v>
                </c:pt>
                <c:pt idx="551">
                  <c:v>5.5328157349896472</c:v>
                </c:pt>
                <c:pt idx="552">
                  <c:v>5.5428571428571418</c:v>
                </c:pt>
                <c:pt idx="553">
                  <c:v>5.5528985507246365</c:v>
                </c:pt>
                <c:pt idx="554">
                  <c:v>5.562939958592132</c:v>
                </c:pt>
                <c:pt idx="555">
                  <c:v>5.5729813664596266</c:v>
                </c:pt>
                <c:pt idx="556">
                  <c:v>5.5830227743271212</c:v>
                </c:pt>
                <c:pt idx="557">
                  <c:v>5.5930641821946168</c:v>
                </c:pt>
                <c:pt idx="558">
                  <c:v>5.6031055900621105</c:v>
                </c:pt>
                <c:pt idx="559">
                  <c:v>5.613146997929606</c:v>
                </c:pt>
                <c:pt idx="560">
                  <c:v>5.6231884057971007</c:v>
                </c:pt>
                <c:pt idx="561">
                  <c:v>5.6332298136645953</c:v>
                </c:pt>
                <c:pt idx="562">
                  <c:v>5.6432712215320908</c:v>
                </c:pt>
                <c:pt idx="563">
                  <c:v>5.6533126293995855</c:v>
                </c:pt>
                <c:pt idx="564">
                  <c:v>5.6633540372670801</c:v>
                </c:pt>
                <c:pt idx="565">
                  <c:v>5.6733954451345756</c:v>
                </c:pt>
                <c:pt idx="566">
                  <c:v>5.6834368530020694</c:v>
                </c:pt>
                <c:pt idx="567">
                  <c:v>5.693478260869564</c:v>
                </c:pt>
                <c:pt idx="568">
                  <c:v>5.7035196687370595</c:v>
                </c:pt>
                <c:pt idx="569">
                  <c:v>5.7135610766045541</c:v>
                </c:pt>
                <c:pt idx="570">
                  <c:v>5.7236024844720488</c:v>
                </c:pt>
                <c:pt idx="571">
                  <c:v>5.7336438923395443</c:v>
                </c:pt>
                <c:pt idx="572">
                  <c:v>5.7436853002070389</c:v>
                </c:pt>
                <c:pt idx="573">
                  <c:v>5.7537267080745327</c:v>
                </c:pt>
                <c:pt idx="574">
                  <c:v>5.7637681159420282</c:v>
                </c:pt>
                <c:pt idx="575">
                  <c:v>5.7738095238095228</c:v>
                </c:pt>
                <c:pt idx="576">
                  <c:v>5.7838509316770175</c:v>
                </c:pt>
                <c:pt idx="577">
                  <c:v>5.793892339544513</c:v>
                </c:pt>
                <c:pt idx="578">
                  <c:v>5.8039337474120076</c:v>
                </c:pt>
                <c:pt idx="579">
                  <c:v>5.8139751552795023</c:v>
                </c:pt>
                <c:pt idx="580">
                  <c:v>5.8240165631469978</c:v>
                </c:pt>
                <c:pt idx="581">
                  <c:v>5.8340579710144915</c:v>
                </c:pt>
                <c:pt idx="582">
                  <c:v>5.8440993788819862</c:v>
                </c:pt>
                <c:pt idx="583">
                  <c:v>5.8541407867494817</c:v>
                </c:pt>
                <c:pt idx="584">
                  <c:v>5.8641821946169763</c:v>
                </c:pt>
                <c:pt idx="585">
                  <c:v>5.8742236024844718</c:v>
                </c:pt>
                <c:pt idx="586">
                  <c:v>5.8842650103519665</c:v>
                </c:pt>
                <c:pt idx="587">
                  <c:v>5.8943064182194611</c:v>
                </c:pt>
                <c:pt idx="588">
                  <c:v>5.9043478260869557</c:v>
                </c:pt>
                <c:pt idx="589">
                  <c:v>5.9143892339544504</c:v>
                </c:pt>
                <c:pt idx="590">
                  <c:v>5.924430641821945</c:v>
                </c:pt>
                <c:pt idx="591">
                  <c:v>5.9344720496894405</c:v>
                </c:pt>
                <c:pt idx="592">
                  <c:v>5.9445134575569352</c:v>
                </c:pt>
                <c:pt idx="593">
                  <c:v>5.9545548654244298</c:v>
                </c:pt>
                <c:pt idx="594">
                  <c:v>5.9645962732919253</c:v>
                </c:pt>
                <c:pt idx="595">
                  <c:v>5.97463768115942</c:v>
                </c:pt>
                <c:pt idx="596">
                  <c:v>5.9846790890269137</c:v>
                </c:pt>
                <c:pt idx="597">
                  <c:v>5.9947204968944092</c:v>
                </c:pt>
                <c:pt idx="598">
                  <c:v>6.0047619047619039</c:v>
                </c:pt>
                <c:pt idx="599">
                  <c:v>6.0148033126293985</c:v>
                </c:pt>
                <c:pt idx="600">
                  <c:v>6.024844720496894</c:v>
                </c:pt>
                <c:pt idx="601">
                  <c:v>6.0348861283643886</c:v>
                </c:pt>
                <c:pt idx="602">
                  <c:v>6.0449275362318833</c:v>
                </c:pt>
                <c:pt idx="603">
                  <c:v>6.0549689440993779</c:v>
                </c:pt>
                <c:pt idx="604">
                  <c:v>6.0650103519668725</c:v>
                </c:pt>
                <c:pt idx="605">
                  <c:v>6.0750517598343672</c:v>
                </c:pt>
                <c:pt idx="606">
                  <c:v>6.0850931677018627</c:v>
                </c:pt>
                <c:pt idx="607">
                  <c:v>6.0951345755693573</c:v>
                </c:pt>
                <c:pt idx="608">
                  <c:v>6.105175983436852</c:v>
                </c:pt>
                <c:pt idx="609">
                  <c:v>6.1152173913043475</c:v>
                </c:pt>
                <c:pt idx="610">
                  <c:v>6.1252587991718421</c:v>
                </c:pt>
                <c:pt idx="611">
                  <c:v>6.1353002070393368</c:v>
                </c:pt>
                <c:pt idx="612">
                  <c:v>6.1453416149068314</c:v>
                </c:pt>
                <c:pt idx="613">
                  <c:v>6.155383022774326</c:v>
                </c:pt>
                <c:pt idx="614">
                  <c:v>6.1654244306418216</c:v>
                </c:pt>
                <c:pt idx="615">
                  <c:v>6.1754658385093162</c:v>
                </c:pt>
                <c:pt idx="616">
                  <c:v>6.1855072463768108</c:v>
                </c:pt>
                <c:pt idx="617">
                  <c:v>6.1955486542443063</c:v>
                </c:pt>
                <c:pt idx="618">
                  <c:v>6.2055900621118001</c:v>
                </c:pt>
                <c:pt idx="619">
                  <c:v>6.2156314699792947</c:v>
                </c:pt>
                <c:pt idx="620">
                  <c:v>6.2256728778467902</c:v>
                </c:pt>
                <c:pt idx="621">
                  <c:v>6.2357142857142849</c:v>
                </c:pt>
                <c:pt idx="622">
                  <c:v>6.2457556935817795</c:v>
                </c:pt>
                <c:pt idx="623">
                  <c:v>6.255797101449275</c:v>
                </c:pt>
                <c:pt idx="624">
                  <c:v>6.2658385093167697</c:v>
                </c:pt>
                <c:pt idx="625">
                  <c:v>6.2758799171842643</c:v>
                </c:pt>
                <c:pt idx="626">
                  <c:v>6.2859213250517589</c:v>
                </c:pt>
                <c:pt idx="627">
                  <c:v>6.2959627329192536</c:v>
                </c:pt>
                <c:pt idx="628">
                  <c:v>6.3060041407867482</c:v>
                </c:pt>
                <c:pt idx="629">
                  <c:v>6.3160455486542437</c:v>
                </c:pt>
                <c:pt idx="630">
                  <c:v>6.3260869565217384</c:v>
                </c:pt>
                <c:pt idx="631">
                  <c:v>6.336128364389233</c:v>
                </c:pt>
                <c:pt idx="632">
                  <c:v>6.3461697722567285</c:v>
                </c:pt>
                <c:pt idx="633">
                  <c:v>6.3562111801242223</c:v>
                </c:pt>
                <c:pt idx="634">
                  <c:v>6.3662525879917169</c:v>
                </c:pt>
                <c:pt idx="635">
                  <c:v>6.3762939958592124</c:v>
                </c:pt>
                <c:pt idx="636">
                  <c:v>6.386335403726707</c:v>
                </c:pt>
                <c:pt idx="637">
                  <c:v>6.3963768115942026</c:v>
                </c:pt>
                <c:pt idx="638">
                  <c:v>6.4064182194616972</c:v>
                </c:pt>
                <c:pt idx="639">
                  <c:v>6.4164596273291918</c:v>
                </c:pt>
                <c:pt idx="640">
                  <c:v>6.4265010351966874</c:v>
                </c:pt>
                <c:pt idx="641">
                  <c:v>6.4365424430641811</c:v>
                </c:pt>
                <c:pt idx="642">
                  <c:v>6.4465838509316757</c:v>
                </c:pt>
                <c:pt idx="643">
                  <c:v>6.4566252587991713</c:v>
                </c:pt>
                <c:pt idx="644">
                  <c:v>6.4666666666666659</c:v>
                </c:pt>
                <c:pt idx="645">
                  <c:v>6.4767080745341605</c:v>
                </c:pt>
                <c:pt idx="646">
                  <c:v>6.4867494824016561</c:v>
                </c:pt>
                <c:pt idx="647">
                  <c:v>6.4967908902691507</c:v>
                </c:pt>
                <c:pt idx="648">
                  <c:v>6.5068322981366444</c:v>
                </c:pt>
                <c:pt idx="649">
                  <c:v>6.51687370600414</c:v>
                </c:pt>
                <c:pt idx="650">
                  <c:v>6.5269151138716346</c:v>
                </c:pt>
                <c:pt idx="651">
                  <c:v>6.5369565217391292</c:v>
                </c:pt>
                <c:pt idx="652">
                  <c:v>6.5469979296066247</c:v>
                </c:pt>
                <c:pt idx="653">
                  <c:v>6.5570393374741194</c:v>
                </c:pt>
                <c:pt idx="654">
                  <c:v>6.567080745341614</c:v>
                </c:pt>
                <c:pt idx="655">
                  <c:v>6.5771221532091095</c:v>
                </c:pt>
                <c:pt idx="656">
                  <c:v>6.5871635610766033</c:v>
                </c:pt>
                <c:pt idx="657">
                  <c:v>6.5972049689440979</c:v>
                </c:pt>
                <c:pt idx="658">
                  <c:v>6.6072463768115934</c:v>
                </c:pt>
                <c:pt idx="659">
                  <c:v>6.6172877846790881</c:v>
                </c:pt>
                <c:pt idx="660">
                  <c:v>6.6273291925465827</c:v>
                </c:pt>
                <c:pt idx="661">
                  <c:v>6.6373706004140782</c:v>
                </c:pt>
                <c:pt idx="662">
                  <c:v>6.6474120082815729</c:v>
                </c:pt>
              </c:numCache>
            </c:numRef>
          </c:xVal>
          <c:yVal>
            <c:numRef>
              <c:f>'WAG followed by co-injection 70'!$M$432:$M$1094</c:f>
              <c:numCache>
                <c:formatCode>General</c:formatCode>
                <c:ptCount val="663"/>
                <c:pt idx="0">
                  <c:v>0.29440524532565371</c:v>
                </c:pt>
                <c:pt idx="1">
                  <c:v>0.51520917931985477</c:v>
                </c:pt>
                <c:pt idx="2">
                  <c:v>0.18400327832852706</c:v>
                </c:pt>
                <c:pt idx="3">
                  <c:v>0.1619228849291017</c:v>
                </c:pt>
                <c:pt idx="4">
                  <c:v>0.5004889170536061</c:v>
                </c:pt>
                <c:pt idx="5">
                  <c:v>0.55936996611870538</c:v>
                </c:pt>
                <c:pt idx="6">
                  <c:v>0.4710483925210564</c:v>
                </c:pt>
                <c:pt idx="7">
                  <c:v>0.50784904818673038</c:v>
                </c:pt>
                <c:pt idx="8">
                  <c:v>0.75809350671353337</c:v>
                </c:pt>
                <c:pt idx="9">
                  <c:v>0.52256931045303145</c:v>
                </c:pt>
                <c:pt idx="10">
                  <c:v>0.80225429351238409</c:v>
                </c:pt>
                <c:pt idx="11">
                  <c:v>1.0672190143054883</c:v>
                </c:pt>
                <c:pt idx="12">
                  <c:v>0.93473665390893623</c:v>
                </c:pt>
                <c:pt idx="13">
                  <c:v>0.83905494917811041</c:v>
                </c:pt>
                <c:pt idx="14">
                  <c:v>0.93473665390893623</c:v>
                </c:pt>
                <c:pt idx="15">
                  <c:v>1.0156980963735132</c:v>
                </c:pt>
                <c:pt idx="16">
                  <c:v>1.3395438662317165</c:v>
                </c:pt>
                <c:pt idx="17">
                  <c:v>0.94945691617523709</c:v>
                </c:pt>
                <c:pt idx="18">
                  <c:v>1.3542641284980175</c:v>
                </c:pt>
                <c:pt idx="19">
                  <c:v>1.4867464888945696</c:v>
                </c:pt>
                <c:pt idx="20">
                  <c:v>1.3248236039654679</c:v>
                </c:pt>
                <c:pt idx="21">
                  <c:v>1.3763445218974428</c:v>
                </c:pt>
                <c:pt idx="22">
                  <c:v>1.1408203256368885</c:v>
                </c:pt>
                <c:pt idx="23">
                  <c:v>1.3027432105660426</c:v>
                </c:pt>
                <c:pt idx="24">
                  <c:v>1.2217817681014653</c:v>
                </c:pt>
                <c:pt idx="25">
                  <c:v>0.94209678504211281</c:v>
                </c:pt>
                <c:pt idx="26">
                  <c:v>0.96417717844148576</c:v>
                </c:pt>
                <c:pt idx="27">
                  <c:v>0.90529612937638659</c:v>
                </c:pt>
                <c:pt idx="28">
                  <c:v>1.0524987520391871</c:v>
                </c:pt>
                <c:pt idx="29">
                  <c:v>1.1481804567700653</c:v>
                </c:pt>
                <c:pt idx="30">
                  <c:v>1.3174634728322911</c:v>
                </c:pt>
                <c:pt idx="31">
                  <c:v>1.0672190143054883</c:v>
                </c:pt>
                <c:pt idx="32">
                  <c:v>0.93473665390893623</c:v>
                </c:pt>
                <c:pt idx="33">
                  <c:v>1.0230582275066376</c:v>
                </c:pt>
                <c:pt idx="34">
                  <c:v>1.0524987520391871</c:v>
                </c:pt>
                <c:pt idx="35">
                  <c:v>1.0966595388380378</c:v>
                </c:pt>
                <c:pt idx="36">
                  <c:v>1.1555405879031895</c:v>
                </c:pt>
                <c:pt idx="37">
                  <c:v>0.81697455577868516</c:v>
                </c:pt>
                <c:pt idx="38">
                  <c:v>0.43424773685533008</c:v>
                </c:pt>
                <c:pt idx="39">
                  <c:v>0.69921245764843409</c:v>
                </c:pt>
                <c:pt idx="40">
                  <c:v>0.84641508031123491</c:v>
                </c:pt>
                <c:pt idx="41">
                  <c:v>0.88321573597696112</c:v>
                </c:pt>
                <c:pt idx="42">
                  <c:v>0.62561114631698156</c:v>
                </c:pt>
                <c:pt idx="43">
                  <c:v>0.43424773685533008</c:v>
                </c:pt>
                <c:pt idx="44">
                  <c:v>0.67713206424900874</c:v>
                </c:pt>
                <c:pt idx="45">
                  <c:v>0.54464970385245681</c:v>
                </c:pt>
                <c:pt idx="46">
                  <c:v>0.43424773685533008</c:v>
                </c:pt>
                <c:pt idx="47">
                  <c:v>0.5004889170536061</c:v>
                </c:pt>
                <c:pt idx="48">
                  <c:v>0.15456275379592505</c:v>
                </c:pt>
                <c:pt idx="49">
                  <c:v>0.38272681892335503</c:v>
                </c:pt>
                <c:pt idx="50">
                  <c:v>1.0230582275066376</c:v>
                </c:pt>
                <c:pt idx="51">
                  <c:v>0.54464970385245681</c:v>
                </c:pt>
                <c:pt idx="52">
                  <c:v>0.61089088405073266</c:v>
                </c:pt>
                <c:pt idx="53">
                  <c:v>0.44160786798845436</c:v>
                </c:pt>
                <c:pt idx="54">
                  <c:v>0.23552419626050206</c:v>
                </c:pt>
                <c:pt idx="55">
                  <c:v>0.41216734345590478</c:v>
                </c:pt>
                <c:pt idx="56">
                  <c:v>0.27968498305935269</c:v>
                </c:pt>
                <c:pt idx="57">
                  <c:v>0.12512222926337538</c:v>
                </c:pt>
                <c:pt idx="58">
                  <c:v>8.0961442464524691E-2</c:v>
                </c:pt>
                <c:pt idx="59">
                  <c:v>6.6241180198223712E-2</c:v>
                </c:pt>
                <c:pt idx="60">
                  <c:v>0.14720262266280068</c:v>
                </c:pt>
                <c:pt idx="61">
                  <c:v>0.19872354059477573</c:v>
                </c:pt>
                <c:pt idx="62">
                  <c:v>0.72129285104785934</c:v>
                </c:pt>
                <c:pt idx="63">
                  <c:v>0.45632813025475544</c:v>
                </c:pt>
                <c:pt idx="64">
                  <c:v>0.27232485192622841</c:v>
                </c:pt>
                <c:pt idx="65">
                  <c:v>0.11040196699707437</c:v>
                </c:pt>
                <c:pt idx="66">
                  <c:v>0.11776209813025103</c:v>
                </c:pt>
                <c:pt idx="67">
                  <c:v>0.38272681892335503</c:v>
                </c:pt>
                <c:pt idx="68">
                  <c:v>0.14720262266280068</c:v>
                </c:pt>
                <c:pt idx="69">
                  <c:v>0.22816406512737772</c:v>
                </c:pt>
                <c:pt idx="70">
                  <c:v>0.55936996611870538</c:v>
                </c:pt>
                <c:pt idx="71">
                  <c:v>0.83169481804498613</c:v>
                </c:pt>
                <c:pt idx="72">
                  <c:v>0.13248236039649972</c:v>
                </c:pt>
                <c:pt idx="73">
                  <c:v>0.64033140858328241</c:v>
                </c:pt>
                <c:pt idx="74">
                  <c:v>0.41952747458902906</c:v>
                </c:pt>
                <c:pt idx="75">
                  <c:v>0.52256931045303145</c:v>
                </c:pt>
                <c:pt idx="76">
                  <c:v>0.43424773685533008</c:v>
                </c:pt>
                <c:pt idx="77">
                  <c:v>0.18400327832852706</c:v>
                </c:pt>
                <c:pt idx="78">
                  <c:v>8.8321573597649042E-2</c:v>
                </c:pt>
                <c:pt idx="79">
                  <c:v>0.46368826138787972</c:v>
                </c:pt>
                <c:pt idx="80">
                  <c:v>0.76545363784671006</c:v>
                </c:pt>
                <c:pt idx="81">
                  <c:v>0.41952747458902906</c:v>
                </c:pt>
                <c:pt idx="82">
                  <c:v>0.44160786798845436</c:v>
                </c:pt>
                <c:pt idx="83">
                  <c:v>0.89793599824326209</c:v>
                </c:pt>
                <c:pt idx="84">
                  <c:v>0.31648563872507907</c:v>
                </c:pt>
                <c:pt idx="85">
                  <c:v>0.40480721232278039</c:v>
                </c:pt>
                <c:pt idx="86">
                  <c:v>0.22816406512737772</c:v>
                </c:pt>
                <c:pt idx="87">
                  <c:v>0.65505167084958338</c:v>
                </c:pt>
                <c:pt idx="88">
                  <c:v>-0.10304183586400234</c:v>
                </c:pt>
                <c:pt idx="89">
                  <c:v>2.9440524532549677E-2</c:v>
                </c:pt>
                <c:pt idx="90">
                  <c:v>0.3753666877901784</c:v>
                </c:pt>
                <c:pt idx="91">
                  <c:v>-0.36800655665710635</c:v>
                </c:pt>
                <c:pt idx="92">
                  <c:v>0.36800655665705412</c:v>
                </c:pt>
                <c:pt idx="93">
                  <c:v>-2.2080393399425337E-2</c:v>
                </c:pt>
                <c:pt idx="94">
                  <c:v>3.6800655665674024E-2</c:v>
                </c:pt>
                <c:pt idx="95">
                  <c:v>0.1913634094616514</c:v>
                </c:pt>
                <c:pt idx="96">
                  <c:v>9.5681704730825698E-2</c:v>
                </c:pt>
                <c:pt idx="97">
                  <c:v>5.152091793197501E-2</c:v>
                </c:pt>
                <c:pt idx="98">
                  <c:v>-0.19136340946170366</c:v>
                </c:pt>
                <c:pt idx="99">
                  <c:v>0.18400327832852706</c:v>
                </c:pt>
                <c:pt idx="100">
                  <c:v>9.5681704730825698E-2</c:v>
                </c:pt>
                <c:pt idx="101">
                  <c:v>7.360131133140034E-2</c:v>
                </c:pt>
                <c:pt idx="102">
                  <c:v>-0.19872354059482802</c:v>
                </c:pt>
                <c:pt idx="103">
                  <c:v>0.16928301606222604</c:v>
                </c:pt>
                <c:pt idx="104">
                  <c:v>0.24288432739362639</c:v>
                </c:pt>
                <c:pt idx="105">
                  <c:v>5.152091793197501E-2</c:v>
                </c:pt>
                <c:pt idx="106">
                  <c:v>0.52256931045303145</c:v>
                </c:pt>
                <c:pt idx="107">
                  <c:v>-0.13248236039655203</c:v>
                </c:pt>
                <c:pt idx="108">
                  <c:v>2.2080393399425337E-2</c:v>
                </c:pt>
                <c:pt idx="109">
                  <c:v>5.8881049065099354E-2</c:v>
                </c:pt>
                <c:pt idx="110">
                  <c:v>0.24288432739362639</c:v>
                </c:pt>
                <c:pt idx="111">
                  <c:v>0.24288432739362639</c:v>
                </c:pt>
                <c:pt idx="112">
                  <c:v>-0.10304183586400234</c:v>
                </c:pt>
                <c:pt idx="113">
                  <c:v>5.152091793197501E-2</c:v>
                </c:pt>
                <c:pt idx="114">
                  <c:v>-0.13248236039655203</c:v>
                </c:pt>
                <c:pt idx="115">
                  <c:v>0.40480721232278039</c:v>
                </c:pt>
                <c:pt idx="116">
                  <c:v>-1.4720262266300988E-2</c:v>
                </c:pt>
                <c:pt idx="117">
                  <c:v>0.40480721232278039</c:v>
                </c:pt>
                <c:pt idx="118">
                  <c:v>9.5681704730825698E-2</c:v>
                </c:pt>
                <c:pt idx="119">
                  <c:v>0.44160786798845436</c:v>
                </c:pt>
                <c:pt idx="120">
                  <c:v>0.22080393399420106</c:v>
                </c:pt>
                <c:pt idx="121">
                  <c:v>0.30912550759190244</c:v>
                </c:pt>
                <c:pt idx="122">
                  <c:v>0.41216734345590478</c:v>
                </c:pt>
                <c:pt idx="123">
                  <c:v>-0.147202622662853</c:v>
                </c:pt>
                <c:pt idx="124">
                  <c:v>0.52992944158615574</c:v>
                </c:pt>
                <c:pt idx="125">
                  <c:v>0.41216734345590478</c:v>
                </c:pt>
                <c:pt idx="126">
                  <c:v>0.39008695005647936</c:v>
                </c:pt>
                <c:pt idx="127">
                  <c:v>-5.1520917932027316E-2</c:v>
                </c:pt>
                <c:pt idx="128">
                  <c:v>-6.6241180198276017E-2</c:v>
                </c:pt>
                <c:pt idx="129">
                  <c:v>-0.20608367172800468</c:v>
                </c:pt>
                <c:pt idx="130">
                  <c:v>-0.20608367172800468</c:v>
                </c:pt>
                <c:pt idx="131">
                  <c:v>-0.13248236039655203</c:v>
                </c:pt>
                <c:pt idx="132">
                  <c:v>-5.8881049065151653E-2</c:v>
                </c:pt>
                <c:pt idx="133">
                  <c:v>4.4160786798798375E-2</c:v>
                </c:pt>
                <c:pt idx="134">
                  <c:v>3.6800655665674024E-2</c:v>
                </c:pt>
                <c:pt idx="135">
                  <c:v>0.22080393399420106</c:v>
                </c:pt>
                <c:pt idx="136">
                  <c:v>0.18400327832852706</c:v>
                </c:pt>
                <c:pt idx="137">
                  <c:v>0.21344380286107673</c:v>
                </c:pt>
                <c:pt idx="138">
                  <c:v>8.8321573597649042E-2</c:v>
                </c:pt>
                <c:pt idx="139">
                  <c:v>0.30912550759190244</c:v>
                </c:pt>
                <c:pt idx="140">
                  <c:v>3.6800655665674024E-2</c:v>
                </c:pt>
                <c:pt idx="141">
                  <c:v>0.39744708118960376</c:v>
                </c:pt>
                <c:pt idx="142">
                  <c:v>0.13984249152967634</c:v>
                </c:pt>
                <c:pt idx="143">
                  <c:v>0.60353075291755609</c:v>
                </c:pt>
                <c:pt idx="144">
                  <c:v>0.45632813025475544</c:v>
                </c:pt>
                <c:pt idx="145">
                  <c:v>0.75809350671353337</c:v>
                </c:pt>
                <c:pt idx="146">
                  <c:v>0.11776209813025103</c:v>
                </c:pt>
                <c:pt idx="147">
                  <c:v>0.36064642552392967</c:v>
                </c:pt>
                <c:pt idx="148">
                  <c:v>8.0961442464524691E-2</c:v>
                </c:pt>
                <c:pt idx="149">
                  <c:v>0.15456275379592505</c:v>
                </c:pt>
                <c:pt idx="150">
                  <c:v>0.16928301606222604</c:v>
                </c:pt>
                <c:pt idx="151">
                  <c:v>1.4720262266248693E-2</c:v>
                </c:pt>
                <c:pt idx="152">
                  <c:v>0.18400327832852706</c:v>
                </c:pt>
                <c:pt idx="153">
                  <c:v>-7.360131133176644E-3</c:v>
                </c:pt>
                <c:pt idx="154">
                  <c:v>0.4784085236541808</c:v>
                </c:pt>
                <c:pt idx="155">
                  <c:v>0.53728957271928013</c:v>
                </c:pt>
                <c:pt idx="156">
                  <c:v>0.4710483925210564</c:v>
                </c:pt>
                <c:pt idx="157">
                  <c:v>0.29440524532565371</c:v>
                </c:pt>
                <c:pt idx="158">
                  <c:v>0.33120590099132774</c:v>
                </c:pt>
                <c:pt idx="159">
                  <c:v>0.29440524532565371</c:v>
                </c:pt>
                <c:pt idx="160">
                  <c:v>0.29440524532565371</c:v>
                </c:pt>
                <c:pt idx="161">
                  <c:v>0.33120590099132774</c:v>
                </c:pt>
                <c:pt idx="162">
                  <c:v>0.74337324444728481</c:v>
                </c:pt>
                <c:pt idx="163">
                  <c:v>0.7507333755804092</c:v>
                </c:pt>
                <c:pt idx="164">
                  <c:v>0.55200983498558109</c:v>
                </c:pt>
                <c:pt idx="165">
                  <c:v>0.25024445852680305</c:v>
                </c:pt>
                <c:pt idx="166">
                  <c:v>0.38272681892335503</c:v>
                </c:pt>
                <c:pt idx="167">
                  <c:v>0.22080393399420106</c:v>
                </c:pt>
                <c:pt idx="168">
                  <c:v>3.6800655665674024E-2</c:v>
                </c:pt>
                <c:pt idx="169">
                  <c:v>0.44896799912163105</c:v>
                </c:pt>
                <c:pt idx="170">
                  <c:v>0.57409022838500645</c:v>
                </c:pt>
                <c:pt idx="171">
                  <c:v>0.64033140858328241</c:v>
                </c:pt>
                <c:pt idx="172">
                  <c:v>0.71393271991468277</c:v>
                </c:pt>
                <c:pt idx="173">
                  <c:v>0.36064642552392967</c:v>
                </c:pt>
                <c:pt idx="174">
                  <c:v>0.39744708118960376</c:v>
                </c:pt>
                <c:pt idx="175">
                  <c:v>0.55936996611870538</c:v>
                </c:pt>
                <c:pt idx="176">
                  <c:v>0.18400327832852706</c:v>
                </c:pt>
                <c:pt idx="177">
                  <c:v>8.0961442464524691E-2</c:v>
                </c:pt>
                <c:pt idx="178">
                  <c:v>0.13248236039649972</c:v>
                </c:pt>
                <c:pt idx="179">
                  <c:v>0.25760458965992739</c:v>
                </c:pt>
                <c:pt idx="180">
                  <c:v>0.27232485192622841</c:v>
                </c:pt>
                <c:pt idx="181">
                  <c:v>0.95681704730836159</c:v>
                </c:pt>
                <c:pt idx="182">
                  <c:v>0.16928301606222604</c:v>
                </c:pt>
                <c:pt idx="183">
                  <c:v>0.62561114631698156</c:v>
                </c:pt>
                <c:pt idx="184">
                  <c:v>0.33856603212450437</c:v>
                </c:pt>
                <c:pt idx="185">
                  <c:v>0.33856603212450437</c:v>
                </c:pt>
                <c:pt idx="186">
                  <c:v>0.46368826138787972</c:v>
                </c:pt>
                <c:pt idx="187">
                  <c:v>-6.6241180198276017E-2</c:v>
                </c:pt>
                <c:pt idx="188">
                  <c:v>8.0961442464524691E-2</c:v>
                </c:pt>
                <c:pt idx="189">
                  <c:v>0.11776209813025103</c:v>
                </c:pt>
                <c:pt idx="190">
                  <c:v>0</c:v>
                </c:pt>
                <c:pt idx="191">
                  <c:v>0.36064642552392967</c:v>
                </c:pt>
                <c:pt idx="192">
                  <c:v>4.4160786798798375E-2</c:v>
                </c:pt>
                <c:pt idx="193">
                  <c:v>-8.8321573597701347E-2</c:v>
                </c:pt>
                <c:pt idx="194">
                  <c:v>-2.2080393399425337E-2</c:v>
                </c:pt>
                <c:pt idx="195">
                  <c:v>0.33856603212450437</c:v>
                </c:pt>
                <c:pt idx="196">
                  <c:v>0.59617062178443181</c:v>
                </c:pt>
                <c:pt idx="197">
                  <c:v>0.21344380286107673</c:v>
                </c:pt>
                <c:pt idx="198">
                  <c:v>6.6241180198223712E-2</c:v>
                </c:pt>
                <c:pt idx="199">
                  <c:v>0.22080393399420106</c:v>
                </c:pt>
                <c:pt idx="200">
                  <c:v>8.8321573597649042E-2</c:v>
                </c:pt>
                <c:pt idx="201">
                  <c:v>5.152091793197501E-2</c:v>
                </c:pt>
                <c:pt idx="202">
                  <c:v>0.41952747458902906</c:v>
                </c:pt>
                <c:pt idx="203">
                  <c:v>0.27968498305935269</c:v>
                </c:pt>
                <c:pt idx="204">
                  <c:v>0.36064642552392967</c:v>
                </c:pt>
                <c:pt idx="205">
                  <c:v>0.1619228849291017</c:v>
                </c:pt>
                <c:pt idx="206">
                  <c:v>0.51520917931985477</c:v>
                </c:pt>
                <c:pt idx="207">
                  <c:v>8.0961442464524691E-2</c:v>
                </c:pt>
                <c:pt idx="208">
                  <c:v>0.28704511419247708</c:v>
                </c:pt>
                <c:pt idx="209">
                  <c:v>0.4784085236541808</c:v>
                </c:pt>
                <c:pt idx="210">
                  <c:v>0.33120590099132774</c:v>
                </c:pt>
                <c:pt idx="211">
                  <c:v>0.30912550759190244</c:v>
                </c:pt>
                <c:pt idx="212">
                  <c:v>0.33856603212450437</c:v>
                </c:pt>
                <c:pt idx="213">
                  <c:v>0.72865298218098373</c:v>
                </c:pt>
                <c:pt idx="214">
                  <c:v>0.39008695005647936</c:v>
                </c:pt>
                <c:pt idx="215">
                  <c:v>0.41952747458902906</c:v>
                </c:pt>
                <c:pt idx="216">
                  <c:v>0.45632813025475544</c:v>
                </c:pt>
                <c:pt idx="217">
                  <c:v>0.56673009725188195</c:v>
                </c:pt>
                <c:pt idx="218">
                  <c:v>0.63297127745015813</c:v>
                </c:pt>
                <c:pt idx="219">
                  <c:v>0.42688760572220574</c:v>
                </c:pt>
                <c:pt idx="220">
                  <c:v>0.53728957271928013</c:v>
                </c:pt>
                <c:pt idx="221">
                  <c:v>0.72865298218098373</c:v>
                </c:pt>
                <c:pt idx="222">
                  <c:v>0.73601311331410824</c:v>
                </c:pt>
                <c:pt idx="223">
                  <c:v>0.51520917931985477</c:v>
                </c:pt>
                <c:pt idx="224">
                  <c:v>0.1619228849291017</c:v>
                </c:pt>
                <c:pt idx="225">
                  <c:v>0.43424773685533008</c:v>
                </c:pt>
                <c:pt idx="226">
                  <c:v>0.39744708118960376</c:v>
                </c:pt>
                <c:pt idx="227">
                  <c:v>9.5681704730825698E-2</c:v>
                </c:pt>
                <c:pt idx="228">
                  <c:v>0.3753666877901784</c:v>
                </c:pt>
                <c:pt idx="229">
                  <c:v>0.52992944158615574</c:v>
                </c:pt>
                <c:pt idx="230">
                  <c:v>2.2080393399425337E-2</c:v>
                </c:pt>
                <c:pt idx="231">
                  <c:v>8.0961442464524691E-2</c:v>
                </c:pt>
                <c:pt idx="232">
                  <c:v>0.30176537645877805</c:v>
                </c:pt>
                <c:pt idx="233">
                  <c:v>0.22080393399420106</c:v>
                </c:pt>
                <c:pt idx="234">
                  <c:v>0.14720262266280068</c:v>
                </c:pt>
                <c:pt idx="235">
                  <c:v>0.15456275379592505</c:v>
                </c:pt>
                <c:pt idx="236">
                  <c:v>0.14720262266280068</c:v>
                </c:pt>
                <c:pt idx="237">
                  <c:v>0.1766431471953504</c:v>
                </c:pt>
                <c:pt idx="238">
                  <c:v>0.50784904818673038</c:v>
                </c:pt>
                <c:pt idx="239">
                  <c:v>0.72129285104785934</c:v>
                </c:pt>
                <c:pt idx="240">
                  <c:v>0.44896799912163105</c:v>
                </c:pt>
                <c:pt idx="241">
                  <c:v>0.52992944158615574</c:v>
                </c:pt>
                <c:pt idx="242">
                  <c:v>0.71393271991468277</c:v>
                </c:pt>
                <c:pt idx="243">
                  <c:v>0.21344380286107673</c:v>
                </c:pt>
                <c:pt idx="244">
                  <c:v>0.63297127745015813</c:v>
                </c:pt>
                <c:pt idx="245">
                  <c:v>0.36800655665705412</c:v>
                </c:pt>
                <c:pt idx="246">
                  <c:v>0.43424773685533008</c:v>
                </c:pt>
                <c:pt idx="247">
                  <c:v>0.44160786798845436</c:v>
                </c:pt>
                <c:pt idx="248">
                  <c:v>0.23552419626050206</c:v>
                </c:pt>
                <c:pt idx="249">
                  <c:v>0.48576865478730508</c:v>
                </c:pt>
                <c:pt idx="250">
                  <c:v>0.65505167084958338</c:v>
                </c:pt>
                <c:pt idx="251">
                  <c:v>0.5004889170536061</c:v>
                </c:pt>
                <c:pt idx="252">
                  <c:v>0.67713206424900874</c:v>
                </c:pt>
                <c:pt idx="253">
                  <c:v>0.72129285104785934</c:v>
                </c:pt>
                <c:pt idx="254">
                  <c:v>0.25760458965992739</c:v>
                </c:pt>
                <c:pt idx="255">
                  <c:v>0.52992944158615574</c:v>
                </c:pt>
                <c:pt idx="256">
                  <c:v>0.62561114631698156</c:v>
                </c:pt>
                <c:pt idx="257">
                  <c:v>0.4784085236541808</c:v>
                </c:pt>
                <c:pt idx="258">
                  <c:v>0.25024445852680305</c:v>
                </c:pt>
                <c:pt idx="259">
                  <c:v>-7.360131133176644E-3</c:v>
                </c:pt>
                <c:pt idx="260">
                  <c:v>-1.3542641284980699</c:v>
                </c:pt>
                <c:pt idx="261">
                  <c:v>-1.1408203256369409</c:v>
                </c:pt>
                <c:pt idx="262">
                  <c:v>-0.92737652277586402</c:v>
                </c:pt>
                <c:pt idx="263">
                  <c:v>-1.7001902917556986</c:v>
                </c:pt>
                <c:pt idx="264">
                  <c:v>-0.98625757184096341</c:v>
                </c:pt>
                <c:pt idx="265">
                  <c:v>1.2070615058351646</c:v>
                </c:pt>
                <c:pt idx="266">
                  <c:v>1.5971484558916962</c:v>
                </c:pt>
                <c:pt idx="267">
                  <c:v>1.707550422888823</c:v>
                </c:pt>
                <c:pt idx="268">
                  <c:v>1.4793863577613928</c:v>
                </c:pt>
                <c:pt idx="269">
                  <c:v>0.97889744070778695</c:v>
                </c:pt>
                <c:pt idx="270">
                  <c:v>1.2144216369683412</c:v>
                </c:pt>
                <c:pt idx="271">
                  <c:v>1.2659425549003163</c:v>
                </c:pt>
                <c:pt idx="272">
                  <c:v>0.71393271991468277</c:v>
                </c:pt>
                <c:pt idx="273">
                  <c:v>0.39008695005647936</c:v>
                </c:pt>
                <c:pt idx="274">
                  <c:v>0.38272681892335503</c:v>
                </c:pt>
                <c:pt idx="275">
                  <c:v>-1.3689843907643187</c:v>
                </c:pt>
                <c:pt idx="276">
                  <c:v>-1.7075504228888752</c:v>
                </c:pt>
                <c:pt idx="277">
                  <c:v>-1.8253125210191263</c:v>
                </c:pt>
                <c:pt idx="278">
                  <c:v>-0.147202622662853</c:v>
                </c:pt>
                <c:pt idx="279">
                  <c:v>1.9430746191493251</c:v>
                </c:pt>
                <c:pt idx="280">
                  <c:v>1.3248236039654679</c:v>
                </c:pt>
                <c:pt idx="281">
                  <c:v>-1.5897883247585718</c:v>
                </c:pt>
                <c:pt idx="282">
                  <c:v>-2.0019556682145292</c:v>
                </c:pt>
                <c:pt idx="283">
                  <c:v>-2.1491582908773297</c:v>
                </c:pt>
                <c:pt idx="284">
                  <c:v>0.61089088405073266</c:v>
                </c:pt>
                <c:pt idx="285">
                  <c:v>6.9111631340198683</c:v>
                </c:pt>
                <c:pt idx="286">
                  <c:v>8.6039932946423914</c:v>
                </c:pt>
                <c:pt idx="287">
                  <c:v>8.0887841153224826</c:v>
                </c:pt>
                <c:pt idx="288">
                  <c:v>6.3959539546999613</c:v>
                </c:pt>
                <c:pt idx="289">
                  <c:v>5.983786611244005</c:v>
                </c:pt>
                <c:pt idx="290">
                  <c:v>8.051983459656757</c:v>
                </c:pt>
                <c:pt idx="291">
                  <c:v>7.2423690350111958</c:v>
                </c:pt>
                <c:pt idx="292">
                  <c:v>4.6148022204796861</c:v>
                </c:pt>
                <c:pt idx="293">
                  <c:v>4.4455192044174598</c:v>
                </c:pt>
                <c:pt idx="294">
                  <c:v>0.91265626050951087</c:v>
                </c:pt>
                <c:pt idx="295">
                  <c:v>9.8110548004776081</c:v>
                </c:pt>
                <c:pt idx="296">
                  <c:v>5.5716192677880994</c:v>
                </c:pt>
                <c:pt idx="297">
                  <c:v>7.139327199147246</c:v>
                </c:pt>
                <c:pt idx="298">
                  <c:v>7.6030154605351257</c:v>
                </c:pt>
                <c:pt idx="299">
                  <c:v>7.3306906086088972</c:v>
                </c:pt>
                <c:pt idx="300">
                  <c:v>7.4705331001385744</c:v>
                </c:pt>
                <c:pt idx="301">
                  <c:v>4.9828087771367926</c:v>
                </c:pt>
                <c:pt idx="302">
                  <c:v>7.4705331001385744</c:v>
                </c:pt>
                <c:pt idx="303">
                  <c:v>9.0750416871634467</c:v>
                </c:pt>
                <c:pt idx="304">
                  <c:v>10.267382930732364</c:v>
                </c:pt>
                <c:pt idx="305">
                  <c:v>13.159914466056977</c:v>
                </c:pt>
                <c:pt idx="306">
                  <c:v>11.084357486511047</c:v>
                </c:pt>
                <c:pt idx="307">
                  <c:v>10.996035912913399</c:v>
                </c:pt>
                <c:pt idx="308">
                  <c:v>9.8257750627438547</c:v>
                </c:pt>
                <c:pt idx="309">
                  <c:v>12.181017025349139</c:v>
                </c:pt>
                <c:pt idx="310">
                  <c:v>11.290441158239052</c:v>
                </c:pt>
                <c:pt idx="311">
                  <c:v>11.209479715774476</c:v>
                </c:pt>
                <c:pt idx="312">
                  <c:v>11.349322207304152</c:v>
                </c:pt>
                <c:pt idx="313">
                  <c:v>11.062277093111673</c:v>
                </c:pt>
                <c:pt idx="314">
                  <c:v>9.3915273258885268</c:v>
                </c:pt>
                <c:pt idx="315">
                  <c:v>7.2350089038780725</c:v>
                </c:pt>
                <c:pt idx="316">
                  <c:v>6.9994847076175173</c:v>
                </c:pt>
                <c:pt idx="317">
                  <c:v>9.9435371608741594</c:v>
                </c:pt>
                <c:pt idx="318">
                  <c:v>13.726644563308861</c:v>
                </c:pt>
                <c:pt idx="319">
                  <c:v>12.077975189485189</c:v>
                </c:pt>
                <c:pt idx="320">
                  <c:v>12.519583057473641</c:v>
                </c:pt>
                <c:pt idx="321">
                  <c:v>11.87925164889036</c:v>
                </c:pt>
                <c:pt idx="322">
                  <c:v>12.181017025349139</c:v>
                </c:pt>
                <c:pt idx="323">
                  <c:v>12.755107253734197</c:v>
                </c:pt>
                <c:pt idx="324">
                  <c:v>12.784547778266747</c:v>
                </c:pt>
                <c:pt idx="325">
                  <c:v>12.990631449994698</c:v>
                </c:pt>
                <c:pt idx="326">
                  <c:v>12.423901352742817</c:v>
                </c:pt>
                <c:pt idx="327">
                  <c:v>12.924390269796422</c:v>
                </c:pt>
                <c:pt idx="328">
                  <c:v>11.989653615887486</c:v>
                </c:pt>
                <c:pt idx="329">
                  <c:v>12.217817681014864</c:v>
                </c:pt>
                <c:pt idx="330">
                  <c:v>11.253640502573326</c:v>
                </c:pt>
                <c:pt idx="331">
                  <c:v>11.842450993224634</c:v>
                </c:pt>
                <c:pt idx="332">
                  <c:v>11.238920240307026</c:v>
                </c:pt>
                <c:pt idx="333">
                  <c:v>13.424879186850079</c:v>
                </c:pt>
                <c:pt idx="334">
                  <c:v>11.974933353621186</c:v>
                </c:pt>
                <c:pt idx="335">
                  <c:v>10.451386209060891</c:v>
                </c:pt>
                <c:pt idx="336">
                  <c:v>10.915074470448822</c:v>
                </c:pt>
                <c:pt idx="337">
                  <c:v>12.019094140420036</c:v>
                </c:pt>
                <c:pt idx="338">
                  <c:v>13.910647841637388</c:v>
                </c:pt>
                <c:pt idx="339">
                  <c:v>13.822326268039737</c:v>
                </c:pt>
                <c:pt idx="340">
                  <c:v>12.769827516000497</c:v>
                </c:pt>
                <c:pt idx="341">
                  <c:v>13.181994859456401</c:v>
                </c:pt>
                <c:pt idx="342">
                  <c:v>14.712902135149823</c:v>
                </c:pt>
                <c:pt idx="343">
                  <c:v>13.373358268918055</c:v>
                </c:pt>
                <c:pt idx="344">
                  <c:v>12.585824237671918</c:v>
                </c:pt>
                <c:pt idx="345">
                  <c:v>12.085335320618313</c:v>
                </c:pt>
                <c:pt idx="346">
                  <c:v>11.864531386624058</c:v>
                </c:pt>
                <c:pt idx="347">
                  <c:v>12.549023582006242</c:v>
                </c:pt>
                <c:pt idx="348">
                  <c:v>13.807606005773435</c:v>
                </c:pt>
                <c:pt idx="349">
                  <c:v>12.60054449993822</c:v>
                </c:pt>
                <c:pt idx="350">
                  <c:v>12.048534664952586</c:v>
                </c:pt>
                <c:pt idx="351">
                  <c:v>12.806628171666171</c:v>
                </c:pt>
                <c:pt idx="352">
                  <c:v>13.020071974527299</c:v>
                </c:pt>
                <c:pt idx="353">
                  <c:v>13.159914466056977</c:v>
                </c:pt>
                <c:pt idx="354">
                  <c:v>13.910647841637388</c:v>
                </c:pt>
                <c:pt idx="355">
                  <c:v>15.456275379597109</c:v>
                </c:pt>
                <c:pt idx="356">
                  <c:v>16.449893082571247</c:v>
                </c:pt>
                <c:pt idx="357">
                  <c:v>17.708475506338441</c:v>
                </c:pt>
                <c:pt idx="358">
                  <c:v>16.722217934497476</c:v>
                </c:pt>
                <c:pt idx="359">
                  <c:v>16.000925083449619</c:v>
                </c:pt>
                <c:pt idx="360">
                  <c:v>16.464613344837495</c:v>
                </c:pt>
                <c:pt idx="361">
                  <c:v>15.57403747772741</c:v>
                </c:pt>
                <c:pt idx="362">
                  <c:v>5.7114617593177757</c:v>
                </c:pt>
                <c:pt idx="363">
                  <c:v>2.7158883881292115</c:v>
                </c:pt>
                <c:pt idx="364">
                  <c:v>5.983786611244005</c:v>
                </c:pt>
                <c:pt idx="365">
                  <c:v>7.3601311331414996</c:v>
                </c:pt>
                <c:pt idx="366">
                  <c:v>9.8772959806758838</c:v>
                </c:pt>
                <c:pt idx="367">
                  <c:v>13.145194203790677</c:v>
                </c:pt>
                <c:pt idx="368">
                  <c:v>10.738431323253421</c:v>
                </c:pt>
                <c:pt idx="369">
                  <c:v>11.349322207304152</c:v>
                </c:pt>
                <c:pt idx="370">
                  <c:v>10.959235257247672</c:v>
                </c:pt>
                <c:pt idx="371">
                  <c:v>20.556846254864205</c:v>
                </c:pt>
                <c:pt idx="372">
                  <c:v>29.808531089223052</c:v>
                </c:pt>
                <c:pt idx="373">
                  <c:v>28.53522840318956</c:v>
                </c:pt>
                <c:pt idx="374">
                  <c:v>25.532294900867818</c:v>
                </c:pt>
                <c:pt idx="375">
                  <c:v>26.996960996363015</c:v>
                </c:pt>
                <c:pt idx="376">
                  <c:v>27.107362963360142</c:v>
                </c:pt>
                <c:pt idx="377">
                  <c:v>22.81640651273861</c:v>
                </c:pt>
                <c:pt idx="378">
                  <c:v>20.924852811521259</c:v>
                </c:pt>
                <c:pt idx="379">
                  <c:v>19.968035764212839</c:v>
                </c:pt>
                <c:pt idx="380">
                  <c:v>20.439084156733898</c:v>
                </c:pt>
                <c:pt idx="381">
                  <c:v>18.967057930105632</c:v>
                </c:pt>
                <c:pt idx="382">
                  <c:v>17.369909474213934</c:v>
                </c:pt>
                <c:pt idx="383">
                  <c:v>15.073548560673752</c:v>
                </c:pt>
                <c:pt idx="384">
                  <c:v>15.419474723931435</c:v>
                </c:pt>
                <c:pt idx="385">
                  <c:v>17.701115375205262</c:v>
                </c:pt>
                <c:pt idx="386">
                  <c:v>18.841935700842203</c:v>
                </c:pt>
                <c:pt idx="387">
                  <c:v>21.094135827583536</c:v>
                </c:pt>
                <c:pt idx="388">
                  <c:v>25.929741982057472</c:v>
                </c:pt>
                <c:pt idx="389">
                  <c:v>30.809508923330316</c:v>
                </c:pt>
                <c:pt idx="390">
                  <c:v>33.856603212450857</c:v>
                </c:pt>
                <c:pt idx="391">
                  <c:v>34.769259472960421</c:v>
                </c:pt>
                <c:pt idx="392">
                  <c:v>32.112252133896362</c:v>
                </c:pt>
                <c:pt idx="393">
                  <c:v>31.376239020582197</c:v>
                </c:pt>
                <c:pt idx="394">
                  <c:v>31.17751547998737</c:v>
                </c:pt>
                <c:pt idx="395">
                  <c:v>30.993512201658845</c:v>
                </c:pt>
                <c:pt idx="396">
                  <c:v>29.6613284665602</c:v>
                </c:pt>
                <c:pt idx="397">
                  <c:v>30.500383415738366</c:v>
                </c:pt>
                <c:pt idx="398">
                  <c:v>29.484685319364797</c:v>
                </c:pt>
                <c:pt idx="399">
                  <c:v>26.253587751915681</c:v>
                </c:pt>
                <c:pt idx="400">
                  <c:v>17.127025146820259</c:v>
                </c:pt>
                <c:pt idx="401">
                  <c:v>6.8670023472210184</c:v>
                </c:pt>
                <c:pt idx="402">
                  <c:v>10.164341094868361</c:v>
                </c:pt>
                <c:pt idx="403">
                  <c:v>14.072570726566539</c:v>
                </c:pt>
                <c:pt idx="404">
                  <c:v>19.254103044298162</c:v>
                </c:pt>
                <c:pt idx="405">
                  <c:v>22.573522185344927</c:v>
                </c:pt>
                <c:pt idx="406">
                  <c:v>24.487156279961759</c:v>
                </c:pt>
                <c:pt idx="407">
                  <c:v>29.447884663699121</c:v>
                </c:pt>
                <c:pt idx="408">
                  <c:v>34.165728720042807</c:v>
                </c:pt>
                <c:pt idx="409">
                  <c:v>37.610270090353062</c:v>
                </c:pt>
                <c:pt idx="410">
                  <c:v>40.642644117207347</c:v>
                </c:pt>
                <c:pt idx="411">
                  <c:v>38.662768842392296</c:v>
                </c:pt>
                <c:pt idx="412">
                  <c:v>36.785935403441201</c:v>
                </c:pt>
                <c:pt idx="413">
                  <c:v>35.623034684404828</c:v>
                </c:pt>
                <c:pt idx="414">
                  <c:v>34.209889506841662</c:v>
                </c:pt>
                <c:pt idx="415">
                  <c:v>32.553860001884814</c:v>
                </c:pt>
                <c:pt idx="416">
                  <c:v>29.16819968063972</c:v>
                </c:pt>
                <c:pt idx="417">
                  <c:v>30.640225907268039</c:v>
                </c:pt>
                <c:pt idx="418">
                  <c:v>32.001850166899239</c:v>
                </c:pt>
                <c:pt idx="419">
                  <c:v>27.703533585144569</c:v>
                </c:pt>
                <c:pt idx="420">
                  <c:v>18.819855307442779</c:v>
                </c:pt>
                <c:pt idx="421">
                  <c:v>9.5902508664833537</c:v>
                </c:pt>
                <c:pt idx="422">
                  <c:v>13.594162202912305</c:v>
                </c:pt>
                <c:pt idx="423">
                  <c:v>14.98522698707605</c:v>
                </c:pt>
                <c:pt idx="424">
                  <c:v>21.292859368178313</c:v>
                </c:pt>
                <c:pt idx="425">
                  <c:v>24.626998771491429</c:v>
                </c:pt>
                <c:pt idx="426">
                  <c:v>28.226102895597602</c:v>
                </c:pt>
                <c:pt idx="427">
                  <c:v>27.32816689735434</c:v>
                </c:pt>
                <c:pt idx="428">
                  <c:v>26.879198898232712</c:v>
                </c:pt>
                <c:pt idx="429">
                  <c:v>31.781046232904981</c:v>
                </c:pt>
                <c:pt idx="430">
                  <c:v>40.451280707745646</c:v>
                </c:pt>
                <c:pt idx="431">
                  <c:v>46.692671908649636</c:v>
                </c:pt>
                <c:pt idx="432">
                  <c:v>41.783464442844291</c:v>
                </c:pt>
                <c:pt idx="433">
                  <c:v>38.640688448992876</c:v>
                </c:pt>
                <c:pt idx="434">
                  <c:v>37.433626943157655</c:v>
                </c:pt>
                <c:pt idx="435">
                  <c:v>38.007717171542666</c:v>
                </c:pt>
                <c:pt idx="436">
                  <c:v>37.382106025225632</c:v>
                </c:pt>
                <c:pt idx="437">
                  <c:v>36.307526879787019</c:v>
                </c:pt>
                <c:pt idx="438">
                  <c:v>36.197124912789889</c:v>
                </c:pt>
                <c:pt idx="439">
                  <c:v>35.490552324008277</c:v>
                </c:pt>
                <c:pt idx="440">
                  <c:v>33.326673770864709</c:v>
                </c:pt>
                <c:pt idx="441">
                  <c:v>24.332593526165777</c:v>
                </c:pt>
                <c:pt idx="442">
                  <c:v>12.394460828210267</c:v>
                </c:pt>
                <c:pt idx="443">
                  <c:v>16.376291771239796</c:v>
                </c:pt>
                <c:pt idx="444">
                  <c:v>24.612278509225131</c:v>
                </c:pt>
                <c:pt idx="445">
                  <c:v>28.027379355002832</c:v>
                </c:pt>
                <c:pt idx="446">
                  <c:v>29.580367024095676</c:v>
                </c:pt>
                <c:pt idx="447">
                  <c:v>30.544544202537217</c:v>
                </c:pt>
                <c:pt idx="448">
                  <c:v>32.178493314094638</c:v>
                </c:pt>
                <c:pt idx="449">
                  <c:v>33.186831279334974</c:v>
                </c:pt>
                <c:pt idx="450">
                  <c:v>34.953262751288946</c:v>
                </c:pt>
                <c:pt idx="451">
                  <c:v>40.333518609615389</c:v>
                </c:pt>
                <c:pt idx="452">
                  <c:v>47.450765415363222</c:v>
                </c:pt>
                <c:pt idx="453">
                  <c:v>48.046936037147702</c:v>
                </c:pt>
                <c:pt idx="454">
                  <c:v>43.778059979925594</c:v>
                </c:pt>
                <c:pt idx="455">
                  <c:v>21.859589465430243</c:v>
                </c:pt>
                <c:pt idx="456">
                  <c:v>25.804619752794046</c:v>
                </c:pt>
                <c:pt idx="457">
                  <c:v>25.488134114068966</c:v>
                </c:pt>
                <c:pt idx="458">
                  <c:v>29.028357189110043</c:v>
                </c:pt>
                <c:pt idx="459">
                  <c:v>29.646608204293955</c:v>
                </c:pt>
                <c:pt idx="460">
                  <c:v>29.999894498684704</c:v>
                </c:pt>
                <c:pt idx="461">
                  <c:v>31.405679545114751</c:v>
                </c:pt>
                <c:pt idx="462">
                  <c:v>32.171133182961455</c:v>
                </c:pt>
                <c:pt idx="463">
                  <c:v>32.48025869055342</c:v>
                </c:pt>
                <c:pt idx="464">
                  <c:v>33.724120852054305</c:v>
                </c:pt>
                <c:pt idx="465">
                  <c:v>33.186831279334974</c:v>
                </c:pt>
                <c:pt idx="466">
                  <c:v>30.470942891205762</c:v>
                </c:pt>
                <c:pt idx="467">
                  <c:v>33.753561376586909</c:v>
                </c:pt>
                <c:pt idx="468">
                  <c:v>37.058260255367422</c:v>
                </c:pt>
                <c:pt idx="469">
                  <c:v>36.094083076925891</c:v>
                </c:pt>
                <c:pt idx="470">
                  <c:v>35.004783669220927</c:v>
                </c:pt>
                <c:pt idx="471">
                  <c:v>30.021974892084131</c:v>
                </c:pt>
                <c:pt idx="472">
                  <c:v>17.782076817669839</c:v>
                </c:pt>
                <c:pt idx="473">
                  <c:v>14.455297545489895</c:v>
                </c:pt>
                <c:pt idx="474">
                  <c:v>23.103451626931136</c:v>
                </c:pt>
                <c:pt idx="475">
                  <c:v>29.293321909903145</c:v>
                </c:pt>
                <c:pt idx="476">
                  <c:v>31.206956004519924</c:v>
                </c:pt>
                <c:pt idx="477">
                  <c:v>33.952284917181736</c:v>
                </c:pt>
                <c:pt idx="478">
                  <c:v>33.716760720921179</c:v>
                </c:pt>
                <c:pt idx="479">
                  <c:v>36.351687666585867</c:v>
                </c:pt>
                <c:pt idx="480">
                  <c:v>37.006739337435448</c:v>
                </c:pt>
                <c:pt idx="481">
                  <c:v>36.086722945792765</c:v>
                </c:pt>
                <c:pt idx="482">
                  <c:v>37.838434155480435</c:v>
                </c:pt>
                <c:pt idx="483">
                  <c:v>37.985636778143238</c:v>
                </c:pt>
                <c:pt idx="484">
                  <c:v>38.721649891457396</c:v>
                </c:pt>
                <c:pt idx="485">
                  <c:v>39.913991135026315</c:v>
                </c:pt>
                <c:pt idx="486">
                  <c:v>40.083274151088588</c:v>
                </c:pt>
                <c:pt idx="487">
                  <c:v>41.930667065507087</c:v>
                </c:pt>
                <c:pt idx="488">
                  <c:v>40.488081363411375</c:v>
                </c:pt>
                <c:pt idx="489">
                  <c:v>40.708885297405629</c:v>
                </c:pt>
                <c:pt idx="490">
                  <c:v>39.707907463298362</c:v>
                </c:pt>
                <c:pt idx="491">
                  <c:v>38.913013300919104</c:v>
                </c:pt>
                <c:pt idx="492">
                  <c:v>36.454729502449815</c:v>
                </c:pt>
                <c:pt idx="493">
                  <c:v>33.59899862279093</c:v>
                </c:pt>
                <c:pt idx="494">
                  <c:v>29.80117095808993</c:v>
                </c:pt>
                <c:pt idx="495">
                  <c:v>26.17998644058428</c:v>
                </c:pt>
                <c:pt idx="496">
                  <c:v>33.201551541601276</c:v>
                </c:pt>
                <c:pt idx="497">
                  <c:v>33.510677049193227</c:v>
                </c:pt>
                <c:pt idx="498">
                  <c:v>33.650519540722904</c:v>
                </c:pt>
                <c:pt idx="499">
                  <c:v>35.23294773434835</c:v>
                </c:pt>
                <c:pt idx="500">
                  <c:v>34.504294752167311</c:v>
                </c:pt>
                <c:pt idx="501">
                  <c:v>36.152964125991041</c:v>
                </c:pt>
                <c:pt idx="502">
                  <c:v>37.720672057350185</c:v>
                </c:pt>
                <c:pt idx="503">
                  <c:v>37.389466156358807</c:v>
                </c:pt>
                <c:pt idx="504">
                  <c:v>36.55777133831382</c:v>
                </c:pt>
                <c:pt idx="505">
                  <c:v>37.212823009163408</c:v>
                </c:pt>
                <c:pt idx="506">
                  <c:v>43.343812243070261</c:v>
                </c:pt>
                <c:pt idx="507">
                  <c:v>40.591123199275323</c:v>
                </c:pt>
                <c:pt idx="508">
                  <c:v>38.08131848287411</c:v>
                </c:pt>
                <c:pt idx="509">
                  <c:v>38.625968186726567</c:v>
                </c:pt>
                <c:pt idx="510">
                  <c:v>38.596527662194021</c:v>
                </c:pt>
                <c:pt idx="511">
                  <c:v>38.265321761202642</c:v>
                </c:pt>
                <c:pt idx="512">
                  <c:v>37.632350483752482</c:v>
                </c:pt>
                <c:pt idx="513">
                  <c:v>38.54500674426199</c:v>
                </c:pt>
                <c:pt idx="514">
                  <c:v>39.361981300040732</c:v>
                </c:pt>
                <c:pt idx="515">
                  <c:v>39.796229036896065</c:v>
                </c:pt>
                <c:pt idx="516">
                  <c:v>38.16964005647182</c:v>
                </c:pt>
                <c:pt idx="517">
                  <c:v>37.264343927095375</c:v>
                </c:pt>
                <c:pt idx="518">
                  <c:v>37.4483472054239</c:v>
                </c:pt>
                <c:pt idx="519">
                  <c:v>37.661791008285036</c:v>
                </c:pt>
                <c:pt idx="520">
                  <c:v>38.059238089474697</c:v>
                </c:pt>
                <c:pt idx="521">
                  <c:v>38.059238089474697</c:v>
                </c:pt>
                <c:pt idx="522">
                  <c:v>38.007717171542666</c:v>
                </c:pt>
                <c:pt idx="523">
                  <c:v>37.109781173299396</c:v>
                </c:pt>
                <c:pt idx="524">
                  <c:v>38.022437433808967</c:v>
                </c:pt>
                <c:pt idx="525">
                  <c:v>38.280042023468894</c:v>
                </c:pt>
                <c:pt idx="526">
                  <c:v>39.045495661315655</c:v>
                </c:pt>
                <c:pt idx="527">
                  <c:v>39.141177366046477</c:v>
                </c:pt>
                <c:pt idx="528">
                  <c:v>38.648048580126002</c:v>
                </c:pt>
                <c:pt idx="529">
                  <c:v>39.008695005649926</c:v>
                </c:pt>
                <c:pt idx="530">
                  <c:v>37.507228254489057</c:v>
                </c:pt>
                <c:pt idx="531">
                  <c:v>39.045495661315655</c:v>
                </c:pt>
                <c:pt idx="532">
                  <c:v>39.435582611372133</c:v>
                </c:pt>
                <c:pt idx="533">
                  <c:v>40.318798347349095</c:v>
                </c:pt>
                <c:pt idx="534">
                  <c:v>40.024393102023446</c:v>
                </c:pt>
                <c:pt idx="535">
                  <c:v>38.633328317859693</c:v>
                </c:pt>
                <c:pt idx="536">
                  <c:v>37.912035466811837</c:v>
                </c:pt>
                <c:pt idx="537">
                  <c:v>39.531264316102956</c:v>
                </c:pt>
                <c:pt idx="538">
                  <c:v>39.332540775508129</c:v>
                </c:pt>
                <c:pt idx="539">
                  <c:v>38.817331596188218</c:v>
                </c:pt>
                <c:pt idx="540">
                  <c:v>38.97925448111738</c:v>
                </c:pt>
                <c:pt idx="541">
                  <c:v>40.348238871881691</c:v>
                </c:pt>
                <c:pt idx="542">
                  <c:v>41.864425885308819</c:v>
                </c:pt>
                <c:pt idx="543">
                  <c:v>42.961085424146908</c:v>
                </c:pt>
                <c:pt idx="544">
                  <c:v>42.548918080691003</c:v>
                </c:pt>
                <c:pt idx="545">
                  <c:v>42.843323326016652</c:v>
                </c:pt>
                <c:pt idx="546">
                  <c:v>40.561682674742769</c:v>
                </c:pt>
                <c:pt idx="547">
                  <c:v>39.40614208683958</c:v>
                </c:pt>
                <c:pt idx="548">
                  <c:v>38.765810678256244</c:v>
                </c:pt>
                <c:pt idx="549">
                  <c:v>39.428222480239008</c:v>
                </c:pt>
                <c:pt idx="550">
                  <c:v>41.224094476725533</c:v>
                </c:pt>
                <c:pt idx="551">
                  <c:v>41.297695788056934</c:v>
                </c:pt>
                <c:pt idx="552">
                  <c:v>42.188271655167071</c:v>
                </c:pt>
                <c:pt idx="553">
                  <c:v>41.562660508850037</c:v>
                </c:pt>
                <c:pt idx="554">
                  <c:v>41.334496443722664</c:v>
                </c:pt>
                <c:pt idx="555">
                  <c:v>40.127434937887443</c:v>
                </c:pt>
                <c:pt idx="556">
                  <c:v>39.479743398170982</c:v>
                </c:pt>
                <c:pt idx="557">
                  <c:v>40.436560445479401</c:v>
                </c:pt>
                <c:pt idx="558">
                  <c:v>41.437538279586612</c:v>
                </c:pt>
                <c:pt idx="559">
                  <c:v>41.209374214459238</c:v>
                </c:pt>
                <c:pt idx="560">
                  <c:v>44.087185487517552</c:v>
                </c:pt>
                <c:pt idx="561">
                  <c:v>44.116626012050155</c:v>
                </c:pt>
                <c:pt idx="562">
                  <c:v>43.86638155352329</c:v>
                </c:pt>
                <c:pt idx="563">
                  <c:v>43.277571062871985</c:v>
                </c:pt>
                <c:pt idx="564">
                  <c:v>43.248130538339431</c:v>
                </c:pt>
                <c:pt idx="565">
                  <c:v>41.59210103338259</c:v>
                </c:pt>
                <c:pt idx="566">
                  <c:v>41.400737623920932</c:v>
                </c:pt>
                <c:pt idx="567">
                  <c:v>41.282975525790633</c:v>
                </c:pt>
                <c:pt idx="568">
                  <c:v>42.791802408084678</c:v>
                </c:pt>
                <c:pt idx="569">
                  <c:v>44.09454561865072</c:v>
                </c:pt>
                <c:pt idx="570">
                  <c:v>43.86638155352329</c:v>
                </c:pt>
                <c:pt idx="571">
                  <c:v>42.769722014685257</c:v>
                </c:pt>
                <c:pt idx="572">
                  <c:v>41.731943524912268</c:v>
                </c:pt>
                <c:pt idx="573">
                  <c:v>42.637239654288699</c:v>
                </c:pt>
                <c:pt idx="574">
                  <c:v>43.159808964741735</c:v>
                </c:pt>
                <c:pt idx="575">
                  <c:v>43.019966473212051</c:v>
                </c:pt>
                <c:pt idx="576">
                  <c:v>45.618092763210967</c:v>
                </c:pt>
                <c:pt idx="577">
                  <c:v>43.432133816667957</c:v>
                </c:pt>
                <c:pt idx="578">
                  <c:v>41.68778273811342</c:v>
                </c:pt>
                <c:pt idx="579">
                  <c:v>43.343812243070261</c:v>
                </c:pt>
                <c:pt idx="580">
                  <c:v>42.217712179699618</c:v>
                </c:pt>
                <c:pt idx="581">
                  <c:v>41.2756153946575</c:v>
                </c:pt>
                <c:pt idx="582">
                  <c:v>42.651959916554944</c:v>
                </c:pt>
                <c:pt idx="583">
                  <c:v>41.59210103338259</c:v>
                </c:pt>
                <c:pt idx="584">
                  <c:v>41.842345491909391</c:v>
                </c:pt>
                <c:pt idx="585">
                  <c:v>41.820265098509964</c:v>
                </c:pt>
                <c:pt idx="586">
                  <c:v>40.892888575734148</c:v>
                </c:pt>
                <c:pt idx="587">
                  <c:v>41.334496443722664</c:v>
                </c:pt>
                <c:pt idx="588">
                  <c:v>42.011628507971665</c:v>
                </c:pt>
                <c:pt idx="589">
                  <c:v>41.945387327773389</c:v>
                </c:pt>
                <c:pt idx="590">
                  <c:v>42.372274933495603</c:v>
                </c:pt>
                <c:pt idx="591">
                  <c:v>43.652937750662218</c:v>
                </c:pt>
                <c:pt idx="592">
                  <c:v>43.027326604345184</c:v>
                </c:pt>
                <c:pt idx="593">
                  <c:v>43.145088702475434</c:v>
                </c:pt>
                <c:pt idx="594">
                  <c:v>42.62987952315553</c:v>
                </c:pt>
                <c:pt idx="595">
                  <c:v>42.82860306375035</c:v>
                </c:pt>
                <c:pt idx="596">
                  <c:v>43.814860635591323</c:v>
                </c:pt>
                <c:pt idx="597">
                  <c:v>43.733899193126746</c:v>
                </c:pt>
                <c:pt idx="598">
                  <c:v>44.256468503579825</c:v>
                </c:pt>
                <c:pt idx="599">
                  <c:v>45.117603846157358</c:v>
                </c:pt>
                <c:pt idx="600">
                  <c:v>45.308967255619066</c:v>
                </c:pt>
                <c:pt idx="601">
                  <c:v>43.46157434120051</c:v>
                </c:pt>
                <c:pt idx="602">
                  <c:v>44.749597289500308</c:v>
                </c:pt>
                <c:pt idx="603">
                  <c:v>44.874719518763676</c:v>
                </c:pt>
                <c:pt idx="604">
                  <c:v>44.1313462743164</c:v>
                </c:pt>
                <c:pt idx="605">
                  <c:v>44.484632568707205</c:v>
                </c:pt>
                <c:pt idx="606">
                  <c:v>44.388950863976376</c:v>
                </c:pt>
                <c:pt idx="607">
                  <c:v>44.70543650270146</c:v>
                </c:pt>
                <c:pt idx="608">
                  <c:v>44.779037814032854</c:v>
                </c:pt>
                <c:pt idx="609">
                  <c:v>44.926240436695714</c:v>
                </c:pt>
                <c:pt idx="610">
                  <c:v>44.970401223494562</c:v>
                </c:pt>
                <c:pt idx="611">
                  <c:v>43.675018144061639</c:v>
                </c:pt>
                <c:pt idx="612">
                  <c:v>44.013584176186143</c:v>
                </c:pt>
                <c:pt idx="613">
                  <c:v>44.227027979047222</c:v>
                </c:pt>
                <c:pt idx="614">
                  <c:v>44.234388110180397</c:v>
                </c:pt>
                <c:pt idx="615">
                  <c:v>44.970401223494562</c:v>
                </c:pt>
                <c:pt idx="616">
                  <c:v>44.595034535704329</c:v>
                </c:pt>
                <c:pt idx="617">
                  <c:v>45.029282272559655</c:v>
                </c:pt>
                <c:pt idx="618">
                  <c:v>45.154404501823088</c:v>
                </c:pt>
                <c:pt idx="619">
                  <c:v>46.295224827460025</c:v>
                </c:pt>
                <c:pt idx="620">
                  <c:v>45.088163321624812</c:v>
                </c:pt>
                <c:pt idx="621">
                  <c:v>45.176484895222508</c:v>
                </c:pt>
                <c:pt idx="622">
                  <c:v>44.683356109302025</c:v>
                </c:pt>
                <c:pt idx="623">
                  <c:v>43.66765801292852</c:v>
                </c:pt>
                <c:pt idx="624">
                  <c:v>43.925262602588447</c:v>
                </c:pt>
                <c:pt idx="625">
                  <c:v>45.058722797092258</c:v>
                </c:pt>
                <c:pt idx="626">
                  <c:v>44.90416004329628</c:v>
                </c:pt>
                <c:pt idx="627">
                  <c:v>46.412986925590282</c:v>
                </c:pt>
                <c:pt idx="628">
                  <c:v>46.869315055845028</c:v>
                </c:pt>
                <c:pt idx="629">
                  <c:v>47.907093545617975</c:v>
                </c:pt>
                <c:pt idx="630">
                  <c:v>48.275100102275076</c:v>
                </c:pt>
                <c:pt idx="631">
                  <c:v>47.472845808762642</c:v>
                </c:pt>
                <c:pt idx="632">
                  <c:v>45.110243715024232</c:v>
                </c:pt>
                <c:pt idx="633">
                  <c:v>43.910542340322145</c:v>
                </c:pt>
                <c:pt idx="634">
                  <c:v>44.514073093239752</c:v>
                </c:pt>
                <c:pt idx="635">
                  <c:v>44.528793355506053</c:v>
                </c:pt>
                <c:pt idx="636">
                  <c:v>44.344790077177521</c:v>
                </c:pt>
                <c:pt idx="637">
                  <c:v>44.727516896100873</c:v>
                </c:pt>
                <c:pt idx="638">
                  <c:v>45.007201879160235</c:v>
                </c:pt>
                <c:pt idx="639">
                  <c:v>44.499352830973507</c:v>
                </c:pt>
                <c:pt idx="640">
                  <c:v>44.977761354627688</c:v>
                </c:pt>
                <c:pt idx="641">
                  <c:v>44.285909028112371</c:v>
                </c:pt>
                <c:pt idx="642">
                  <c:v>44.035664569585578</c:v>
                </c:pt>
                <c:pt idx="643">
                  <c:v>44.411031257375804</c:v>
                </c:pt>
                <c:pt idx="644">
                  <c:v>45.53713132074644</c:v>
                </c:pt>
                <c:pt idx="645">
                  <c:v>45.780015648140122</c:v>
                </c:pt>
                <c:pt idx="646">
                  <c:v>45.802096041539542</c:v>
                </c:pt>
                <c:pt idx="647">
                  <c:v>47.421324890830668</c:v>
                </c:pt>
                <c:pt idx="648">
                  <c:v>48.488543905136147</c:v>
                </c:pt>
                <c:pt idx="649">
                  <c:v>48.451743249470475</c:v>
                </c:pt>
                <c:pt idx="650">
                  <c:v>48.827109937260659</c:v>
                </c:pt>
                <c:pt idx="651">
                  <c:v>48.701987707997283</c:v>
                </c:pt>
                <c:pt idx="652">
                  <c:v>48.84183019952696</c:v>
                </c:pt>
                <c:pt idx="653">
                  <c:v>48.32662102020705</c:v>
                </c:pt>
                <c:pt idx="654">
                  <c:v>48.701987707997283</c:v>
                </c:pt>
                <c:pt idx="655">
                  <c:v>48.216219053209926</c:v>
                </c:pt>
                <c:pt idx="656">
                  <c:v>46.906115711510758</c:v>
                </c:pt>
                <c:pt idx="657">
                  <c:v>46.427707187856576</c:v>
                </c:pt>
                <c:pt idx="658">
                  <c:v>43.68973840632794</c:v>
                </c:pt>
                <c:pt idx="659">
                  <c:v>41.459618672986032</c:v>
                </c:pt>
                <c:pt idx="660">
                  <c:v>43.682378275194765</c:v>
                </c:pt>
                <c:pt idx="661">
                  <c:v>44.447831913041476</c:v>
                </c:pt>
                <c:pt idx="662">
                  <c:v>44.911520174429405</c:v>
                </c:pt>
              </c:numCache>
            </c:numRef>
          </c:yVal>
          <c:smooth val="0"/>
        </c:ser>
        <c:ser>
          <c:idx val="0"/>
          <c:order val="1"/>
          <c:tx>
            <c:v>water and CO2 co-injection</c:v>
          </c:tx>
          <c:spPr>
            <a:ln w="28575">
              <a:noFill/>
            </a:ln>
          </c:spPr>
          <c:xVal>
            <c:numRef>
              <c:f>'WAG followed by co-injection 70'!$J$4:$J$428</c:f>
              <c:numCache>
                <c:formatCode>General</c:formatCode>
                <c:ptCount val="425"/>
                <c:pt idx="0">
                  <c:v>0</c:v>
                </c:pt>
                <c:pt idx="1">
                  <c:v>1.0041407867494823E-2</c:v>
                </c:pt>
                <c:pt idx="2">
                  <c:v>2.0082815734989646E-2</c:v>
                </c:pt>
                <c:pt idx="3">
                  <c:v>3.0124223602484467E-2</c:v>
                </c:pt>
                <c:pt idx="4">
                  <c:v>4.0165631469979292E-2</c:v>
                </c:pt>
                <c:pt idx="5">
                  <c:v>5.020703933747412E-2</c:v>
                </c:pt>
                <c:pt idx="6">
                  <c:v>6.0248447204968934E-2</c:v>
                </c:pt>
                <c:pt idx="7">
                  <c:v>7.0289855072463756E-2</c:v>
                </c:pt>
                <c:pt idx="8">
                  <c:v>8.0331262939958584E-2</c:v>
                </c:pt>
                <c:pt idx="9">
                  <c:v>9.0372670807453398E-2</c:v>
                </c:pt>
                <c:pt idx="10">
                  <c:v>0.10041407867494824</c:v>
                </c:pt>
                <c:pt idx="11">
                  <c:v>0.11045548654244305</c:v>
                </c:pt>
                <c:pt idx="12">
                  <c:v>0.12049689440993787</c:v>
                </c:pt>
                <c:pt idx="13">
                  <c:v>0.13053830227743268</c:v>
                </c:pt>
                <c:pt idx="14">
                  <c:v>0.14057971014492751</c:v>
                </c:pt>
                <c:pt idx="15">
                  <c:v>0.15062111801242234</c:v>
                </c:pt>
                <c:pt idx="16">
                  <c:v>0.16066252587991717</c:v>
                </c:pt>
                <c:pt idx="17">
                  <c:v>0.17070393374741197</c:v>
                </c:pt>
                <c:pt idx="18">
                  <c:v>0.1807453416149068</c:v>
                </c:pt>
                <c:pt idx="19">
                  <c:v>0.19078674948240162</c:v>
                </c:pt>
                <c:pt idx="20">
                  <c:v>0.20082815734989648</c:v>
                </c:pt>
                <c:pt idx="21">
                  <c:v>0.21086956521739128</c:v>
                </c:pt>
                <c:pt idx="22">
                  <c:v>0.22091097308488611</c:v>
                </c:pt>
                <c:pt idx="23">
                  <c:v>0.23095238095238094</c:v>
                </c:pt>
                <c:pt idx="24">
                  <c:v>0.24099378881987574</c:v>
                </c:pt>
                <c:pt idx="25">
                  <c:v>0.25103519668737057</c:v>
                </c:pt>
                <c:pt idx="26">
                  <c:v>0.26107660455486537</c:v>
                </c:pt>
                <c:pt idx="27">
                  <c:v>0.27111801242236022</c:v>
                </c:pt>
                <c:pt idx="28">
                  <c:v>0.28115942028985502</c:v>
                </c:pt>
                <c:pt idx="29">
                  <c:v>0.29120082815734988</c:v>
                </c:pt>
                <c:pt idx="30">
                  <c:v>0.30124223602484468</c:v>
                </c:pt>
                <c:pt idx="31">
                  <c:v>0.31128364389233953</c:v>
                </c:pt>
                <c:pt idx="32">
                  <c:v>0.32132505175983433</c:v>
                </c:pt>
                <c:pt idx="33">
                  <c:v>0.33136645962732914</c:v>
                </c:pt>
                <c:pt idx="34">
                  <c:v>0.34140786749482394</c:v>
                </c:pt>
                <c:pt idx="35">
                  <c:v>0.35144927536231879</c:v>
                </c:pt>
                <c:pt idx="36">
                  <c:v>0.36149068322981359</c:v>
                </c:pt>
                <c:pt idx="37">
                  <c:v>0.37153209109730845</c:v>
                </c:pt>
                <c:pt idx="38">
                  <c:v>0.38157349896480325</c:v>
                </c:pt>
                <c:pt idx="39">
                  <c:v>0.3916149068322981</c:v>
                </c:pt>
                <c:pt idx="40">
                  <c:v>0.40165631469979296</c:v>
                </c:pt>
                <c:pt idx="41">
                  <c:v>0.4116977225672877</c:v>
                </c:pt>
                <c:pt idx="42">
                  <c:v>0.42173913043478256</c:v>
                </c:pt>
                <c:pt idx="43">
                  <c:v>0.43178053830227736</c:v>
                </c:pt>
                <c:pt idx="44">
                  <c:v>0.44182194616977222</c:v>
                </c:pt>
                <c:pt idx="45">
                  <c:v>0.45186335403726702</c:v>
                </c:pt>
                <c:pt idx="46">
                  <c:v>0.46190476190476187</c:v>
                </c:pt>
                <c:pt idx="47">
                  <c:v>0.47194616977225667</c:v>
                </c:pt>
                <c:pt idx="48">
                  <c:v>0.48198757763975147</c:v>
                </c:pt>
                <c:pt idx="49">
                  <c:v>0.49202898550724627</c:v>
                </c:pt>
                <c:pt idx="50">
                  <c:v>0.50207039337474113</c:v>
                </c:pt>
                <c:pt idx="51">
                  <c:v>0.51211180124223588</c:v>
                </c:pt>
                <c:pt idx="52">
                  <c:v>0.52215320910973073</c:v>
                </c:pt>
                <c:pt idx="53">
                  <c:v>0.53219461697722559</c:v>
                </c:pt>
                <c:pt idx="54">
                  <c:v>0.54223602484472044</c:v>
                </c:pt>
                <c:pt idx="55">
                  <c:v>0.55227743271221519</c:v>
                </c:pt>
                <c:pt idx="56">
                  <c:v>0.56231884057971004</c:v>
                </c:pt>
                <c:pt idx="57">
                  <c:v>0.5723602484472049</c:v>
                </c:pt>
                <c:pt idx="58">
                  <c:v>0.58240165631469976</c:v>
                </c:pt>
                <c:pt idx="59">
                  <c:v>0.5924430641821945</c:v>
                </c:pt>
                <c:pt idx="60">
                  <c:v>0.60248447204968936</c:v>
                </c:pt>
                <c:pt idx="61">
                  <c:v>0.61252587991718421</c:v>
                </c:pt>
                <c:pt idx="62">
                  <c:v>0.62256728778467907</c:v>
                </c:pt>
                <c:pt idx="63">
                  <c:v>0.63260869565217381</c:v>
                </c:pt>
                <c:pt idx="64">
                  <c:v>0.64265010351966867</c:v>
                </c:pt>
                <c:pt idx="65">
                  <c:v>0.65269151138716353</c:v>
                </c:pt>
                <c:pt idx="66">
                  <c:v>0.66273291925465827</c:v>
                </c:pt>
                <c:pt idx="67">
                  <c:v>0.67277432712215313</c:v>
                </c:pt>
                <c:pt idx="68">
                  <c:v>0.68281573498964787</c:v>
                </c:pt>
                <c:pt idx="69">
                  <c:v>0.69285714285714273</c:v>
                </c:pt>
                <c:pt idx="70">
                  <c:v>0.70289855072463758</c:v>
                </c:pt>
                <c:pt idx="71">
                  <c:v>0.71293995859213244</c:v>
                </c:pt>
                <c:pt idx="72">
                  <c:v>0.72298136645962718</c:v>
                </c:pt>
                <c:pt idx="73">
                  <c:v>0.73302277432712204</c:v>
                </c:pt>
                <c:pt idx="74">
                  <c:v>0.7430641821946169</c:v>
                </c:pt>
                <c:pt idx="75">
                  <c:v>0.75310559006211175</c:v>
                </c:pt>
                <c:pt idx="76">
                  <c:v>0.7631469979296065</c:v>
                </c:pt>
                <c:pt idx="77">
                  <c:v>0.77318840579710135</c:v>
                </c:pt>
                <c:pt idx="78">
                  <c:v>0.78322981366459621</c:v>
                </c:pt>
                <c:pt idx="79">
                  <c:v>0.79327122153209106</c:v>
                </c:pt>
                <c:pt idx="80">
                  <c:v>0.80331262939958592</c:v>
                </c:pt>
                <c:pt idx="81">
                  <c:v>0.81335403726708055</c:v>
                </c:pt>
                <c:pt idx="82">
                  <c:v>0.82339544513457541</c:v>
                </c:pt>
                <c:pt idx="83">
                  <c:v>0.83343685300207027</c:v>
                </c:pt>
                <c:pt idx="84">
                  <c:v>0.84347826086956512</c:v>
                </c:pt>
                <c:pt idx="85">
                  <c:v>0.85351966873705987</c:v>
                </c:pt>
                <c:pt idx="86">
                  <c:v>0.86356107660455472</c:v>
                </c:pt>
                <c:pt idx="87">
                  <c:v>0.87360248447204958</c:v>
                </c:pt>
                <c:pt idx="88">
                  <c:v>0.88364389233954443</c:v>
                </c:pt>
                <c:pt idx="89">
                  <c:v>0.89368530020703918</c:v>
                </c:pt>
                <c:pt idx="90">
                  <c:v>0.90372670807453404</c:v>
                </c:pt>
                <c:pt idx="91">
                  <c:v>0.91376811594202889</c:v>
                </c:pt>
                <c:pt idx="92">
                  <c:v>0.92380952380952375</c:v>
                </c:pt>
                <c:pt idx="93">
                  <c:v>0.9338509316770186</c:v>
                </c:pt>
                <c:pt idx="94">
                  <c:v>0.94389233954451335</c:v>
                </c:pt>
                <c:pt idx="95">
                  <c:v>0.95393374741200809</c:v>
                </c:pt>
                <c:pt idx="96">
                  <c:v>0.96397515527950295</c:v>
                </c:pt>
                <c:pt idx="97">
                  <c:v>0.9740165631469978</c:v>
                </c:pt>
                <c:pt idx="98">
                  <c:v>0.98405797101449255</c:v>
                </c:pt>
                <c:pt idx="99">
                  <c:v>0.99409937888198741</c:v>
                </c:pt>
                <c:pt idx="100">
                  <c:v>1.0041407867494823</c:v>
                </c:pt>
                <c:pt idx="101">
                  <c:v>1.0141821946169771</c:v>
                </c:pt>
                <c:pt idx="102">
                  <c:v>1.0242236024844718</c:v>
                </c:pt>
                <c:pt idx="103">
                  <c:v>1.0342650103519668</c:v>
                </c:pt>
                <c:pt idx="104">
                  <c:v>1.0443064182194615</c:v>
                </c:pt>
                <c:pt idx="105">
                  <c:v>1.0543478260869563</c:v>
                </c:pt>
                <c:pt idx="106">
                  <c:v>1.0643892339544512</c:v>
                </c:pt>
                <c:pt idx="107">
                  <c:v>1.074430641821946</c:v>
                </c:pt>
                <c:pt idx="108">
                  <c:v>1.0844720496894409</c:v>
                </c:pt>
                <c:pt idx="109">
                  <c:v>1.0945134575569357</c:v>
                </c:pt>
                <c:pt idx="110">
                  <c:v>1.1045548654244304</c:v>
                </c:pt>
                <c:pt idx="111">
                  <c:v>1.1145962732919255</c:v>
                </c:pt>
                <c:pt idx="112">
                  <c:v>1.1246376811594201</c:v>
                </c:pt>
                <c:pt idx="113">
                  <c:v>1.1346790890269149</c:v>
                </c:pt>
                <c:pt idx="114">
                  <c:v>1.1447204968944098</c:v>
                </c:pt>
                <c:pt idx="115">
                  <c:v>1.1547619047619047</c:v>
                </c:pt>
                <c:pt idx="116">
                  <c:v>1.1648033126293995</c:v>
                </c:pt>
                <c:pt idx="117">
                  <c:v>1.1748447204968941</c:v>
                </c:pt>
                <c:pt idx="118">
                  <c:v>1.184886128364389</c:v>
                </c:pt>
                <c:pt idx="119">
                  <c:v>1.1949275362318839</c:v>
                </c:pt>
                <c:pt idx="120">
                  <c:v>1.2049689440993787</c:v>
                </c:pt>
                <c:pt idx="121">
                  <c:v>1.2150103519668736</c:v>
                </c:pt>
                <c:pt idx="122">
                  <c:v>1.2250517598343684</c:v>
                </c:pt>
                <c:pt idx="123">
                  <c:v>1.2350931677018631</c:v>
                </c:pt>
                <c:pt idx="124">
                  <c:v>1.2451345755693581</c:v>
                </c:pt>
                <c:pt idx="125">
                  <c:v>1.2551759834368528</c:v>
                </c:pt>
                <c:pt idx="126">
                  <c:v>1.2652173913043476</c:v>
                </c:pt>
                <c:pt idx="127">
                  <c:v>1.2752587991718425</c:v>
                </c:pt>
                <c:pt idx="128">
                  <c:v>1.2853002070393373</c:v>
                </c:pt>
                <c:pt idx="129">
                  <c:v>1.2953416149068322</c:v>
                </c:pt>
                <c:pt idx="130">
                  <c:v>1.3053830227743271</c:v>
                </c:pt>
                <c:pt idx="131">
                  <c:v>1.3154244306418217</c:v>
                </c:pt>
                <c:pt idx="132">
                  <c:v>1.3254658385093165</c:v>
                </c:pt>
                <c:pt idx="133">
                  <c:v>1.3355072463768114</c:v>
                </c:pt>
                <c:pt idx="134">
                  <c:v>1.3455486542443063</c:v>
                </c:pt>
                <c:pt idx="135">
                  <c:v>1.3555900621118011</c:v>
                </c:pt>
                <c:pt idx="136">
                  <c:v>1.3656314699792957</c:v>
                </c:pt>
                <c:pt idx="137">
                  <c:v>1.3756728778467908</c:v>
                </c:pt>
                <c:pt idx="138">
                  <c:v>1.3857142857142855</c:v>
                </c:pt>
                <c:pt idx="139">
                  <c:v>1.3957556935817803</c:v>
                </c:pt>
                <c:pt idx="140">
                  <c:v>1.4057971014492752</c:v>
                </c:pt>
                <c:pt idx="141">
                  <c:v>1.41583850931677</c:v>
                </c:pt>
                <c:pt idx="142">
                  <c:v>1.4258799171842649</c:v>
                </c:pt>
                <c:pt idx="143">
                  <c:v>1.4359213250517597</c:v>
                </c:pt>
                <c:pt idx="144">
                  <c:v>1.4459627329192544</c:v>
                </c:pt>
                <c:pt idx="145">
                  <c:v>1.4560041407867494</c:v>
                </c:pt>
                <c:pt idx="146">
                  <c:v>1.4660455486542441</c:v>
                </c:pt>
                <c:pt idx="147">
                  <c:v>1.4760869565217389</c:v>
                </c:pt>
                <c:pt idx="148">
                  <c:v>1.4861283643892338</c:v>
                </c:pt>
                <c:pt idx="149">
                  <c:v>1.4961697722567284</c:v>
                </c:pt>
                <c:pt idx="150">
                  <c:v>1.5062111801242235</c:v>
                </c:pt>
                <c:pt idx="151">
                  <c:v>1.5162525879917181</c:v>
                </c:pt>
                <c:pt idx="152">
                  <c:v>1.526293995859213</c:v>
                </c:pt>
                <c:pt idx="153">
                  <c:v>1.5363354037267078</c:v>
                </c:pt>
                <c:pt idx="154">
                  <c:v>1.5463768115942027</c:v>
                </c:pt>
                <c:pt idx="155">
                  <c:v>1.5564182194616976</c:v>
                </c:pt>
                <c:pt idx="156">
                  <c:v>1.5664596273291924</c:v>
                </c:pt>
                <c:pt idx="157">
                  <c:v>1.5765010351966871</c:v>
                </c:pt>
                <c:pt idx="158">
                  <c:v>1.5865424430641821</c:v>
                </c:pt>
                <c:pt idx="159">
                  <c:v>1.5965838509316768</c:v>
                </c:pt>
                <c:pt idx="160">
                  <c:v>1.6066252587991718</c:v>
                </c:pt>
                <c:pt idx="161">
                  <c:v>1.6166666666666665</c:v>
                </c:pt>
                <c:pt idx="162">
                  <c:v>1.6267080745341611</c:v>
                </c:pt>
                <c:pt idx="163">
                  <c:v>1.6367494824016562</c:v>
                </c:pt>
                <c:pt idx="164">
                  <c:v>1.6467908902691508</c:v>
                </c:pt>
                <c:pt idx="165">
                  <c:v>1.6568322981366457</c:v>
                </c:pt>
                <c:pt idx="166">
                  <c:v>1.6668737060041405</c:v>
                </c:pt>
                <c:pt idx="167">
                  <c:v>1.6769151138716354</c:v>
                </c:pt>
                <c:pt idx="168">
                  <c:v>1.6869565217391302</c:v>
                </c:pt>
                <c:pt idx="169">
                  <c:v>1.6969979296066251</c:v>
                </c:pt>
                <c:pt idx="170">
                  <c:v>1.7070393374741197</c:v>
                </c:pt>
                <c:pt idx="171">
                  <c:v>1.7170807453416148</c:v>
                </c:pt>
                <c:pt idx="172">
                  <c:v>1.7271221532091094</c:v>
                </c:pt>
                <c:pt idx="173">
                  <c:v>1.7371635610766045</c:v>
                </c:pt>
                <c:pt idx="174">
                  <c:v>1.7472049689440992</c:v>
                </c:pt>
                <c:pt idx="175">
                  <c:v>1.7572463768115938</c:v>
                </c:pt>
                <c:pt idx="176">
                  <c:v>1.7672877846790889</c:v>
                </c:pt>
                <c:pt idx="177">
                  <c:v>1.7773291925465835</c:v>
                </c:pt>
                <c:pt idx="178">
                  <c:v>1.7873706004140784</c:v>
                </c:pt>
                <c:pt idx="179">
                  <c:v>1.7974120082815732</c:v>
                </c:pt>
                <c:pt idx="180">
                  <c:v>1.8074534161490681</c:v>
                </c:pt>
                <c:pt idx="181">
                  <c:v>1.8174948240165629</c:v>
                </c:pt>
                <c:pt idx="182">
                  <c:v>1.8275362318840578</c:v>
                </c:pt>
                <c:pt idx="183">
                  <c:v>1.8375776397515524</c:v>
                </c:pt>
                <c:pt idx="184">
                  <c:v>1.8476190476190475</c:v>
                </c:pt>
                <c:pt idx="185">
                  <c:v>1.8576604554865421</c:v>
                </c:pt>
                <c:pt idx="186">
                  <c:v>1.8677018633540372</c:v>
                </c:pt>
                <c:pt idx="187">
                  <c:v>1.8777432712215318</c:v>
                </c:pt>
                <c:pt idx="188">
                  <c:v>1.8877846790890267</c:v>
                </c:pt>
                <c:pt idx="189">
                  <c:v>1.8978260869565216</c:v>
                </c:pt>
                <c:pt idx="190">
                  <c:v>1.9078674948240162</c:v>
                </c:pt>
                <c:pt idx="191">
                  <c:v>1.917908902691511</c:v>
                </c:pt>
                <c:pt idx="192">
                  <c:v>1.9279503105590059</c:v>
                </c:pt>
                <c:pt idx="193">
                  <c:v>1.9379917184265008</c:v>
                </c:pt>
                <c:pt idx="194">
                  <c:v>1.9480331262939956</c:v>
                </c:pt>
                <c:pt idx="195">
                  <c:v>1.9580745341614905</c:v>
                </c:pt>
                <c:pt idx="196">
                  <c:v>1.9681159420289851</c:v>
                </c:pt>
                <c:pt idx="197">
                  <c:v>1.9781573498964802</c:v>
                </c:pt>
                <c:pt idx="198">
                  <c:v>1.9881987577639748</c:v>
                </c:pt>
                <c:pt idx="199">
                  <c:v>1.9982401656314699</c:v>
                </c:pt>
                <c:pt idx="200">
                  <c:v>2.0082815734989645</c:v>
                </c:pt>
                <c:pt idx="201">
                  <c:v>2.0183229813664592</c:v>
                </c:pt>
                <c:pt idx="202">
                  <c:v>2.0283643892339542</c:v>
                </c:pt>
                <c:pt idx="203">
                  <c:v>2.0384057971014493</c:v>
                </c:pt>
                <c:pt idx="204">
                  <c:v>2.0484472049689435</c:v>
                </c:pt>
                <c:pt idx="205">
                  <c:v>2.0584886128364386</c:v>
                </c:pt>
                <c:pt idx="206">
                  <c:v>2.0685300207039337</c:v>
                </c:pt>
                <c:pt idx="207">
                  <c:v>2.0785714285714283</c:v>
                </c:pt>
                <c:pt idx="208">
                  <c:v>2.0886128364389229</c:v>
                </c:pt>
                <c:pt idx="209">
                  <c:v>2.098654244306418</c:v>
                </c:pt>
                <c:pt idx="210">
                  <c:v>2.1086956521739126</c:v>
                </c:pt>
                <c:pt idx="211">
                  <c:v>2.1187370600414077</c:v>
                </c:pt>
                <c:pt idx="212">
                  <c:v>2.1287784679089023</c:v>
                </c:pt>
                <c:pt idx="213">
                  <c:v>2.138819875776397</c:v>
                </c:pt>
                <c:pt idx="214">
                  <c:v>2.1488612836438921</c:v>
                </c:pt>
                <c:pt idx="215">
                  <c:v>2.1589026915113871</c:v>
                </c:pt>
                <c:pt idx="216">
                  <c:v>2.1689440993788818</c:v>
                </c:pt>
                <c:pt idx="217">
                  <c:v>2.1789855072463764</c:v>
                </c:pt>
                <c:pt idx="218">
                  <c:v>2.1890269151138715</c:v>
                </c:pt>
                <c:pt idx="219">
                  <c:v>2.1990683229813661</c:v>
                </c:pt>
                <c:pt idx="220">
                  <c:v>2.2091097308488608</c:v>
                </c:pt>
                <c:pt idx="221">
                  <c:v>2.2191511387163558</c:v>
                </c:pt>
                <c:pt idx="222">
                  <c:v>2.2291925465838509</c:v>
                </c:pt>
                <c:pt idx="223">
                  <c:v>2.2392339544513451</c:v>
                </c:pt>
                <c:pt idx="224">
                  <c:v>2.2492753623188402</c:v>
                </c:pt>
                <c:pt idx="225">
                  <c:v>2.2593167701863353</c:v>
                </c:pt>
                <c:pt idx="226">
                  <c:v>2.2693581780538299</c:v>
                </c:pt>
                <c:pt idx="227">
                  <c:v>2.2793995859213245</c:v>
                </c:pt>
                <c:pt idx="228">
                  <c:v>2.2894409937888196</c:v>
                </c:pt>
                <c:pt idx="229">
                  <c:v>2.2994824016563147</c:v>
                </c:pt>
                <c:pt idx="230">
                  <c:v>2.3095238095238093</c:v>
                </c:pt>
                <c:pt idx="231">
                  <c:v>2.3195652173913039</c:v>
                </c:pt>
                <c:pt idx="232">
                  <c:v>2.329606625258799</c:v>
                </c:pt>
                <c:pt idx="233">
                  <c:v>2.3396480331262937</c:v>
                </c:pt>
                <c:pt idx="234">
                  <c:v>2.3496894409937883</c:v>
                </c:pt>
                <c:pt idx="235">
                  <c:v>2.3597308488612834</c:v>
                </c:pt>
                <c:pt idx="236">
                  <c:v>2.369772256728778</c:v>
                </c:pt>
                <c:pt idx="237">
                  <c:v>2.3798136645962731</c:v>
                </c:pt>
                <c:pt idx="238">
                  <c:v>2.3898550724637677</c:v>
                </c:pt>
                <c:pt idx="239">
                  <c:v>2.3998964803312623</c:v>
                </c:pt>
                <c:pt idx="240">
                  <c:v>2.4099378881987574</c:v>
                </c:pt>
                <c:pt idx="241">
                  <c:v>2.4199792960662525</c:v>
                </c:pt>
                <c:pt idx="242">
                  <c:v>2.4300207039337471</c:v>
                </c:pt>
                <c:pt idx="243">
                  <c:v>2.4400621118012418</c:v>
                </c:pt>
                <c:pt idx="244">
                  <c:v>2.4501035196687369</c:v>
                </c:pt>
                <c:pt idx="245">
                  <c:v>2.4601449275362319</c:v>
                </c:pt>
                <c:pt idx="246">
                  <c:v>2.4701863354037261</c:v>
                </c:pt>
                <c:pt idx="247">
                  <c:v>2.4802277432712212</c:v>
                </c:pt>
                <c:pt idx="248">
                  <c:v>2.4902691511387163</c:v>
                </c:pt>
                <c:pt idx="249">
                  <c:v>2.5003105590062105</c:v>
                </c:pt>
                <c:pt idx="250">
                  <c:v>2.5103519668737055</c:v>
                </c:pt>
                <c:pt idx="251">
                  <c:v>2.5203933747412006</c:v>
                </c:pt>
                <c:pt idx="252">
                  <c:v>2.5304347826086953</c:v>
                </c:pt>
                <c:pt idx="253">
                  <c:v>2.5404761904761899</c:v>
                </c:pt>
                <c:pt idx="254">
                  <c:v>2.550517598343685</c:v>
                </c:pt>
                <c:pt idx="255">
                  <c:v>2.56055900621118</c:v>
                </c:pt>
                <c:pt idx="256">
                  <c:v>2.5706004140786747</c:v>
                </c:pt>
                <c:pt idx="257">
                  <c:v>2.5806418219461693</c:v>
                </c:pt>
                <c:pt idx="258">
                  <c:v>2.5906832298136644</c:v>
                </c:pt>
                <c:pt idx="259">
                  <c:v>2.600724637681159</c:v>
                </c:pt>
                <c:pt idx="260">
                  <c:v>2.6107660455486541</c:v>
                </c:pt>
                <c:pt idx="261">
                  <c:v>2.6208074534161487</c:v>
                </c:pt>
                <c:pt idx="262">
                  <c:v>2.6308488612836434</c:v>
                </c:pt>
                <c:pt idx="263">
                  <c:v>2.6408902691511384</c:v>
                </c:pt>
                <c:pt idx="264">
                  <c:v>2.6509316770186331</c:v>
                </c:pt>
                <c:pt idx="265">
                  <c:v>2.6609730848861277</c:v>
                </c:pt>
                <c:pt idx="266">
                  <c:v>2.6710144927536228</c:v>
                </c:pt>
                <c:pt idx="267">
                  <c:v>2.6810559006211179</c:v>
                </c:pt>
                <c:pt idx="268">
                  <c:v>2.6910973084886125</c:v>
                </c:pt>
                <c:pt idx="269">
                  <c:v>2.7011387163561071</c:v>
                </c:pt>
                <c:pt idx="270">
                  <c:v>2.7111801242236022</c:v>
                </c:pt>
                <c:pt idx="271">
                  <c:v>2.7212215320910973</c:v>
                </c:pt>
                <c:pt idx="272">
                  <c:v>2.7312629399585915</c:v>
                </c:pt>
                <c:pt idx="273">
                  <c:v>2.7413043478260866</c:v>
                </c:pt>
                <c:pt idx="274">
                  <c:v>2.7513457556935816</c:v>
                </c:pt>
                <c:pt idx="275">
                  <c:v>2.7613871635610763</c:v>
                </c:pt>
                <c:pt idx="276">
                  <c:v>2.7714285714285709</c:v>
                </c:pt>
                <c:pt idx="277">
                  <c:v>2.781469979296066</c:v>
                </c:pt>
                <c:pt idx="278">
                  <c:v>2.7915113871635606</c:v>
                </c:pt>
                <c:pt idx="279">
                  <c:v>2.8015527950310553</c:v>
                </c:pt>
                <c:pt idx="280">
                  <c:v>2.8115942028985503</c:v>
                </c:pt>
                <c:pt idx="281">
                  <c:v>2.8216356107660454</c:v>
                </c:pt>
                <c:pt idx="282">
                  <c:v>2.83167701863354</c:v>
                </c:pt>
                <c:pt idx="283">
                  <c:v>2.8417184265010347</c:v>
                </c:pt>
                <c:pt idx="284">
                  <c:v>2.8517598343685298</c:v>
                </c:pt>
                <c:pt idx="285">
                  <c:v>2.8618012422360244</c:v>
                </c:pt>
                <c:pt idx="286">
                  <c:v>2.8718426501035195</c:v>
                </c:pt>
                <c:pt idx="287">
                  <c:v>2.8818840579710141</c:v>
                </c:pt>
                <c:pt idx="288">
                  <c:v>2.8919254658385087</c:v>
                </c:pt>
                <c:pt idx="289">
                  <c:v>2.9019668737060038</c:v>
                </c:pt>
                <c:pt idx="290">
                  <c:v>2.9120082815734989</c:v>
                </c:pt>
                <c:pt idx="291">
                  <c:v>2.9220496894409931</c:v>
                </c:pt>
                <c:pt idx="292">
                  <c:v>2.9320910973084882</c:v>
                </c:pt>
                <c:pt idx="293">
                  <c:v>2.9421325051759832</c:v>
                </c:pt>
                <c:pt idx="294">
                  <c:v>2.9521739130434779</c:v>
                </c:pt>
                <c:pt idx="295">
                  <c:v>2.9622153209109725</c:v>
                </c:pt>
                <c:pt idx="296">
                  <c:v>2.9722567287784676</c:v>
                </c:pt>
                <c:pt idx="297">
                  <c:v>2.9822981366459627</c:v>
                </c:pt>
                <c:pt idx="298">
                  <c:v>2.9923395445134569</c:v>
                </c:pt>
                <c:pt idx="299">
                  <c:v>3.0023809523809519</c:v>
                </c:pt>
                <c:pt idx="300">
                  <c:v>3.012422360248447</c:v>
                </c:pt>
                <c:pt idx="301">
                  <c:v>3.0224637681159416</c:v>
                </c:pt>
                <c:pt idx="302">
                  <c:v>3.0325051759834363</c:v>
                </c:pt>
                <c:pt idx="303">
                  <c:v>3.0425465838509314</c:v>
                </c:pt>
                <c:pt idx="304">
                  <c:v>3.052587991718426</c:v>
                </c:pt>
                <c:pt idx="305">
                  <c:v>3.0626293995859211</c:v>
                </c:pt>
                <c:pt idx="306">
                  <c:v>3.0726708074534157</c:v>
                </c:pt>
                <c:pt idx="307">
                  <c:v>3.0827122153209108</c:v>
                </c:pt>
                <c:pt idx="308">
                  <c:v>3.0927536231884054</c:v>
                </c:pt>
                <c:pt idx="309">
                  <c:v>3.1027950310559</c:v>
                </c:pt>
                <c:pt idx="310">
                  <c:v>3.1128364389233951</c:v>
                </c:pt>
                <c:pt idx="311">
                  <c:v>3.1228778467908898</c:v>
                </c:pt>
                <c:pt idx="312">
                  <c:v>3.1329192546583848</c:v>
                </c:pt>
                <c:pt idx="313">
                  <c:v>3.1429606625258795</c:v>
                </c:pt>
                <c:pt idx="314">
                  <c:v>3.1530020703933741</c:v>
                </c:pt>
                <c:pt idx="315">
                  <c:v>3.1630434782608692</c:v>
                </c:pt>
                <c:pt idx="316">
                  <c:v>3.1730848861283643</c:v>
                </c:pt>
                <c:pt idx="317">
                  <c:v>3.1831262939958584</c:v>
                </c:pt>
                <c:pt idx="318">
                  <c:v>3.1931677018633535</c:v>
                </c:pt>
                <c:pt idx="319">
                  <c:v>3.2032091097308486</c:v>
                </c:pt>
                <c:pt idx="320">
                  <c:v>3.2132505175983437</c:v>
                </c:pt>
                <c:pt idx="321">
                  <c:v>3.2232919254658379</c:v>
                </c:pt>
                <c:pt idx="322">
                  <c:v>3.2333333333333329</c:v>
                </c:pt>
                <c:pt idx="323">
                  <c:v>3.243374741200828</c:v>
                </c:pt>
                <c:pt idx="324">
                  <c:v>3.2534161490683222</c:v>
                </c:pt>
                <c:pt idx="325">
                  <c:v>3.2634575569358173</c:v>
                </c:pt>
                <c:pt idx="326">
                  <c:v>3.2734989648033124</c:v>
                </c:pt>
                <c:pt idx="327">
                  <c:v>3.283540372670807</c:v>
                </c:pt>
                <c:pt idx="328">
                  <c:v>3.2935817805383016</c:v>
                </c:pt>
                <c:pt idx="329">
                  <c:v>3.3036231884057967</c:v>
                </c:pt>
                <c:pt idx="330">
                  <c:v>3.3136645962732914</c:v>
                </c:pt>
                <c:pt idx="331">
                  <c:v>3.3237060041407864</c:v>
                </c:pt>
                <c:pt idx="332">
                  <c:v>3.3337474120082811</c:v>
                </c:pt>
                <c:pt idx="333">
                  <c:v>3.3437888198757761</c:v>
                </c:pt>
                <c:pt idx="334">
                  <c:v>3.3538302277432708</c:v>
                </c:pt>
                <c:pt idx="335">
                  <c:v>3.3638716356107654</c:v>
                </c:pt>
                <c:pt idx="336">
                  <c:v>3.3739130434782605</c:v>
                </c:pt>
                <c:pt idx="337">
                  <c:v>3.3839544513457551</c:v>
                </c:pt>
                <c:pt idx="338">
                  <c:v>3.3939958592132502</c:v>
                </c:pt>
                <c:pt idx="339">
                  <c:v>3.4040372670807448</c:v>
                </c:pt>
                <c:pt idx="340">
                  <c:v>3.4140786749482395</c:v>
                </c:pt>
                <c:pt idx="341">
                  <c:v>3.4241200828157345</c:v>
                </c:pt>
                <c:pt idx="342">
                  <c:v>3.4341614906832296</c:v>
                </c:pt>
                <c:pt idx="343">
                  <c:v>3.4442028985507238</c:v>
                </c:pt>
                <c:pt idx="344">
                  <c:v>3.4542443064182189</c:v>
                </c:pt>
                <c:pt idx="345">
                  <c:v>3.464285714285714</c:v>
                </c:pt>
                <c:pt idx="346">
                  <c:v>3.474327122153209</c:v>
                </c:pt>
                <c:pt idx="347">
                  <c:v>3.4843685300207032</c:v>
                </c:pt>
                <c:pt idx="348">
                  <c:v>3.4944099378881983</c:v>
                </c:pt>
                <c:pt idx="349">
                  <c:v>3.5044513457556934</c:v>
                </c:pt>
                <c:pt idx="350">
                  <c:v>3.5144927536231876</c:v>
                </c:pt>
                <c:pt idx="351">
                  <c:v>3.5245341614906827</c:v>
                </c:pt>
                <c:pt idx="352">
                  <c:v>3.5345755693581777</c:v>
                </c:pt>
                <c:pt idx="353">
                  <c:v>3.5446169772256724</c:v>
                </c:pt>
                <c:pt idx="354">
                  <c:v>3.554658385093167</c:v>
                </c:pt>
                <c:pt idx="355">
                  <c:v>3.5646997929606621</c:v>
                </c:pt>
                <c:pt idx="356">
                  <c:v>3.5747412008281567</c:v>
                </c:pt>
                <c:pt idx="357">
                  <c:v>3.5847826086956518</c:v>
                </c:pt>
                <c:pt idx="358">
                  <c:v>3.5948240165631464</c:v>
                </c:pt>
                <c:pt idx="359">
                  <c:v>3.6048654244306415</c:v>
                </c:pt>
                <c:pt idx="360">
                  <c:v>3.6149068322981361</c:v>
                </c:pt>
                <c:pt idx="361">
                  <c:v>3.6249482401656312</c:v>
                </c:pt>
                <c:pt idx="362">
                  <c:v>3.6349896480331259</c:v>
                </c:pt>
                <c:pt idx="363">
                  <c:v>3.6450310559006205</c:v>
                </c:pt>
                <c:pt idx="364">
                  <c:v>3.6550724637681156</c:v>
                </c:pt>
                <c:pt idx="365">
                  <c:v>3.6651138716356102</c:v>
                </c:pt>
                <c:pt idx="366">
                  <c:v>3.6751552795031048</c:v>
                </c:pt>
                <c:pt idx="367">
                  <c:v>3.6851966873705999</c:v>
                </c:pt>
                <c:pt idx="368">
                  <c:v>3.695238095238095</c:v>
                </c:pt>
                <c:pt idx="369">
                  <c:v>3.7052795031055892</c:v>
                </c:pt>
                <c:pt idx="370">
                  <c:v>3.7153209109730843</c:v>
                </c:pt>
                <c:pt idx="371">
                  <c:v>3.7253623188405793</c:v>
                </c:pt>
                <c:pt idx="372">
                  <c:v>3.7354037267080744</c:v>
                </c:pt>
                <c:pt idx="373">
                  <c:v>3.7454451345755686</c:v>
                </c:pt>
                <c:pt idx="374">
                  <c:v>3.7554865424430637</c:v>
                </c:pt>
                <c:pt idx="375">
                  <c:v>3.7655279503105588</c:v>
                </c:pt>
                <c:pt idx="376">
                  <c:v>3.7755693581780534</c:v>
                </c:pt>
                <c:pt idx="377">
                  <c:v>3.785610766045548</c:v>
                </c:pt>
                <c:pt idx="378">
                  <c:v>3.7956521739130431</c:v>
                </c:pt>
                <c:pt idx="379">
                  <c:v>3.8056935817805377</c:v>
                </c:pt>
                <c:pt idx="380">
                  <c:v>3.8157349896480324</c:v>
                </c:pt>
                <c:pt idx="381">
                  <c:v>3.8257763975155274</c:v>
                </c:pt>
                <c:pt idx="382">
                  <c:v>3.8358178053830221</c:v>
                </c:pt>
                <c:pt idx="383">
                  <c:v>3.8458592132505172</c:v>
                </c:pt>
                <c:pt idx="384">
                  <c:v>3.8559006211180118</c:v>
                </c:pt>
                <c:pt idx="385">
                  <c:v>3.8659420289855069</c:v>
                </c:pt>
                <c:pt idx="386">
                  <c:v>3.8759834368530015</c:v>
                </c:pt>
                <c:pt idx="387">
                  <c:v>3.8860248447204966</c:v>
                </c:pt>
                <c:pt idx="388">
                  <c:v>3.8960662525879912</c:v>
                </c:pt>
                <c:pt idx="389">
                  <c:v>3.9061076604554859</c:v>
                </c:pt>
                <c:pt idx="390">
                  <c:v>3.9161490683229809</c:v>
                </c:pt>
                <c:pt idx="391">
                  <c:v>3.926190476190476</c:v>
                </c:pt>
                <c:pt idx="392">
                  <c:v>3.9362318840579702</c:v>
                </c:pt>
                <c:pt idx="393">
                  <c:v>3.9462732919254653</c:v>
                </c:pt>
                <c:pt idx="394">
                  <c:v>3.9563146997929604</c:v>
                </c:pt>
                <c:pt idx="395">
                  <c:v>3.9663561076604545</c:v>
                </c:pt>
                <c:pt idx="396">
                  <c:v>3.9763975155279496</c:v>
                </c:pt>
                <c:pt idx="397">
                  <c:v>3.9864389233954443</c:v>
                </c:pt>
                <c:pt idx="398">
                  <c:v>3.9964803312629398</c:v>
                </c:pt>
                <c:pt idx="399">
                  <c:v>4.0065217391304344</c:v>
                </c:pt>
                <c:pt idx="400">
                  <c:v>4.016563146997929</c:v>
                </c:pt>
                <c:pt idx="401">
                  <c:v>4.0266045548654237</c:v>
                </c:pt>
                <c:pt idx="402">
                  <c:v>4.0366459627329183</c:v>
                </c:pt>
                <c:pt idx="403">
                  <c:v>4.0466873706004138</c:v>
                </c:pt>
                <c:pt idx="404">
                  <c:v>4.0567287784679085</c:v>
                </c:pt>
                <c:pt idx="405">
                  <c:v>4.0667701863354031</c:v>
                </c:pt>
                <c:pt idx="406">
                  <c:v>4.0768115942028986</c:v>
                </c:pt>
                <c:pt idx="407">
                  <c:v>4.0868530020703933</c:v>
                </c:pt>
                <c:pt idx="408">
                  <c:v>4.096894409937887</c:v>
                </c:pt>
                <c:pt idx="409">
                  <c:v>4.1069358178053825</c:v>
                </c:pt>
                <c:pt idx="410">
                  <c:v>4.1169772256728772</c:v>
                </c:pt>
                <c:pt idx="411">
                  <c:v>4.1270186335403718</c:v>
                </c:pt>
                <c:pt idx="412">
                  <c:v>4.1370600414078673</c:v>
                </c:pt>
                <c:pt idx="413">
                  <c:v>4.147101449275362</c:v>
                </c:pt>
                <c:pt idx="414">
                  <c:v>4.1571428571428566</c:v>
                </c:pt>
                <c:pt idx="415">
                  <c:v>4.1671842650103521</c:v>
                </c:pt>
                <c:pt idx="416">
                  <c:v>4.1772256728778459</c:v>
                </c:pt>
                <c:pt idx="417">
                  <c:v>4.1872670807453405</c:v>
                </c:pt>
                <c:pt idx="418">
                  <c:v>4.197308488612836</c:v>
                </c:pt>
                <c:pt idx="419">
                  <c:v>4.2073498964803306</c:v>
                </c:pt>
                <c:pt idx="420">
                  <c:v>4.2173913043478253</c:v>
                </c:pt>
                <c:pt idx="421">
                  <c:v>4.2274327122153208</c:v>
                </c:pt>
                <c:pt idx="422">
                  <c:v>4.2374741200828154</c:v>
                </c:pt>
                <c:pt idx="423">
                  <c:v>4.2475155279503092</c:v>
                </c:pt>
                <c:pt idx="424">
                  <c:v>4.2575569358178047</c:v>
                </c:pt>
              </c:numCache>
            </c:numRef>
          </c:xVal>
          <c:yVal>
            <c:numRef>
              <c:f>'WAG followed by co-injection 70'!$M$4:$M$428</c:f>
              <c:numCache>
                <c:formatCode>General</c:formatCode>
                <c:ptCount val="425"/>
                <c:pt idx="0">
                  <c:v>0.92737652277581184</c:v>
                </c:pt>
                <c:pt idx="1">
                  <c:v>1.1702608501694907</c:v>
                </c:pt>
                <c:pt idx="2">
                  <c:v>1.0230582275066376</c:v>
                </c:pt>
                <c:pt idx="3">
                  <c:v>1.0672190143054883</c:v>
                </c:pt>
                <c:pt idx="4">
                  <c:v>0.88321573597696112</c:v>
                </c:pt>
                <c:pt idx="5">
                  <c:v>1.1923412435689158</c:v>
                </c:pt>
                <c:pt idx="6">
                  <c:v>0.86849547371066016</c:v>
                </c:pt>
                <c:pt idx="7">
                  <c:v>1.0745791454386124</c:v>
                </c:pt>
                <c:pt idx="8">
                  <c:v>0.9420967850420604</c:v>
                </c:pt>
                <c:pt idx="9">
                  <c:v>0.91265626050951087</c:v>
                </c:pt>
                <c:pt idx="10">
                  <c:v>1.2659425549003163</c:v>
                </c:pt>
                <c:pt idx="11">
                  <c:v>0.92001639164263505</c:v>
                </c:pt>
                <c:pt idx="12">
                  <c:v>0.97153730957466256</c:v>
                </c:pt>
                <c:pt idx="13">
                  <c:v>0.94945691617523709</c:v>
                </c:pt>
                <c:pt idx="14">
                  <c:v>1.1408203256368885</c:v>
                </c:pt>
                <c:pt idx="15">
                  <c:v>0.98625757184091112</c:v>
                </c:pt>
                <c:pt idx="16">
                  <c:v>1.0598588831723639</c:v>
                </c:pt>
                <c:pt idx="17">
                  <c:v>1.0966595388380378</c:v>
                </c:pt>
                <c:pt idx="18">
                  <c:v>1.0083379652403364</c:v>
                </c:pt>
                <c:pt idx="19">
                  <c:v>1.0083379652403364</c:v>
                </c:pt>
                <c:pt idx="20">
                  <c:v>1.0524987520391871</c:v>
                </c:pt>
                <c:pt idx="21">
                  <c:v>1.0819392765717892</c:v>
                </c:pt>
                <c:pt idx="22">
                  <c:v>1.2291418992345897</c:v>
                </c:pt>
                <c:pt idx="23">
                  <c:v>1.1776209813026148</c:v>
                </c:pt>
                <c:pt idx="24">
                  <c:v>1.0672190143054883</c:v>
                </c:pt>
                <c:pt idx="25">
                  <c:v>1.0892994077049136</c:v>
                </c:pt>
                <c:pt idx="26">
                  <c:v>1.1481804567700653</c:v>
                </c:pt>
                <c:pt idx="27">
                  <c:v>1.1408203256368885</c:v>
                </c:pt>
                <c:pt idx="28">
                  <c:v>1.1261000633706397</c:v>
                </c:pt>
                <c:pt idx="29">
                  <c:v>1.3542641284980175</c:v>
                </c:pt>
                <c:pt idx="30">
                  <c:v>1.3763445218974428</c:v>
                </c:pt>
                <c:pt idx="31">
                  <c:v>1.0598588831723639</c:v>
                </c:pt>
                <c:pt idx="32">
                  <c:v>1.2585824237671919</c:v>
                </c:pt>
                <c:pt idx="33">
                  <c:v>1.2070615058351646</c:v>
                </c:pt>
                <c:pt idx="34">
                  <c:v>1.2733026860334407</c:v>
                </c:pt>
                <c:pt idx="35">
                  <c:v>0.68449219538213313</c:v>
                </c:pt>
                <c:pt idx="36">
                  <c:v>0.67713206424900874</c:v>
                </c:pt>
                <c:pt idx="37">
                  <c:v>0.53728957271928013</c:v>
                </c:pt>
                <c:pt idx="38">
                  <c:v>0.52256931045303145</c:v>
                </c:pt>
                <c:pt idx="39">
                  <c:v>0.43424773685533008</c:v>
                </c:pt>
                <c:pt idx="40">
                  <c:v>0.54464970385245681</c:v>
                </c:pt>
                <c:pt idx="41">
                  <c:v>0.7507333755804092</c:v>
                </c:pt>
                <c:pt idx="42">
                  <c:v>0.41952747458902906</c:v>
                </c:pt>
                <c:pt idx="43">
                  <c:v>0.66241180198270777</c:v>
                </c:pt>
                <c:pt idx="44">
                  <c:v>0.65505167084958338</c:v>
                </c:pt>
                <c:pt idx="45">
                  <c:v>0.66241180198270777</c:v>
                </c:pt>
                <c:pt idx="46">
                  <c:v>0.59617062178443181</c:v>
                </c:pt>
                <c:pt idx="47">
                  <c:v>0.81697455577868516</c:v>
                </c:pt>
                <c:pt idx="48">
                  <c:v>0.21344380286107673</c:v>
                </c:pt>
                <c:pt idx="49">
                  <c:v>0.64033140858328241</c:v>
                </c:pt>
                <c:pt idx="50">
                  <c:v>0.27232485192622841</c:v>
                </c:pt>
                <c:pt idx="51">
                  <c:v>0.5004889170536061</c:v>
                </c:pt>
                <c:pt idx="52">
                  <c:v>0.56673009725188195</c:v>
                </c:pt>
                <c:pt idx="53">
                  <c:v>0.4784085236541808</c:v>
                </c:pt>
                <c:pt idx="54">
                  <c:v>0.31648563872507907</c:v>
                </c:pt>
                <c:pt idx="55">
                  <c:v>0.35328629439075304</c:v>
                </c:pt>
                <c:pt idx="56">
                  <c:v>8.8321573597649042E-2</c:v>
                </c:pt>
                <c:pt idx="57">
                  <c:v>-4.4160786798902972E-2</c:v>
                </c:pt>
                <c:pt idx="58">
                  <c:v>8.8321573597649042E-2</c:v>
                </c:pt>
                <c:pt idx="59">
                  <c:v>-9.5681704730877989E-2</c:v>
                </c:pt>
                <c:pt idx="60">
                  <c:v>-9.5681704730877989E-2</c:v>
                </c:pt>
                <c:pt idx="61">
                  <c:v>0.25760458965992739</c:v>
                </c:pt>
                <c:pt idx="62">
                  <c:v>0.46368826138787972</c:v>
                </c:pt>
                <c:pt idx="63">
                  <c:v>0.57409022838500645</c:v>
                </c:pt>
                <c:pt idx="64">
                  <c:v>0.35328629439075304</c:v>
                </c:pt>
                <c:pt idx="65">
                  <c:v>0.52256931045303145</c:v>
                </c:pt>
                <c:pt idx="66">
                  <c:v>-2.9440524532601976E-2</c:v>
                </c:pt>
                <c:pt idx="67">
                  <c:v>-0.22080393399425335</c:v>
                </c:pt>
                <c:pt idx="68">
                  <c:v>-1.4720262266300988E-2</c:v>
                </c:pt>
                <c:pt idx="69">
                  <c:v>-7.3601311331452646E-2</c:v>
                </c:pt>
                <c:pt idx="70">
                  <c:v>-6.6241180198328295E-2</c:v>
                </c:pt>
                <c:pt idx="71">
                  <c:v>9.5681704730825698E-2</c:v>
                </c:pt>
                <c:pt idx="72">
                  <c:v>2.2080393399373038E-2</c:v>
                </c:pt>
                <c:pt idx="73">
                  <c:v>-5.8881049065151653E-2</c:v>
                </c:pt>
                <c:pt idx="74">
                  <c:v>-5.1520917932027316E-2</c:v>
                </c:pt>
                <c:pt idx="75">
                  <c:v>0.27232485192622841</c:v>
                </c:pt>
                <c:pt idx="76">
                  <c:v>0.79489416237925981</c:v>
                </c:pt>
                <c:pt idx="77">
                  <c:v>0.61825101518385706</c:v>
                </c:pt>
                <c:pt idx="78">
                  <c:v>0.55200983498558109</c:v>
                </c:pt>
                <c:pt idx="79">
                  <c:v>0.36064642552392967</c:v>
                </c:pt>
                <c:pt idx="80">
                  <c:v>0.44160786798845436</c:v>
                </c:pt>
                <c:pt idx="81">
                  <c:v>0.19872354059477573</c:v>
                </c:pt>
                <c:pt idx="82">
                  <c:v>0.15456275379592505</c:v>
                </c:pt>
                <c:pt idx="83">
                  <c:v>0.19872354059477573</c:v>
                </c:pt>
                <c:pt idx="84">
                  <c:v>0.33856603212450437</c:v>
                </c:pt>
                <c:pt idx="85">
                  <c:v>0.29440524532565371</c:v>
                </c:pt>
                <c:pt idx="86">
                  <c:v>0.49312878592042947</c:v>
                </c:pt>
                <c:pt idx="87">
                  <c:v>0.3238457698582034</c:v>
                </c:pt>
                <c:pt idx="88">
                  <c:v>0.29440524532565371</c:v>
                </c:pt>
                <c:pt idx="89">
                  <c:v>0.29440524532565371</c:v>
                </c:pt>
                <c:pt idx="90">
                  <c:v>0.45632813025475544</c:v>
                </c:pt>
                <c:pt idx="91">
                  <c:v>0.48576865478730508</c:v>
                </c:pt>
                <c:pt idx="92">
                  <c:v>0.40480721232272809</c:v>
                </c:pt>
                <c:pt idx="93">
                  <c:v>0.41952747458902906</c:v>
                </c:pt>
                <c:pt idx="94">
                  <c:v>0.63297127745015813</c:v>
                </c:pt>
                <c:pt idx="95">
                  <c:v>0.54464970385245681</c:v>
                </c:pt>
                <c:pt idx="96">
                  <c:v>0.44896799912157875</c:v>
                </c:pt>
                <c:pt idx="97">
                  <c:v>0.58145035951813084</c:v>
                </c:pt>
                <c:pt idx="98">
                  <c:v>0.52256931045303145</c:v>
                </c:pt>
                <c:pt idx="99">
                  <c:v>0.36064642552392967</c:v>
                </c:pt>
                <c:pt idx="100">
                  <c:v>0.30176537645877805</c:v>
                </c:pt>
                <c:pt idx="101">
                  <c:v>0.16928301606222604</c:v>
                </c:pt>
                <c:pt idx="102">
                  <c:v>0.29440524532565371</c:v>
                </c:pt>
                <c:pt idx="103">
                  <c:v>0.22816406512737772</c:v>
                </c:pt>
                <c:pt idx="104">
                  <c:v>0.28704511419247708</c:v>
                </c:pt>
                <c:pt idx="105">
                  <c:v>0.22080393399420106</c:v>
                </c:pt>
                <c:pt idx="106">
                  <c:v>0.35328629439075304</c:v>
                </c:pt>
                <c:pt idx="107">
                  <c:v>0.42688760572215345</c:v>
                </c:pt>
                <c:pt idx="108">
                  <c:v>0.23552419626050206</c:v>
                </c:pt>
                <c:pt idx="109">
                  <c:v>0.43424773685533008</c:v>
                </c:pt>
                <c:pt idx="110">
                  <c:v>0.61825101518385706</c:v>
                </c:pt>
                <c:pt idx="111">
                  <c:v>0.45632813025475544</c:v>
                </c:pt>
                <c:pt idx="112">
                  <c:v>0.21344380286107673</c:v>
                </c:pt>
                <c:pt idx="113">
                  <c:v>0.38272681892330279</c:v>
                </c:pt>
                <c:pt idx="114">
                  <c:v>0.12512222926337538</c:v>
                </c:pt>
                <c:pt idx="115">
                  <c:v>0.36800655665705412</c:v>
                </c:pt>
                <c:pt idx="116">
                  <c:v>0.13984249152967634</c:v>
                </c:pt>
                <c:pt idx="117">
                  <c:v>0.33856603212450437</c:v>
                </c:pt>
                <c:pt idx="118">
                  <c:v>0.52992944158615574</c:v>
                </c:pt>
                <c:pt idx="119">
                  <c:v>0.47104839252100411</c:v>
                </c:pt>
                <c:pt idx="120">
                  <c:v>0.27968498305935269</c:v>
                </c:pt>
                <c:pt idx="121">
                  <c:v>9.5681704730825698E-2</c:v>
                </c:pt>
                <c:pt idx="122">
                  <c:v>0.20608367172795239</c:v>
                </c:pt>
                <c:pt idx="123">
                  <c:v>0.28704511419247708</c:v>
                </c:pt>
                <c:pt idx="124">
                  <c:v>0.26496472079305172</c:v>
                </c:pt>
                <c:pt idx="125">
                  <c:v>0.25024445852680305</c:v>
                </c:pt>
                <c:pt idx="126">
                  <c:v>0.12512222926337538</c:v>
                </c:pt>
                <c:pt idx="127">
                  <c:v>0.15456275379592505</c:v>
                </c:pt>
                <c:pt idx="128">
                  <c:v>0.24288432739362639</c:v>
                </c:pt>
                <c:pt idx="129">
                  <c:v>-0.15456275379597734</c:v>
                </c:pt>
                <c:pt idx="130">
                  <c:v>7.360131133140034E-2</c:v>
                </c:pt>
                <c:pt idx="131">
                  <c:v>0.21344380286107673</c:v>
                </c:pt>
                <c:pt idx="132">
                  <c:v>0.41216734345590478</c:v>
                </c:pt>
                <c:pt idx="133">
                  <c:v>2.2080393399373038E-2</c:v>
                </c:pt>
                <c:pt idx="134">
                  <c:v>0.49312878592042947</c:v>
                </c:pt>
                <c:pt idx="135">
                  <c:v>0.22080393399420106</c:v>
                </c:pt>
                <c:pt idx="136">
                  <c:v>0.27232485192622841</c:v>
                </c:pt>
                <c:pt idx="137">
                  <c:v>-2.9440524532601976E-2</c:v>
                </c:pt>
                <c:pt idx="138">
                  <c:v>-0.32384576985825569</c:v>
                </c:pt>
                <c:pt idx="139">
                  <c:v>-0.33120590099138003</c:v>
                </c:pt>
                <c:pt idx="140">
                  <c:v>-0.37536668779023069</c:v>
                </c:pt>
                <c:pt idx="141">
                  <c:v>-0.147202622662853</c:v>
                </c:pt>
                <c:pt idx="142">
                  <c:v>7.360131133140034E-2</c:v>
                </c:pt>
                <c:pt idx="143">
                  <c:v>7.3601311331243464E-3</c:v>
                </c:pt>
                <c:pt idx="144">
                  <c:v>6.6241180198223712E-2</c:v>
                </c:pt>
                <c:pt idx="145">
                  <c:v>-2.2080393399477632E-2</c:v>
                </c:pt>
                <c:pt idx="146">
                  <c:v>-2.2080393399477632E-2</c:v>
                </c:pt>
                <c:pt idx="147">
                  <c:v>-8.8321573597701347E-2</c:v>
                </c:pt>
                <c:pt idx="148">
                  <c:v>-3.6800655665726323E-2</c:v>
                </c:pt>
                <c:pt idx="149">
                  <c:v>-0.13248236039655203</c:v>
                </c:pt>
                <c:pt idx="150">
                  <c:v>-0.19136340946170366</c:v>
                </c:pt>
                <c:pt idx="151">
                  <c:v>-6.6241180198328295E-2</c:v>
                </c:pt>
                <c:pt idx="152">
                  <c:v>0.14720262266280068</c:v>
                </c:pt>
                <c:pt idx="153">
                  <c:v>-5.1520917932027316E-2</c:v>
                </c:pt>
                <c:pt idx="154">
                  <c:v>2.9440524532549677E-2</c:v>
                </c:pt>
                <c:pt idx="155">
                  <c:v>0.12512222926337538</c:v>
                </c:pt>
                <c:pt idx="156">
                  <c:v>0.29440524532565371</c:v>
                </c:pt>
                <c:pt idx="157">
                  <c:v>0.53728957271928013</c:v>
                </c:pt>
                <c:pt idx="158">
                  <c:v>0.11040196699707437</c:v>
                </c:pt>
                <c:pt idx="159">
                  <c:v>-0.1251222292634277</c:v>
                </c:pt>
                <c:pt idx="160">
                  <c:v>-1.4720262266300988E-2</c:v>
                </c:pt>
                <c:pt idx="161">
                  <c:v>-0.10304183586400234</c:v>
                </c:pt>
                <c:pt idx="162">
                  <c:v>-0.19136340946170366</c:v>
                </c:pt>
                <c:pt idx="163">
                  <c:v>1.4720262266248693E-2</c:v>
                </c:pt>
                <c:pt idx="164">
                  <c:v>0.12512222926337538</c:v>
                </c:pt>
                <c:pt idx="165">
                  <c:v>-6.6241180198328295E-2</c:v>
                </c:pt>
                <c:pt idx="166">
                  <c:v>-0.15456275379597734</c:v>
                </c:pt>
                <c:pt idx="167">
                  <c:v>0.41952747458902906</c:v>
                </c:pt>
                <c:pt idx="168">
                  <c:v>0.16928301606222604</c:v>
                </c:pt>
                <c:pt idx="169">
                  <c:v>4.4160786798798375E-2</c:v>
                </c:pt>
                <c:pt idx="170">
                  <c:v>5.152091793197501E-2</c:v>
                </c:pt>
                <c:pt idx="171">
                  <c:v>0.33856603212450437</c:v>
                </c:pt>
                <c:pt idx="172">
                  <c:v>0.53728957271928013</c:v>
                </c:pt>
                <c:pt idx="173">
                  <c:v>0.44896799912157875</c:v>
                </c:pt>
                <c:pt idx="174">
                  <c:v>0.20608367172795239</c:v>
                </c:pt>
                <c:pt idx="175">
                  <c:v>0.11776209813025103</c:v>
                </c:pt>
                <c:pt idx="176">
                  <c:v>-2.2080393399477632E-2</c:v>
                </c:pt>
                <c:pt idx="177">
                  <c:v>-0.21344380286112902</c:v>
                </c:pt>
                <c:pt idx="178">
                  <c:v>-5.8881049065151653E-2</c:v>
                </c:pt>
                <c:pt idx="179">
                  <c:v>-2.2080393399477632E-2</c:v>
                </c:pt>
                <c:pt idx="180">
                  <c:v>-0.22080393399425335</c:v>
                </c:pt>
                <c:pt idx="181">
                  <c:v>-0.42688760572225803</c:v>
                </c:pt>
                <c:pt idx="182">
                  <c:v>-0.24288432739367866</c:v>
                </c:pt>
                <c:pt idx="183">
                  <c:v>-0.11776209813030331</c:v>
                </c:pt>
                <c:pt idx="184">
                  <c:v>-0.11040196699712668</c:v>
                </c:pt>
                <c:pt idx="185">
                  <c:v>0.1913634094616514</c:v>
                </c:pt>
                <c:pt idx="186">
                  <c:v>0.26496472079305172</c:v>
                </c:pt>
                <c:pt idx="187">
                  <c:v>0.16928301606222604</c:v>
                </c:pt>
                <c:pt idx="188">
                  <c:v>-0.19872354059482802</c:v>
                </c:pt>
                <c:pt idx="189">
                  <c:v>4.4160786798798375E-2</c:v>
                </c:pt>
                <c:pt idx="190">
                  <c:v>-8.0961442464576996E-2</c:v>
                </c:pt>
                <c:pt idx="191">
                  <c:v>-0.11776209813030331</c:v>
                </c:pt>
                <c:pt idx="192">
                  <c:v>-0.32384576985825569</c:v>
                </c:pt>
                <c:pt idx="193">
                  <c:v>-8.8321573597701347E-2</c:v>
                </c:pt>
                <c:pt idx="194">
                  <c:v>-3.6800655665726323E-2</c:v>
                </c:pt>
                <c:pt idx="195">
                  <c:v>-0.27232485192628064</c:v>
                </c:pt>
                <c:pt idx="196">
                  <c:v>-0.52256931045308375</c:v>
                </c:pt>
                <c:pt idx="197">
                  <c:v>-0.294405245325706</c:v>
                </c:pt>
                <c:pt idx="198">
                  <c:v>-0.11776209813030331</c:v>
                </c:pt>
                <c:pt idx="199">
                  <c:v>-3.6800655665726323E-2</c:v>
                </c:pt>
                <c:pt idx="200">
                  <c:v>0.23552419626050206</c:v>
                </c:pt>
                <c:pt idx="201">
                  <c:v>4.4160786798798375E-2</c:v>
                </c:pt>
                <c:pt idx="202">
                  <c:v>0.36800655665705412</c:v>
                </c:pt>
                <c:pt idx="203">
                  <c:v>5.8881049065099354E-2</c:v>
                </c:pt>
                <c:pt idx="204">
                  <c:v>7.360131133140034E-2</c:v>
                </c:pt>
                <c:pt idx="205">
                  <c:v>-0.19872354059482802</c:v>
                </c:pt>
                <c:pt idx="206">
                  <c:v>-0.13248236039655203</c:v>
                </c:pt>
                <c:pt idx="207">
                  <c:v>-0.32384576985825569</c:v>
                </c:pt>
                <c:pt idx="208">
                  <c:v>-7.360131133176644E-3</c:v>
                </c:pt>
                <c:pt idx="209">
                  <c:v>7.3601311331243464E-3</c:v>
                </c:pt>
                <c:pt idx="210">
                  <c:v>-2.9440524532601976E-2</c:v>
                </c:pt>
                <c:pt idx="211">
                  <c:v>1.4720262266248693E-2</c:v>
                </c:pt>
                <c:pt idx="212">
                  <c:v>0.30176537645877805</c:v>
                </c:pt>
                <c:pt idx="213">
                  <c:v>0.11776209813025103</c:v>
                </c:pt>
                <c:pt idx="214">
                  <c:v>-1.4720262266300988E-2</c:v>
                </c:pt>
                <c:pt idx="215">
                  <c:v>-2.9440524532601976E-2</c:v>
                </c:pt>
                <c:pt idx="216">
                  <c:v>-0.22816406512743001</c:v>
                </c:pt>
                <c:pt idx="217">
                  <c:v>-0.15456275379597734</c:v>
                </c:pt>
                <c:pt idx="218">
                  <c:v>-0.30176537645883039</c:v>
                </c:pt>
                <c:pt idx="219">
                  <c:v>0.13984249152967634</c:v>
                </c:pt>
                <c:pt idx="220">
                  <c:v>-6.6241180198328295E-2</c:v>
                </c:pt>
                <c:pt idx="221">
                  <c:v>0.1913634094616514</c:v>
                </c:pt>
                <c:pt idx="222">
                  <c:v>5.8881049065099354E-2</c:v>
                </c:pt>
                <c:pt idx="223">
                  <c:v>5.8881049065099354E-2</c:v>
                </c:pt>
                <c:pt idx="224">
                  <c:v>0.11040196699707437</c:v>
                </c:pt>
                <c:pt idx="225">
                  <c:v>-0.15456275379597734</c:v>
                </c:pt>
                <c:pt idx="226">
                  <c:v>0.40480721232272809</c:v>
                </c:pt>
                <c:pt idx="227">
                  <c:v>0.15456275379592505</c:v>
                </c:pt>
                <c:pt idx="228">
                  <c:v>8.0961442464524691E-2</c:v>
                </c:pt>
                <c:pt idx="229">
                  <c:v>0.36800655665705412</c:v>
                </c:pt>
                <c:pt idx="230">
                  <c:v>-3.6800655665726323E-2</c:v>
                </c:pt>
                <c:pt idx="231">
                  <c:v>0.19872354059477573</c:v>
                </c:pt>
                <c:pt idx="232">
                  <c:v>-0.33856603212455672</c:v>
                </c:pt>
                <c:pt idx="233">
                  <c:v>-2.9440524532601976E-2</c:v>
                </c:pt>
                <c:pt idx="234">
                  <c:v>-0.26496472079310407</c:v>
                </c:pt>
                <c:pt idx="235">
                  <c:v>-0.31648563872513136</c:v>
                </c:pt>
                <c:pt idx="236">
                  <c:v>-0.41952747458908135</c:v>
                </c:pt>
                <c:pt idx="237">
                  <c:v>5.152091793197501E-2</c:v>
                </c:pt>
                <c:pt idx="238">
                  <c:v>-4.4160786798902972E-2</c:v>
                </c:pt>
                <c:pt idx="239">
                  <c:v>-0.17664314719540269</c:v>
                </c:pt>
                <c:pt idx="240">
                  <c:v>-4.4160786798902972E-2</c:v>
                </c:pt>
                <c:pt idx="241">
                  <c:v>0.21344380286107673</c:v>
                </c:pt>
                <c:pt idx="242">
                  <c:v>5.152091793197501E-2</c:v>
                </c:pt>
                <c:pt idx="243">
                  <c:v>0.3238457698582034</c:v>
                </c:pt>
                <c:pt idx="244">
                  <c:v>0.44160786798845436</c:v>
                </c:pt>
                <c:pt idx="245">
                  <c:v>0.50784904818673038</c:v>
                </c:pt>
                <c:pt idx="246">
                  <c:v>4.4160786798798375E-2</c:v>
                </c:pt>
                <c:pt idx="247">
                  <c:v>0.29440524532565371</c:v>
                </c:pt>
                <c:pt idx="248">
                  <c:v>-5.8881049065151653E-2</c:v>
                </c:pt>
                <c:pt idx="249">
                  <c:v>-0.16192288492915399</c:v>
                </c:pt>
                <c:pt idx="250">
                  <c:v>0.1913634094616514</c:v>
                </c:pt>
                <c:pt idx="251">
                  <c:v>0.11776209813025103</c:v>
                </c:pt>
                <c:pt idx="252">
                  <c:v>0.24288432739362639</c:v>
                </c:pt>
                <c:pt idx="253">
                  <c:v>0.35328629439075304</c:v>
                </c:pt>
                <c:pt idx="254">
                  <c:v>0.47104839252100411</c:v>
                </c:pt>
                <c:pt idx="255">
                  <c:v>0.52992944158615574</c:v>
                </c:pt>
                <c:pt idx="256">
                  <c:v>0.15456275379592505</c:v>
                </c:pt>
                <c:pt idx="257">
                  <c:v>8.8321573597649042E-2</c:v>
                </c:pt>
                <c:pt idx="258">
                  <c:v>-0.20608367172800468</c:v>
                </c:pt>
                <c:pt idx="259">
                  <c:v>-0.16928301606227836</c:v>
                </c:pt>
                <c:pt idx="260">
                  <c:v>-0.19136340946170366</c:v>
                </c:pt>
                <c:pt idx="261">
                  <c:v>0.1619228849291017</c:v>
                </c:pt>
                <c:pt idx="262">
                  <c:v>0.44896799912157875</c:v>
                </c:pt>
                <c:pt idx="263">
                  <c:v>-3.6800655665726323E-2</c:v>
                </c:pt>
                <c:pt idx="264">
                  <c:v>0.18400327832852706</c:v>
                </c:pt>
                <c:pt idx="265">
                  <c:v>0.22816406512737772</c:v>
                </c:pt>
                <c:pt idx="266">
                  <c:v>0.35328629439075304</c:v>
                </c:pt>
                <c:pt idx="267">
                  <c:v>4.4160786798798375E-2</c:v>
                </c:pt>
                <c:pt idx="268">
                  <c:v>0.34592616325762876</c:v>
                </c:pt>
                <c:pt idx="269">
                  <c:v>0.25760458965992739</c:v>
                </c:pt>
                <c:pt idx="270">
                  <c:v>0.39744708118960376</c:v>
                </c:pt>
                <c:pt idx="271">
                  <c:v>0.21344380286107673</c:v>
                </c:pt>
                <c:pt idx="272">
                  <c:v>8.0961442464524691E-2</c:v>
                </c:pt>
                <c:pt idx="273">
                  <c:v>0.30912550759190244</c:v>
                </c:pt>
                <c:pt idx="274">
                  <c:v>0.22080393399420106</c:v>
                </c:pt>
                <c:pt idx="275">
                  <c:v>0.33120590099132774</c:v>
                </c:pt>
                <c:pt idx="276">
                  <c:v>0.33856603212450437</c:v>
                </c:pt>
                <c:pt idx="277">
                  <c:v>0.22080393399420106</c:v>
                </c:pt>
                <c:pt idx="278">
                  <c:v>0.27968498305935269</c:v>
                </c:pt>
                <c:pt idx="279">
                  <c:v>0.25024445852680305</c:v>
                </c:pt>
                <c:pt idx="280">
                  <c:v>0.30176537645877805</c:v>
                </c:pt>
                <c:pt idx="281">
                  <c:v>-8.8321573597701347E-2</c:v>
                </c:pt>
                <c:pt idx="282">
                  <c:v>-8.8321573597701347E-2</c:v>
                </c:pt>
                <c:pt idx="283">
                  <c:v>0.30912550759190244</c:v>
                </c:pt>
                <c:pt idx="284">
                  <c:v>-0.24288432739367866</c:v>
                </c:pt>
                <c:pt idx="285">
                  <c:v>-0.35328629439080539</c:v>
                </c:pt>
                <c:pt idx="286">
                  <c:v>-0.19872354059482802</c:v>
                </c:pt>
                <c:pt idx="287">
                  <c:v>-0.20608367172800468</c:v>
                </c:pt>
                <c:pt idx="288">
                  <c:v>-9.5681704730877989E-2</c:v>
                </c:pt>
                <c:pt idx="289">
                  <c:v>0.11040196699707437</c:v>
                </c:pt>
                <c:pt idx="290">
                  <c:v>4.4160786798798375E-2</c:v>
                </c:pt>
                <c:pt idx="291">
                  <c:v>0.50784904818673038</c:v>
                </c:pt>
                <c:pt idx="292">
                  <c:v>0.85377521144435908</c:v>
                </c:pt>
                <c:pt idx="293">
                  <c:v>0.27968498305935269</c:v>
                </c:pt>
                <c:pt idx="294">
                  <c:v>0.64033140858328241</c:v>
                </c:pt>
                <c:pt idx="295">
                  <c:v>0.76545363784671006</c:v>
                </c:pt>
                <c:pt idx="296">
                  <c:v>0.47104839252100411</c:v>
                </c:pt>
                <c:pt idx="297">
                  <c:v>0.44896799912157875</c:v>
                </c:pt>
                <c:pt idx="298">
                  <c:v>0.73601311331410824</c:v>
                </c:pt>
                <c:pt idx="299">
                  <c:v>0.89057586711008552</c:v>
                </c:pt>
                <c:pt idx="300">
                  <c:v>0.57409022838500645</c:v>
                </c:pt>
                <c:pt idx="301">
                  <c:v>0.63297127745015813</c:v>
                </c:pt>
                <c:pt idx="302">
                  <c:v>0.68449219538213313</c:v>
                </c:pt>
                <c:pt idx="303">
                  <c:v>7.360131133140034E-2</c:v>
                </c:pt>
                <c:pt idx="304">
                  <c:v>0.71393271991468277</c:v>
                </c:pt>
                <c:pt idx="305">
                  <c:v>0.52256931045303145</c:v>
                </c:pt>
                <c:pt idx="306">
                  <c:v>0.4784085236541808</c:v>
                </c:pt>
                <c:pt idx="307">
                  <c:v>0.11040196699707437</c:v>
                </c:pt>
                <c:pt idx="308">
                  <c:v>6.6241180198223712E-2</c:v>
                </c:pt>
                <c:pt idx="309">
                  <c:v>3.6800655665674024E-2</c:v>
                </c:pt>
                <c:pt idx="310">
                  <c:v>0.13984249152967634</c:v>
                </c:pt>
                <c:pt idx="311">
                  <c:v>-0.22816406512743001</c:v>
                </c:pt>
                <c:pt idx="312">
                  <c:v>-0.11040196699712668</c:v>
                </c:pt>
                <c:pt idx="313">
                  <c:v>9.5681704730825698E-2</c:v>
                </c:pt>
                <c:pt idx="314">
                  <c:v>0.55936996611870538</c:v>
                </c:pt>
                <c:pt idx="315">
                  <c:v>0.1766431471953504</c:v>
                </c:pt>
                <c:pt idx="316">
                  <c:v>0.52992944158615574</c:v>
                </c:pt>
                <c:pt idx="317">
                  <c:v>0.1619228849291017</c:v>
                </c:pt>
                <c:pt idx="318">
                  <c:v>0.1619228849291017</c:v>
                </c:pt>
                <c:pt idx="319">
                  <c:v>0.33120590099132774</c:v>
                </c:pt>
                <c:pt idx="320">
                  <c:v>8.8321573597649042E-2</c:v>
                </c:pt>
                <c:pt idx="321">
                  <c:v>0.33120590099132774</c:v>
                </c:pt>
                <c:pt idx="322">
                  <c:v>0.55936996611870538</c:v>
                </c:pt>
                <c:pt idx="323">
                  <c:v>0.86113534257753588</c:v>
                </c:pt>
                <c:pt idx="324">
                  <c:v>0.77281376897983445</c:v>
                </c:pt>
                <c:pt idx="325">
                  <c:v>0.89057586711008552</c:v>
                </c:pt>
                <c:pt idx="326">
                  <c:v>0.94945691617523709</c:v>
                </c:pt>
                <c:pt idx="327">
                  <c:v>0.80961442464556077</c:v>
                </c:pt>
                <c:pt idx="328">
                  <c:v>0.86849547371066016</c:v>
                </c:pt>
                <c:pt idx="329">
                  <c:v>0.87585560484378433</c:v>
                </c:pt>
                <c:pt idx="330">
                  <c:v>0.56673009725188195</c:v>
                </c:pt>
                <c:pt idx="331">
                  <c:v>0.49312878592042947</c:v>
                </c:pt>
                <c:pt idx="332">
                  <c:v>0.77281376897983445</c:v>
                </c:pt>
                <c:pt idx="333">
                  <c:v>0.80961442464556077</c:v>
                </c:pt>
                <c:pt idx="334">
                  <c:v>0.58145035951813084</c:v>
                </c:pt>
                <c:pt idx="335">
                  <c:v>0.16928301606222604</c:v>
                </c:pt>
                <c:pt idx="336">
                  <c:v>0.33856603212450437</c:v>
                </c:pt>
                <c:pt idx="337">
                  <c:v>0.39008695005647936</c:v>
                </c:pt>
                <c:pt idx="338">
                  <c:v>0.67713206424900874</c:v>
                </c:pt>
                <c:pt idx="339">
                  <c:v>0.4784085236541808</c:v>
                </c:pt>
                <c:pt idx="340">
                  <c:v>0.18400327832852706</c:v>
                </c:pt>
                <c:pt idx="341">
                  <c:v>-5.8881049065151653E-2</c:v>
                </c:pt>
                <c:pt idx="342">
                  <c:v>0.29440524532565371</c:v>
                </c:pt>
                <c:pt idx="343">
                  <c:v>0.49312878592042947</c:v>
                </c:pt>
                <c:pt idx="344">
                  <c:v>0.41216734345590478</c:v>
                </c:pt>
                <c:pt idx="345">
                  <c:v>0.53728957271928013</c:v>
                </c:pt>
                <c:pt idx="346">
                  <c:v>0.12512222926337538</c:v>
                </c:pt>
                <c:pt idx="347">
                  <c:v>-0.23552419626055435</c:v>
                </c:pt>
                <c:pt idx="348">
                  <c:v>0.51520917931985477</c:v>
                </c:pt>
                <c:pt idx="349">
                  <c:v>0.83169481804498613</c:v>
                </c:pt>
                <c:pt idx="350">
                  <c:v>-0.60353075291760838</c:v>
                </c:pt>
                <c:pt idx="351">
                  <c:v>-0.84641508031128698</c:v>
                </c:pt>
                <c:pt idx="352">
                  <c:v>-1.5897883247585718</c:v>
                </c:pt>
                <c:pt idx="353">
                  <c:v>1.4646660954951443</c:v>
                </c:pt>
                <c:pt idx="354">
                  <c:v>0.83905494917811041</c:v>
                </c:pt>
                <c:pt idx="355">
                  <c:v>0.40480721232272809</c:v>
                </c:pt>
                <c:pt idx="356">
                  <c:v>-0.25760458965997968</c:v>
                </c:pt>
                <c:pt idx="357">
                  <c:v>-0.16928301606227836</c:v>
                </c:pt>
                <c:pt idx="358">
                  <c:v>-0.28704511419252932</c:v>
                </c:pt>
                <c:pt idx="359">
                  <c:v>-1.2070615058352168</c:v>
                </c:pt>
                <c:pt idx="360">
                  <c:v>-1.7664314719539747</c:v>
                </c:pt>
                <c:pt idx="361">
                  <c:v>-1.8473929144185517</c:v>
                </c:pt>
                <c:pt idx="362">
                  <c:v>-1.376344521897495</c:v>
                </c:pt>
                <c:pt idx="363">
                  <c:v>1.0524987520391871</c:v>
                </c:pt>
                <c:pt idx="364">
                  <c:v>0.26496472079305172</c:v>
                </c:pt>
                <c:pt idx="365">
                  <c:v>0.28704511419247708</c:v>
                </c:pt>
                <c:pt idx="366">
                  <c:v>-0.90529612937643866</c:v>
                </c:pt>
                <c:pt idx="367">
                  <c:v>-1.008337965240389</c:v>
                </c:pt>
                <c:pt idx="368">
                  <c:v>1.4352255709625423</c:v>
                </c:pt>
                <c:pt idx="369">
                  <c:v>2.8042099617268605</c:v>
                </c:pt>
                <c:pt idx="370">
                  <c:v>1.8621131766847479</c:v>
                </c:pt>
                <c:pt idx="371">
                  <c:v>1.5161870134271191</c:v>
                </c:pt>
                <c:pt idx="372">
                  <c:v>1.1334601945037639</c:v>
                </c:pt>
                <c:pt idx="373">
                  <c:v>1.1187399322374632</c:v>
                </c:pt>
                <c:pt idx="374">
                  <c:v>1.413145177563117</c:v>
                </c:pt>
                <c:pt idx="375">
                  <c:v>1.5677079313590943</c:v>
                </c:pt>
                <c:pt idx="376">
                  <c:v>1.5603478002259699</c:v>
                </c:pt>
                <c:pt idx="377">
                  <c:v>1.494106620027694</c:v>
                </c:pt>
                <c:pt idx="378">
                  <c:v>1.2070615058351646</c:v>
                </c:pt>
                <c:pt idx="379">
                  <c:v>1.0230582275066376</c:v>
                </c:pt>
                <c:pt idx="380">
                  <c:v>1.1334601945037639</c:v>
                </c:pt>
                <c:pt idx="381">
                  <c:v>1.1408203256368885</c:v>
                </c:pt>
                <c:pt idx="382">
                  <c:v>0.92737652277581184</c:v>
                </c:pt>
                <c:pt idx="383">
                  <c:v>1.1113798011043388</c:v>
                </c:pt>
                <c:pt idx="384">
                  <c:v>1.0966595388380378</c:v>
                </c:pt>
                <c:pt idx="385">
                  <c:v>1.0009778341072122</c:v>
                </c:pt>
                <c:pt idx="386">
                  <c:v>1.1923412435689158</c:v>
                </c:pt>
                <c:pt idx="387">
                  <c:v>1.1776209813026148</c:v>
                </c:pt>
                <c:pt idx="388">
                  <c:v>1.2144216369683412</c:v>
                </c:pt>
                <c:pt idx="389">
                  <c:v>1.0377784897729385</c:v>
                </c:pt>
                <c:pt idx="390">
                  <c:v>1.1040196699712146</c:v>
                </c:pt>
                <c:pt idx="391">
                  <c:v>1.2880229482997414</c:v>
                </c:pt>
                <c:pt idx="392">
                  <c:v>1.2070615058351646</c:v>
                </c:pt>
                <c:pt idx="393">
                  <c:v>1.1481804567700653</c:v>
                </c:pt>
                <c:pt idx="394">
                  <c:v>1.2585824237671919</c:v>
                </c:pt>
                <c:pt idx="395">
                  <c:v>1.3616242596311419</c:v>
                </c:pt>
                <c:pt idx="396">
                  <c:v>1.2659425549003163</c:v>
                </c:pt>
                <c:pt idx="397">
                  <c:v>1.4352255709625423</c:v>
                </c:pt>
                <c:pt idx="398">
                  <c:v>1.3395438662317165</c:v>
                </c:pt>
                <c:pt idx="399">
                  <c:v>1.4425857020957187</c:v>
                </c:pt>
                <c:pt idx="400">
                  <c:v>1.4646660954951443</c:v>
                </c:pt>
                <c:pt idx="401">
                  <c:v>1.5603478002259699</c:v>
                </c:pt>
                <c:pt idx="402">
                  <c:v>1.5014667511608184</c:v>
                </c:pt>
                <c:pt idx="403">
                  <c:v>1.3763445218974428</c:v>
                </c:pt>
                <c:pt idx="404">
                  <c:v>1.6707497672230964</c:v>
                </c:pt>
                <c:pt idx="405">
                  <c:v>1.5529876690928457</c:v>
                </c:pt>
                <c:pt idx="406">
                  <c:v>1.6413092426905467</c:v>
                </c:pt>
                <c:pt idx="407">
                  <c:v>1.4867464888945696</c:v>
                </c:pt>
                <c:pt idx="408">
                  <c:v>1.7737916030870464</c:v>
                </c:pt>
                <c:pt idx="409">
                  <c:v>1.5971484558916962</c:v>
                </c:pt>
                <c:pt idx="410">
                  <c:v>1.3101033416991668</c:v>
                </c:pt>
                <c:pt idx="411">
                  <c:v>1.5235471445602435</c:v>
                </c:pt>
                <c:pt idx="412">
                  <c:v>1.5014667511608184</c:v>
                </c:pt>
                <c:pt idx="413">
                  <c:v>1.4646660954951443</c:v>
                </c:pt>
                <c:pt idx="414">
                  <c:v>1.1261000633706397</c:v>
                </c:pt>
                <c:pt idx="415">
                  <c:v>1.0745791454386124</c:v>
                </c:pt>
                <c:pt idx="416">
                  <c:v>1.7296308162882483</c:v>
                </c:pt>
                <c:pt idx="417">
                  <c:v>1.5456275379596689</c:v>
                </c:pt>
                <c:pt idx="418">
                  <c:v>1.3027432105659904</c:v>
                </c:pt>
                <c:pt idx="419">
                  <c:v>1.707550422888823</c:v>
                </c:pt>
                <c:pt idx="420">
                  <c:v>1.3910647841636914</c:v>
                </c:pt>
                <c:pt idx="421">
                  <c:v>1.6707497672230964</c:v>
                </c:pt>
                <c:pt idx="422">
                  <c:v>1.6707497672230964</c:v>
                </c:pt>
                <c:pt idx="423">
                  <c:v>1.7885118653533476</c:v>
                </c:pt>
                <c:pt idx="424">
                  <c:v>1.3027432105659904</c:v>
                </c:pt>
              </c:numCache>
            </c:numRef>
          </c:yVal>
          <c:smooth val="0"/>
        </c:ser>
        <c:ser>
          <c:idx val="2"/>
          <c:order val="3"/>
          <c:tx>
            <c:v>reduce BPR to increase pressure drop</c:v>
          </c:tx>
          <c:spPr>
            <a:ln w="38100">
              <a:solidFill>
                <a:srgbClr val="00B050"/>
              </a:solidFill>
              <a:prstDash val="sysDash"/>
            </a:ln>
          </c:spPr>
          <c:marker>
            <c:symbol val="none"/>
          </c:marker>
          <c:xVal>
            <c:numRef>
              <c:f>'WAG followed by co-injection 70'!$R$30:$R$31</c:f>
              <c:numCache>
                <c:formatCode>General</c:formatCode>
                <c:ptCount val="2"/>
                <c:pt idx="0">
                  <c:v>2.97</c:v>
                </c:pt>
                <c:pt idx="1">
                  <c:v>2.97</c:v>
                </c:pt>
              </c:numCache>
            </c:numRef>
          </c:xVal>
          <c:yVal>
            <c:numRef>
              <c:f>'WAG followed by co-injection 70'!$S$30:$S$31</c:f>
              <c:numCache>
                <c:formatCode>General</c:formatCode>
                <c:ptCount val="2"/>
                <c:pt idx="0">
                  <c:v>0</c:v>
                </c:pt>
                <c:pt idx="1">
                  <c:v>100</c:v>
                </c:pt>
              </c:numCache>
            </c:numRef>
          </c:yVal>
          <c:smooth val="0"/>
        </c:ser>
        <c:dLbls>
          <c:showLegendKey val="0"/>
          <c:showVal val="0"/>
          <c:showCatName val="0"/>
          <c:showSerName val="0"/>
          <c:showPercent val="0"/>
          <c:showBubbleSize val="0"/>
        </c:dLbls>
        <c:axId val="107855872"/>
        <c:axId val="107857792"/>
      </c:scatterChart>
      <c:scatterChart>
        <c:scatterStyle val="lineMarker"/>
        <c:varyColors val="0"/>
        <c:ser>
          <c:idx val="6"/>
          <c:order val="2"/>
          <c:tx>
            <c:v>back pressure</c:v>
          </c:tx>
          <c:spPr>
            <a:ln w="28575">
              <a:noFill/>
            </a:ln>
          </c:spPr>
          <c:marker>
            <c:symbol val="triangle"/>
            <c:size val="7"/>
          </c:marker>
          <c:xVal>
            <c:numRef>
              <c:f>'WAG followed by co-injection 70'!$J$432:$J$1094</c:f>
              <c:numCache>
                <c:formatCode>General</c:formatCode>
                <c:ptCount val="663"/>
                <c:pt idx="0">
                  <c:v>0</c:v>
                </c:pt>
                <c:pt idx="1">
                  <c:v>1.0041407867494823E-2</c:v>
                </c:pt>
                <c:pt idx="2">
                  <c:v>2.0082815734989646E-2</c:v>
                </c:pt>
                <c:pt idx="3">
                  <c:v>3.0124223602484467E-2</c:v>
                </c:pt>
                <c:pt idx="4">
                  <c:v>4.0165631469979292E-2</c:v>
                </c:pt>
                <c:pt idx="5">
                  <c:v>5.020703933747412E-2</c:v>
                </c:pt>
                <c:pt idx="6">
                  <c:v>6.0248447204968934E-2</c:v>
                </c:pt>
                <c:pt idx="7">
                  <c:v>7.0289855072463756E-2</c:v>
                </c:pt>
                <c:pt idx="8">
                  <c:v>8.0331262939958584E-2</c:v>
                </c:pt>
                <c:pt idx="9">
                  <c:v>9.0372670807453398E-2</c:v>
                </c:pt>
                <c:pt idx="10">
                  <c:v>0.10041407867494824</c:v>
                </c:pt>
                <c:pt idx="11">
                  <c:v>0.11045548654244305</c:v>
                </c:pt>
                <c:pt idx="12">
                  <c:v>0.12049689440993787</c:v>
                </c:pt>
                <c:pt idx="13">
                  <c:v>0.13053830227743268</c:v>
                </c:pt>
                <c:pt idx="14">
                  <c:v>0.14057971014492751</c:v>
                </c:pt>
                <c:pt idx="15">
                  <c:v>0.15062111801242234</c:v>
                </c:pt>
                <c:pt idx="16">
                  <c:v>0.16066252587991717</c:v>
                </c:pt>
                <c:pt idx="17">
                  <c:v>0.17070393374741197</c:v>
                </c:pt>
                <c:pt idx="18">
                  <c:v>0.1807453416149068</c:v>
                </c:pt>
                <c:pt idx="19">
                  <c:v>0.19078674948240162</c:v>
                </c:pt>
                <c:pt idx="20">
                  <c:v>0.20082815734989648</c:v>
                </c:pt>
                <c:pt idx="21">
                  <c:v>0.21086956521739128</c:v>
                </c:pt>
                <c:pt idx="22">
                  <c:v>0.22091097308488611</c:v>
                </c:pt>
                <c:pt idx="23">
                  <c:v>0.23095238095238094</c:v>
                </c:pt>
                <c:pt idx="24">
                  <c:v>0.24099378881987574</c:v>
                </c:pt>
                <c:pt idx="25">
                  <c:v>0.25103519668737057</c:v>
                </c:pt>
                <c:pt idx="26">
                  <c:v>0.26107660455486537</c:v>
                </c:pt>
                <c:pt idx="27">
                  <c:v>0.27111801242236022</c:v>
                </c:pt>
                <c:pt idx="28">
                  <c:v>0.28115942028985502</c:v>
                </c:pt>
                <c:pt idx="29">
                  <c:v>0.29120082815734988</c:v>
                </c:pt>
                <c:pt idx="30">
                  <c:v>0.30124223602484468</c:v>
                </c:pt>
                <c:pt idx="31">
                  <c:v>0.31128364389233953</c:v>
                </c:pt>
                <c:pt idx="32">
                  <c:v>0.32132505175983433</c:v>
                </c:pt>
                <c:pt idx="33">
                  <c:v>0.33136645962732914</c:v>
                </c:pt>
                <c:pt idx="34">
                  <c:v>0.34140786749482394</c:v>
                </c:pt>
                <c:pt idx="35">
                  <c:v>0.35144927536231879</c:v>
                </c:pt>
                <c:pt idx="36">
                  <c:v>0.36149068322981359</c:v>
                </c:pt>
                <c:pt idx="37">
                  <c:v>0.37153209109730845</c:v>
                </c:pt>
                <c:pt idx="38">
                  <c:v>0.38157349896480325</c:v>
                </c:pt>
                <c:pt idx="39">
                  <c:v>0.3916149068322981</c:v>
                </c:pt>
                <c:pt idx="40">
                  <c:v>0.40165631469979296</c:v>
                </c:pt>
                <c:pt idx="41">
                  <c:v>0.4116977225672877</c:v>
                </c:pt>
                <c:pt idx="42">
                  <c:v>0.42173913043478256</c:v>
                </c:pt>
                <c:pt idx="43">
                  <c:v>0.43178053830227736</c:v>
                </c:pt>
                <c:pt idx="44">
                  <c:v>0.44182194616977222</c:v>
                </c:pt>
                <c:pt idx="45">
                  <c:v>0.45186335403726702</c:v>
                </c:pt>
                <c:pt idx="46">
                  <c:v>0.46190476190476187</c:v>
                </c:pt>
                <c:pt idx="47">
                  <c:v>0.47194616977225667</c:v>
                </c:pt>
                <c:pt idx="48">
                  <c:v>0.48198757763975147</c:v>
                </c:pt>
                <c:pt idx="49">
                  <c:v>0.49202898550724627</c:v>
                </c:pt>
                <c:pt idx="50">
                  <c:v>0.50207039337474113</c:v>
                </c:pt>
                <c:pt idx="51">
                  <c:v>0.51211180124223588</c:v>
                </c:pt>
                <c:pt idx="52">
                  <c:v>0.52215320910973073</c:v>
                </c:pt>
                <c:pt idx="53">
                  <c:v>0.53219461697722559</c:v>
                </c:pt>
                <c:pt idx="54">
                  <c:v>0.54223602484472044</c:v>
                </c:pt>
                <c:pt idx="55">
                  <c:v>0.55227743271221519</c:v>
                </c:pt>
                <c:pt idx="56">
                  <c:v>0.56231884057971004</c:v>
                </c:pt>
                <c:pt idx="57">
                  <c:v>0.5723602484472049</c:v>
                </c:pt>
                <c:pt idx="58">
                  <c:v>0.58240165631469976</c:v>
                </c:pt>
                <c:pt idx="59">
                  <c:v>0.5924430641821945</c:v>
                </c:pt>
                <c:pt idx="60">
                  <c:v>0.60248447204968936</c:v>
                </c:pt>
                <c:pt idx="61">
                  <c:v>0.61252587991718421</c:v>
                </c:pt>
                <c:pt idx="62">
                  <c:v>0.62256728778467907</c:v>
                </c:pt>
                <c:pt idx="63">
                  <c:v>0.63260869565217381</c:v>
                </c:pt>
                <c:pt idx="64">
                  <c:v>0.64265010351966867</c:v>
                </c:pt>
                <c:pt idx="65">
                  <c:v>0.65269151138716353</c:v>
                </c:pt>
                <c:pt idx="66">
                  <c:v>0.66273291925465827</c:v>
                </c:pt>
                <c:pt idx="67">
                  <c:v>0.67277432712215313</c:v>
                </c:pt>
                <c:pt idx="68">
                  <c:v>0.68281573498964787</c:v>
                </c:pt>
                <c:pt idx="69">
                  <c:v>0.69285714285714273</c:v>
                </c:pt>
                <c:pt idx="70">
                  <c:v>0.70289855072463758</c:v>
                </c:pt>
                <c:pt idx="71">
                  <c:v>0.71293995859213244</c:v>
                </c:pt>
                <c:pt idx="72">
                  <c:v>0.72298136645962718</c:v>
                </c:pt>
                <c:pt idx="73">
                  <c:v>0.73302277432712204</c:v>
                </c:pt>
                <c:pt idx="74">
                  <c:v>0.7430641821946169</c:v>
                </c:pt>
                <c:pt idx="75">
                  <c:v>0.75310559006211175</c:v>
                </c:pt>
                <c:pt idx="76">
                  <c:v>0.7631469979296065</c:v>
                </c:pt>
                <c:pt idx="77">
                  <c:v>0.77318840579710135</c:v>
                </c:pt>
                <c:pt idx="78">
                  <c:v>0.78322981366459621</c:v>
                </c:pt>
                <c:pt idx="79">
                  <c:v>0.79327122153209106</c:v>
                </c:pt>
                <c:pt idx="80">
                  <c:v>0.80331262939958592</c:v>
                </c:pt>
                <c:pt idx="81">
                  <c:v>0.81335403726708055</c:v>
                </c:pt>
                <c:pt idx="82">
                  <c:v>0.82339544513457541</c:v>
                </c:pt>
                <c:pt idx="83">
                  <c:v>0.83343685300207027</c:v>
                </c:pt>
                <c:pt idx="84">
                  <c:v>0.84347826086956512</c:v>
                </c:pt>
                <c:pt idx="85">
                  <c:v>0.85351966873705987</c:v>
                </c:pt>
                <c:pt idx="86">
                  <c:v>0.86356107660455472</c:v>
                </c:pt>
                <c:pt idx="87">
                  <c:v>0.87360248447204958</c:v>
                </c:pt>
                <c:pt idx="88">
                  <c:v>0.88364389233954443</c:v>
                </c:pt>
                <c:pt idx="89">
                  <c:v>0.89368530020703918</c:v>
                </c:pt>
                <c:pt idx="90">
                  <c:v>0.90372670807453404</c:v>
                </c:pt>
                <c:pt idx="91">
                  <c:v>0.91376811594202889</c:v>
                </c:pt>
                <c:pt idx="92">
                  <c:v>0.92380952380952375</c:v>
                </c:pt>
                <c:pt idx="93">
                  <c:v>0.9338509316770186</c:v>
                </c:pt>
                <c:pt idx="94">
                  <c:v>0.94389233954451335</c:v>
                </c:pt>
                <c:pt idx="95">
                  <c:v>0.95393374741200809</c:v>
                </c:pt>
                <c:pt idx="96">
                  <c:v>0.96397515527950295</c:v>
                </c:pt>
                <c:pt idx="97">
                  <c:v>0.9740165631469978</c:v>
                </c:pt>
                <c:pt idx="98">
                  <c:v>0.98405797101449255</c:v>
                </c:pt>
                <c:pt idx="99">
                  <c:v>0.99409937888198741</c:v>
                </c:pt>
                <c:pt idx="100">
                  <c:v>1.0041407867494823</c:v>
                </c:pt>
                <c:pt idx="101">
                  <c:v>1.0141821946169771</c:v>
                </c:pt>
                <c:pt idx="102">
                  <c:v>1.0242236024844718</c:v>
                </c:pt>
                <c:pt idx="103">
                  <c:v>1.0342650103519668</c:v>
                </c:pt>
                <c:pt idx="104">
                  <c:v>1.0443064182194615</c:v>
                </c:pt>
                <c:pt idx="105">
                  <c:v>1.0543478260869563</c:v>
                </c:pt>
                <c:pt idx="106">
                  <c:v>1.0643892339544512</c:v>
                </c:pt>
                <c:pt idx="107">
                  <c:v>1.074430641821946</c:v>
                </c:pt>
                <c:pt idx="108">
                  <c:v>1.0844720496894409</c:v>
                </c:pt>
                <c:pt idx="109">
                  <c:v>1.0945134575569357</c:v>
                </c:pt>
                <c:pt idx="110">
                  <c:v>1.1045548654244304</c:v>
                </c:pt>
                <c:pt idx="111">
                  <c:v>1.1145962732919255</c:v>
                </c:pt>
                <c:pt idx="112">
                  <c:v>1.1246376811594201</c:v>
                </c:pt>
                <c:pt idx="113">
                  <c:v>1.1346790890269149</c:v>
                </c:pt>
                <c:pt idx="114">
                  <c:v>1.1447204968944098</c:v>
                </c:pt>
                <c:pt idx="115">
                  <c:v>1.1547619047619047</c:v>
                </c:pt>
                <c:pt idx="116">
                  <c:v>1.1648033126293995</c:v>
                </c:pt>
                <c:pt idx="117">
                  <c:v>1.1748447204968941</c:v>
                </c:pt>
                <c:pt idx="118">
                  <c:v>1.184886128364389</c:v>
                </c:pt>
                <c:pt idx="119">
                  <c:v>1.1949275362318839</c:v>
                </c:pt>
                <c:pt idx="120">
                  <c:v>1.2049689440993787</c:v>
                </c:pt>
                <c:pt idx="121">
                  <c:v>1.2150103519668736</c:v>
                </c:pt>
                <c:pt idx="122">
                  <c:v>1.2250517598343684</c:v>
                </c:pt>
                <c:pt idx="123">
                  <c:v>1.2350931677018631</c:v>
                </c:pt>
                <c:pt idx="124">
                  <c:v>1.2451345755693581</c:v>
                </c:pt>
                <c:pt idx="125">
                  <c:v>1.2551759834368528</c:v>
                </c:pt>
                <c:pt idx="126">
                  <c:v>1.2652173913043476</c:v>
                </c:pt>
                <c:pt idx="127">
                  <c:v>1.2752587991718425</c:v>
                </c:pt>
                <c:pt idx="128">
                  <c:v>1.2853002070393373</c:v>
                </c:pt>
                <c:pt idx="129">
                  <c:v>1.2953416149068322</c:v>
                </c:pt>
                <c:pt idx="130">
                  <c:v>1.3053830227743271</c:v>
                </c:pt>
                <c:pt idx="131">
                  <c:v>1.3154244306418217</c:v>
                </c:pt>
                <c:pt idx="132">
                  <c:v>1.3254658385093165</c:v>
                </c:pt>
                <c:pt idx="133">
                  <c:v>1.3355072463768114</c:v>
                </c:pt>
                <c:pt idx="134">
                  <c:v>1.3455486542443063</c:v>
                </c:pt>
                <c:pt idx="135">
                  <c:v>1.3555900621118011</c:v>
                </c:pt>
                <c:pt idx="136">
                  <c:v>1.3656314699792957</c:v>
                </c:pt>
                <c:pt idx="137">
                  <c:v>1.3756728778467908</c:v>
                </c:pt>
                <c:pt idx="138">
                  <c:v>1.3857142857142855</c:v>
                </c:pt>
                <c:pt idx="139">
                  <c:v>1.3957556935817803</c:v>
                </c:pt>
                <c:pt idx="140">
                  <c:v>1.4057971014492752</c:v>
                </c:pt>
                <c:pt idx="141">
                  <c:v>1.41583850931677</c:v>
                </c:pt>
                <c:pt idx="142">
                  <c:v>1.4258799171842649</c:v>
                </c:pt>
                <c:pt idx="143">
                  <c:v>1.4359213250517597</c:v>
                </c:pt>
                <c:pt idx="144">
                  <c:v>1.4459627329192544</c:v>
                </c:pt>
                <c:pt idx="145">
                  <c:v>1.4560041407867494</c:v>
                </c:pt>
                <c:pt idx="146">
                  <c:v>1.4660455486542441</c:v>
                </c:pt>
                <c:pt idx="147">
                  <c:v>1.4760869565217389</c:v>
                </c:pt>
                <c:pt idx="148">
                  <c:v>1.4861283643892338</c:v>
                </c:pt>
                <c:pt idx="149">
                  <c:v>1.4961697722567284</c:v>
                </c:pt>
                <c:pt idx="150">
                  <c:v>1.5062111801242235</c:v>
                </c:pt>
                <c:pt idx="151">
                  <c:v>1.5162525879917181</c:v>
                </c:pt>
                <c:pt idx="152">
                  <c:v>1.526293995859213</c:v>
                </c:pt>
                <c:pt idx="153">
                  <c:v>1.5363354037267078</c:v>
                </c:pt>
                <c:pt idx="154">
                  <c:v>1.5463768115942027</c:v>
                </c:pt>
                <c:pt idx="155">
                  <c:v>1.5564182194616976</c:v>
                </c:pt>
                <c:pt idx="156">
                  <c:v>1.5664596273291924</c:v>
                </c:pt>
                <c:pt idx="157">
                  <c:v>1.5765010351966871</c:v>
                </c:pt>
                <c:pt idx="158">
                  <c:v>1.5865424430641821</c:v>
                </c:pt>
                <c:pt idx="159">
                  <c:v>1.5965838509316768</c:v>
                </c:pt>
                <c:pt idx="160">
                  <c:v>1.6066252587991718</c:v>
                </c:pt>
                <c:pt idx="161">
                  <c:v>1.6166666666666665</c:v>
                </c:pt>
                <c:pt idx="162">
                  <c:v>1.6267080745341611</c:v>
                </c:pt>
                <c:pt idx="163">
                  <c:v>1.6367494824016562</c:v>
                </c:pt>
                <c:pt idx="164">
                  <c:v>1.6467908902691508</c:v>
                </c:pt>
                <c:pt idx="165">
                  <c:v>1.6568322981366457</c:v>
                </c:pt>
                <c:pt idx="166">
                  <c:v>1.6668737060041405</c:v>
                </c:pt>
                <c:pt idx="167">
                  <c:v>1.6769151138716354</c:v>
                </c:pt>
                <c:pt idx="168">
                  <c:v>1.6869565217391302</c:v>
                </c:pt>
                <c:pt idx="169">
                  <c:v>1.6969979296066251</c:v>
                </c:pt>
                <c:pt idx="170">
                  <c:v>1.7070393374741197</c:v>
                </c:pt>
                <c:pt idx="171">
                  <c:v>1.7170807453416148</c:v>
                </c:pt>
                <c:pt idx="172">
                  <c:v>1.7271221532091094</c:v>
                </c:pt>
                <c:pt idx="173">
                  <c:v>1.7371635610766045</c:v>
                </c:pt>
                <c:pt idx="174">
                  <c:v>1.7472049689440992</c:v>
                </c:pt>
                <c:pt idx="175">
                  <c:v>1.7572463768115938</c:v>
                </c:pt>
                <c:pt idx="176">
                  <c:v>1.7672877846790889</c:v>
                </c:pt>
                <c:pt idx="177">
                  <c:v>1.7773291925465835</c:v>
                </c:pt>
                <c:pt idx="178">
                  <c:v>1.7873706004140784</c:v>
                </c:pt>
                <c:pt idx="179">
                  <c:v>1.7974120082815732</c:v>
                </c:pt>
                <c:pt idx="180">
                  <c:v>1.8074534161490681</c:v>
                </c:pt>
                <c:pt idx="181">
                  <c:v>1.8174948240165629</c:v>
                </c:pt>
                <c:pt idx="182">
                  <c:v>1.8275362318840578</c:v>
                </c:pt>
                <c:pt idx="183">
                  <c:v>1.8375776397515524</c:v>
                </c:pt>
                <c:pt idx="184">
                  <c:v>1.8476190476190475</c:v>
                </c:pt>
                <c:pt idx="185">
                  <c:v>1.8576604554865421</c:v>
                </c:pt>
                <c:pt idx="186">
                  <c:v>1.8677018633540372</c:v>
                </c:pt>
                <c:pt idx="187">
                  <c:v>1.8777432712215318</c:v>
                </c:pt>
                <c:pt idx="188">
                  <c:v>1.8877846790890267</c:v>
                </c:pt>
                <c:pt idx="189">
                  <c:v>1.8978260869565216</c:v>
                </c:pt>
                <c:pt idx="190">
                  <c:v>1.9078674948240162</c:v>
                </c:pt>
                <c:pt idx="191">
                  <c:v>1.917908902691511</c:v>
                </c:pt>
                <c:pt idx="192">
                  <c:v>1.9279503105590059</c:v>
                </c:pt>
                <c:pt idx="193">
                  <c:v>1.9379917184265008</c:v>
                </c:pt>
                <c:pt idx="194">
                  <c:v>1.9480331262939956</c:v>
                </c:pt>
                <c:pt idx="195">
                  <c:v>1.9580745341614905</c:v>
                </c:pt>
                <c:pt idx="196">
                  <c:v>1.9681159420289851</c:v>
                </c:pt>
                <c:pt idx="197">
                  <c:v>1.9781573498964802</c:v>
                </c:pt>
                <c:pt idx="198">
                  <c:v>1.9881987577639748</c:v>
                </c:pt>
                <c:pt idx="199">
                  <c:v>1.9982401656314699</c:v>
                </c:pt>
                <c:pt idx="200">
                  <c:v>2.0082815734989645</c:v>
                </c:pt>
                <c:pt idx="201">
                  <c:v>2.0183229813664592</c:v>
                </c:pt>
                <c:pt idx="202">
                  <c:v>2.0283643892339542</c:v>
                </c:pt>
                <c:pt idx="203">
                  <c:v>2.0384057971014493</c:v>
                </c:pt>
                <c:pt idx="204">
                  <c:v>2.0484472049689435</c:v>
                </c:pt>
                <c:pt idx="205">
                  <c:v>2.0584886128364386</c:v>
                </c:pt>
                <c:pt idx="206">
                  <c:v>2.0685300207039337</c:v>
                </c:pt>
                <c:pt idx="207">
                  <c:v>2.0785714285714283</c:v>
                </c:pt>
                <c:pt idx="208">
                  <c:v>2.0886128364389229</c:v>
                </c:pt>
                <c:pt idx="209">
                  <c:v>2.098654244306418</c:v>
                </c:pt>
                <c:pt idx="210">
                  <c:v>2.1086956521739126</c:v>
                </c:pt>
                <c:pt idx="211">
                  <c:v>2.1187370600414077</c:v>
                </c:pt>
                <c:pt idx="212">
                  <c:v>2.1287784679089023</c:v>
                </c:pt>
                <c:pt idx="213">
                  <c:v>2.138819875776397</c:v>
                </c:pt>
                <c:pt idx="214">
                  <c:v>2.1488612836438921</c:v>
                </c:pt>
                <c:pt idx="215">
                  <c:v>2.1589026915113871</c:v>
                </c:pt>
                <c:pt idx="216">
                  <c:v>2.1689440993788818</c:v>
                </c:pt>
                <c:pt idx="217">
                  <c:v>2.1789855072463764</c:v>
                </c:pt>
                <c:pt idx="218">
                  <c:v>2.1890269151138715</c:v>
                </c:pt>
                <c:pt idx="219">
                  <c:v>2.1990683229813661</c:v>
                </c:pt>
                <c:pt idx="220">
                  <c:v>2.2091097308488608</c:v>
                </c:pt>
                <c:pt idx="221">
                  <c:v>2.2191511387163558</c:v>
                </c:pt>
                <c:pt idx="222">
                  <c:v>2.2291925465838509</c:v>
                </c:pt>
                <c:pt idx="223">
                  <c:v>2.2392339544513451</c:v>
                </c:pt>
                <c:pt idx="224">
                  <c:v>2.2492753623188402</c:v>
                </c:pt>
                <c:pt idx="225">
                  <c:v>2.2593167701863353</c:v>
                </c:pt>
                <c:pt idx="226">
                  <c:v>2.2693581780538299</c:v>
                </c:pt>
                <c:pt idx="227">
                  <c:v>2.2793995859213245</c:v>
                </c:pt>
                <c:pt idx="228">
                  <c:v>2.2894409937888196</c:v>
                </c:pt>
                <c:pt idx="229">
                  <c:v>2.2994824016563147</c:v>
                </c:pt>
                <c:pt idx="230">
                  <c:v>2.3095238095238093</c:v>
                </c:pt>
                <c:pt idx="231">
                  <c:v>2.3195652173913039</c:v>
                </c:pt>
                <c:pt idx="232">
                  <c:v>2.329606625258799</c:v>
                </c:pt>
                <c:pt idx="233">
                  <c:v>2.3396480331262937</c:v>
                </c:pt>
                <c:pt idx="234">
                  <c:v>2.3496894409937883</c:v>
                </c:pt>
                <c:pt idx="235">
                  <c:v>2.3597308488612834</c:v>
                </c:pt>
                <c:pt idx="236">
                  <c:v>2.369772256728778</c:v>
                </c:pt>
                <c:pt idx="237">
                  <c:v>2.3798136645962731</c:v>
                </c:pt>
                <c:pt idx="238">
                  <c:v>2.3898550724637677</c:v>
                </c:pt>
                <c:pt idx="239">
                  <c:v>2.3998964803312623</c:v>
                </c:pt>
                <c:pt idx="240">
                  <c:v>2.4099378881987574</c:v>
                </c:pt>
                <c:pt idx="241">
                  <c:v>2.4199792960662525</c:v>
                </c:pt>
                <c:pt idx="242">
                  <c:v>2.4300207039337471</c:v>
                </c:pt>
                <c:pt idx="243">
                  <c:v>2.4400621118012418</c:v>
                </c:pt>
                <c:pt idx="244">
                  <c:v>2.4501035196687369</c:v>
                </c:pt>
                <c:pt idx="245">
                  <c:v>2.4601449275362319</c:v>
                </c:pt>
                <c:pt idx="246">
                  <c:v>2.4701863354037261</c:v>
                </c:pt>
                <c:pt idx="247">
                  <c:v>2.4802277432712212</c:v>
                </c:pt>
                <c:pt idx="248">
                  <c:v>2.4902691511387163</c:v>
                </c:pt>
                <c:pt idx="249">
                  <c:v>2.5003105590062105</c:v>
                </c:pt>
                <c:pt idx="250">
                  <c:v>2.5103519668737055</c:v>
                </c:pt>
                <c:pt idx="251">
                  <c:v>2.5203933747412006</c:v>
                </c:pt>
                <c:pt idx="252">
                  <c:v>2.5304347826086953</c:v>
                </c:pt>
                <c:pt idx="253">
                  <c:v>2.5404761904761899</c:v>
                </c:pt>
                <c:pt idx="254">
                  <c:v>2.550517598343685</c:v>
                </c:pt>
                <c:pt idx="255">
                  <c:v>2.56055900621118</c:v>
                </c:pt>
                <c:pt idx="256">
                  <c:v>2.5706004140786747</c:v>
                </c:pt>
                <c:pt idx="257">
                  <c:v>2.5806418219461693</c:v>
                </c:pt>
                <c:pt idx="258">
                  <c:v>2.5906832298136644</c:v>
                </c:pt>
                <c:pt idx="259">
                  <c:v>2.600724637681159</c:v>
                </c:pt>
                <c:pt idx="260">
                  <c:v>2.6107660455486541</c:v>
                </c:pt>
                <c:pt idx="261">
                  <c:v>2.6208074534161487</c:v>
                </c:pt>
                <c:pt idx="262">
                  <c:v>2.6308488612836434</c:v>
                </c:pt>
                <c:pt idx="263">
                  <c:v>2.6408902691511384</c:v>
                </c:pt>
                <c:pt idx="264">
                  <c:v>2.6509316770186331</c:v>
                </c:pt>
                <c:pt idx="265">
                  <c:v>2.6609730848861277</c:v>
                </c:pt>
                <c:pt idx="266">
                  <c:v>2.6710144927536228</c:v>
                </c:pt>
                <c:pt idx="267">
                  <c:v>2.6810559006211179</c:v>
                </c:pt>
                <c:pt idx="268">
                  <c:v>2.6910973084886125</c:v>
                </c:pt>
                <c:pt idx="269">
                  <c:v>2.7011387163561071</c:v>
                </c:pt>
                <c:pt idx="270">
                  <c:v>2.7111801242236022</c:v>
                </c:pt>
                <c:pt idx="271">
                  <c:v>2.7212215320910973</c:v>
                </c:pt>
                <c:pt idx="272">
                  <c:v>2.7312629399585915</c:v>
                </c:pt>
                <c:pt idx="273">
                  <c:v>2.7413043478260866</c:v>
                </c:pt>
                <c:pt idx="274">
                  <c:v>2.7513457556935816</c:v>
                </c:pt>
                <c:pt idx="275">
                  <c:v>2.7613871635610763</c:v>
                </c:pt>
                <c:pt idx="276">
                  <c:v>2.7714285714285709</c:v>
                </c:pt>
                <c:pt idx="277">
                  <c:v>2.781469979296066</c:v>
                </c:pt>
                <c:pt idx="278">
                  <c:v>2.7915113871635606</c:v>
                </c:pt>
                <c:pt idx="279">
                  <c:v>2.8015527950310553</c:v>
                </c:pt>
                <c:pt idx="280">
                  <c:v>2.8115942028985503</c:v>
                </c:pt>
                <c:pt idx="281">
                  <c:v>2.8216356107660454</c:v>
                </c:pt>
                <c:pt idx="282">
                  <c:v>2.83167701863354</c:v>
                </c:pt>
                <c:pt idx="283">
                  <c:v>2.8417184265010347</c:v>
                </c:pt>
                <c:pt idx="284">
                  <c:v>2.8517598343685298</c:v>
                </c:pt>
                <c:pt idx="285">
                  <c:v>2.8618012422360244</c:v>
                </c:pt>
                <c:pt idx="286">
                  <c:v>2.8718426501035195</c:v>
                </c:pt>
                <c:pt idx="287">
                  <c:v>2.8818840579710141</c:v>
                </c:pt>
                <c:pt idx="288">
                  <c:v>2.8919254658385087</c:v>
                </c:pt>
                <c:pt idx="289">
                  <c:v>2.9019668737060038</c:v>
                </c:pt>
                <c:pt idx="290">
                  <c:v>2.9120082815734989</c:v>
                </c:pt>
                <c:pt idx="291">
                  <c:v>2.9220496894409931</c:v>
                </c:pt>
                <c:pt idx="292">
                  <c:v>2.9320910973084882</c:v>
                </c:pt>
                <c:pt idx="293">
                  <c:v>2.9421325051759832</c:v>
                </c:pt>
                <c:pt idx="294">
                  <c:v>2.9521739130434779</c:v>
                </c:pt>
                <c:pt idx="295">
                  <c:v>2.9622153209109725</c:v>
                </c:pt>
                <c:pt idx="296">
                  <c:v>2.9722567287784676</c:v>
                </c:pt>
                <c:pt idx="297">
                  <c:v>2.9822981366459627</c:v>
                </c:pt>
                <c:pt idx="298">
                  <c:v>2.9923395445134569</c:v>
                </c:pt>
                <c:pt idx="299">
                  <c:v>3.0023809523809519</c:v>
                </c:pt>
                <c:pt idx="300">
                  <c:v>3.012422360248447</c:v>
                </c:pt>
                <c:pt idx="301">
                  <c:v>3.0224637681159416</c:v>
                </c:pt>
                <c:pt idx="302">
                  <c:v>3.0325051759834363</c:v>
                </c:pt>
                <c:pt idx="303">
                  <c:v>3.0425465838509314</c:v>
                </c:pt>
                <c:pt idx="304">
                  <c:v>3.052587991718426</c:v>
                </c:pt>
                <c:pt idx="305">
                  <c:v>3.0626293995859211</c:v>
                </c:pt>
                <c:pt idx="306">
                  <c:v>3.0726708074534157</c:v>
                </c:pt>
                <c:pt idx="307">
                  <c:v>3.0827122153209108</c:v>
                </c:pt>
                <c:pt idx="308">
                  <c:v>3.0927536231884054</c:v>
                </c:pt>
                <c:pt idx="309">
                  <c:v>3.1027950310559</c:v>
                </c:pt>
                <c:pt idx="310">
                  <c:v>3.1128364389233951</c:v>
                </c:pt>
                <c:pt idx="311">
                  <c:v>3.1228778467908898</c:v>
                </c:pt>
                <c:pt idx="312">
                  <c:v>3.1329192546583848</c:v>
                </c:pt>
                <c:pt idx="313">
                  <c:v>3.1429606625258795</c:v>
                </c:pt>
                <c:pt idx="314">
                  <c:v>3.1530020703933741</c:v>
                </c:pt>
                <c:pt idx="315">
                  <c:v>3.1630434782608692</c:v>
                </c:pt>
                <c:pt idx="316">
                  <c:v>3.1730848861283643</c:v>
                </c:pt>
                <c:pt idx="317">
                  <c:v>3.1831262939958584</c:v>
                </c:pt>
                <c:pt idx="318">
                  <c:v>3.1931677018633535</c:v>
                </c:pt>
                <c:pt idx="319">
                  <c:v>3.2032091097308486</c:v>
                </c:pt>
                <c:pt idx="320">
                  <c:v>3.2132505175983437</c:v>
                </c:pt>
                <c:pt idx="321">
                  <c:v>3.2232919254658379</c:v>
                </c:pt>
                <c:pt idx="322">
                  <c:v>3.2333333333333329</c:v>
                </c:pt>
                <c:pt idx="323">
                  <c:v>3.243374741200828</c:v>
                </c:pt>
                <c:pt idx="324">
                  <c:v>3.2534161490683222</c:v>
                </c:pt>
                <c:pt idx="325">
                  <c:v>3.2634575569358173</c:v>
                </c:pt>
                <c:pt idx="326">
                  <c:v>3.2734989648033124</c:v>
                </c:pt>
                <c:pt idx="327">
                  <c:v>3.283540372670807</c:v>
                </c:pt>
                <c:pt idx="328">
                  <c:v>3.2935817805383016</c:v>
                </c:pt>
                <c:pt idx="329">
                  <c:v>3.3036231884057967</c:v>
                </c:pt>
                <c:pt idx="330">
                  <c:v>3.3136645962732914</c:v>
                </c:pt>
                <c:pt idx="331">
                  <c:v>3.3237060041407864</c:v>
                </c:pt>
                <c:pt idx="332">
                  <c:v>3.3337474120082811</c:v>
                </c:pt>
                <c:pt idx="333">
                  <c:v>3.3437888198757761</c:v>
                </c:pt>
                <c:pt idx="334">
                  <c:v>3.3538302277432708</c:v>
                </c:pt>
                <c:pt idx="335">
                  <c:v>3.3638716356107654</c:v>
                </c:pt>
                <c:pt idx="336">
                  <c:v>3.3739130434782605</c:v>
                </c:pt>
                <c:pt idx="337">
                  <c:v>3.3839544513457551</c:v>
                </c:pt>
                <c:pt idx="338">
                  <c:v>3.3939958592132502</c:v>
                </c:pt>
                <c:pt idx="339">
                  <c:v>3.4040372670807448</c:v>
                </c:pt>
                <c:pt idx="340">
                  <c:v>3.4140786749482395</c:v>
                </c:pt>
                <c:pt idx="341">
                  <c:v>3.4241200828157345</c:v>
                </c:pt>
                <c:pt idx="342">
                  <c:v>3.4341614906832296</c:v>
                </c:pt>
                <c:pt idx="343">
                  <c:v>3.4442028985507238</c:v>
                </c:pt>
                <c:pt idx="344">
                  <c:v>3.4542443064182189</c:v>
                </c:pt>
                <c:pt idx="345">
                  <c:v>3.464285714285714</c:v>
                </c:pt>
                <c:pt idx="346">
                  <c:v>3.474327122153209</c:v>
                </c:pt>
                <c:pt idx="347">
                  <c:v>3.4843685300207032</c:v>
                </c:pt>
                <c:pt idx="348">
                  <c:v>3.4944099378881983</c:v>
                </c:pt>
                <c:pt idx="349">
                  <c:v>3.5044513457556934</c:v>
                </c:pt>
                <c:pt idx="350">
                  <c:v>3.5144927536231876</c:v>
                </c:pt>
                <c:pt idx="351">
                  <c:v>3.5245341614906827</c:v>
                </c:pt>
                <c:pt idx="352">
                  <c:v>3.5345755693581777</c:v>
                </c:pt>
                <c:pt idx="353">
                  <c:v>3.5446169772256724</c:v>
                </c:pt>
                <c:pt idx="354">
                  <c:v>3.554658385093167</c:v>
                </c:pt>
                <c:pt idx="355">
                  <c:v>3.5646997929606621</c:v>
                </c:pt>
                <c:pt idx="356">
                  <c:v>3.5747412008281567</c:v>
                </c:pt>
                <c:pt idx="357">
                  <c:v>3.5847826086956518</c:v>
                </c:pt>
                <c:pt idx="358">
                  <c:v>3.5948240165631464</c:v>
                </c:pt>
                <c:pt idx="359">
                  <c:v>3.6048654244306415</c:v>
                </c:pt>
                <c:pt idx="360">
                  <c:v>3.6149068322981361</c:v>
                </c:pt>
                <c:pt idx="361">
                  <c:v>3.6249482401656312</c:v>
                </c:pt>
                <c:pt idx="362">
                  <c:v>3.6349896480331259</c:v>
                </c:pt>
                <c:pt idx="363">
                  <c:v>3.6450310559006205</c:v>
                </c:pt>
                <c:pt idx="364">
                  <c:v>3.6550724637681156</c:v>
                </c:pt>
                <c:pt idx="365">
                  <c:v>3.6651138716356102</c:v>
                </c:pt>
                <c:pt idx="366">
                  <c:v>3.6751552795031048</c:v>
                </c:pt>
                <c:pt idx="367">
                  <c:v>3.6851966873705999</c:v>
                </c:pt>
                <c:pt idx="368">
                  <c:v>3.695238095238095</c:v>
                </c:pt>
                <c:pt idx="369">
                  <c:v>3.7052795031055892</c:v>
                </c:pt>
                <c:pt idx="370">
                  <c:v>3.7153209109730843</c:v>
                </c:pt>
                <c:pt idx="371">
                  <c:v>3.7253623188405793</c:v>
                </c:pt>
                <c:pt idx="372">
                  <c:v>3.7354037267080744</c:v>
                </c:pt>
                <c:pt idx="373">
                  <c:v>3.7454451345755686</c:v>
                </c:pt>
                <c:pt idx="374">
                  <c:v>3.7554865424430637</c:v>
                </c:pt>
                <c:pt idx="375">
                  <c:v>3.7655279503105588</c:v>
                </c:pt>
                <c:pt idx="376">
                  <c:v>3.7755693581780534</c:v>
                </c:pt>
                <c:pt idx="377">
                  <c:v>3.785610766045548</c:v>
                </c:pt>
                <c:pt idx="378">
                  <c:v>3.7956521739130431</c:v>
                </c:pt>
                <c:pt idx="379">
                  <c:v>3.8056935817805377</c:v>
                </c:pt>
                <c:pt idx="380">
                  <c:v>3.8157349896480324</c:v>
                </c:pt>
                <c:pt idx="381">
                  <c:v>3.8257763975155274</c:v>
                </c:pt>
                <c:pt idx="382">
                  <c:v>3.8358178053830221</c:v>
                </c:pt>
                <c:pt idx="383">
                  <c:v>3.8458592132505172</c:v>
                </c:pt>
                <c:pt idx="384">
                  <c:v>3.8559006211180118</c:v>
                </c:pt>
                <c:pt idx="385">
                  <c:v>3.8659420289855069</c:v>
                </c:pt>
                <c:pt idx="386">
                  <c:v>3.8759834368530015</c:v>
                </c:pt>
                <c:pt idx="387">
                  <c:v>3.8860248447204966</c:v>
                </c:pt>
                <c:pt idx="388">
                  <c:v>3.8960662525879912</c:v>
                </c:pt>
                <c:pt idx="389">
                  <c:v>3.9061076604554859</c:v>
                </c:pt>
                <c:pt idx="390">
                  <c:v>3.9161490683229809</c:v>
                </c:pt>
                <c:pt idx="391">
                  <c:v>3.926190476190476</c:v>
                </c:pt>
                <c:pt idx="392">
                  <c:v>3.9362318840579702</c:v>
                </c:pt>
                <c:pt idx="393">
                  <c:v>3.9462732919254653</c:v>
                </c:pt>
                <c:pt idx="394">
                  <c:v>3.9563146997929604</c:v>
                </c:pt>
                <c:pt idx="395">
                  <c:v>3.9663561076604545</c:v>
                </c:pt>
                <c:pt idx="396">
                  <c:v>3.9763975155279496</c:v>
                </c:pt>
                <c:pt idx="397">
                  <c:v>3.9864389233954443</c:v>
                </c:pt>
                <c:pt idx="398">
                  <c:v>3.9964803312629398</c:v>
                </c:pt>
                <c:pt idx="399">
                  <c:v>4.0065217391304344</c:v>
                </c:pt>
                <c:pt idx="400">
                  <c:v>4.016563146997929</c:v>
                </c:pt>
                <c:pt idx="401">
                  <c:v>4.0266045548654237</c:v>
                </c:pt>
                <c:pt idx="402">
                  <c:v>4.0366459627329183</c:v>
                </c:pt>
                <c:pt idx="403">
                  <c:v>4.0466873706004138</c:v>
                </c:pt>
                <c:pt idx="404">
                  <c:v>4.0567287784679085</c:v>
                </c:pt>
                <c:pt idx="405">
                  <c:v>4.0667701863354031</c:v>
                </c:pt>
                <c:pt idx="406">
                  <c:v>4.0768115942028986</c:v>
                </c:pt>
                <c:pt idx="407">
                  <c:v>4.0868530020703933</c:v>
                </c:pt>
                <c:pt idx="408">
                  <c:v>4.096894409937887</c:v>
                </c:pt>
                <c:pt idx="409">
                  <c:v>4.1069358178053825</c:v>
                </c:pt>
                <c:pt idx="410">
                  <c:v>4.1169772256728772</c:v>
                </c:pt>
                <c:pt idx="411">
                  <c:v>4.1270186335403718</c:v>
                </c:pt>
                <c:pt idx="412">
                  <c:v>4.1370600414078673</c:v>
                </c:pt>
                <c:pt idx="413">
                  <c:v>4.147101449275362</c:v>
                </c:pt>
                <c:pt idx="414">
                  <c:v>4.1571428571428566</c:v>
                </c:pt>
                <c:pt idx="415">
                  <c:v>4.1671842650103521</c:v>
                </c:pt>
                <c:pt idx="416">
                  <c:v>4.1772256728778459</c:v>
                </c:pt>
                <c:pt idx="417">
                  <c:v>4.1872670807453405</c:v>
                </c:pt>
                <c:pt idx="418">
                  <c:v>4.197308488612836</c:v>
                </c:pt>
                <c:pt idx="419">
                  <c:v>4.2073498964803306</c:v>
                </c:pt>
                <c:pt idx="420">
                  <c:v>4.2173913043478253</c:v>
                </c:pt>
                <c:pt idx="421">
                  <c:v>4.2274327122153208</c:v>
                </c:pt>
                <c:pt idx="422">
                  <c:v>4.2374741200828154</c:v>
                </c:pt>
                <c:pt idx="423">
                  <c:v>4.2475155279503092</c:v>
                </c:pt>
                <c:pt idx="424">
                  <c:v>4.2575569358178047</c:v>
                </c:pt>
                <c:pt idx="425">
                  <c:v>4.2675983436852993</c:v>
                </c:pt>
                <c:pt idx="426">
                  <c:v>4.277639751552794</c:v>
                </c:pt>
                <c:pt idx="427">
                  <c:v>4.2876811594202895</c:v>
                </c:pt>
                <c:pt idx="428">
                  <c:v>4.2977225672877841</c:v>
                </c:pt>
                <c:pt idx="429">
                  <c:v>4.3077639751552796</c:v>
                </c:pt>
                <c:pt idx="430">
                  <c:v>4.3178053830227743</c:v>
                </c:pt>
                <c:pt idx="431">
                  <c:v>4.327846790890268</c:v>
                </c:pt>
                <c:pt idx="432">
                  <c:v>4.3378881987577635</c:v>
                </c:pt>
                <c:pt idx="433">
                  <c:v>4.3479296066252582</c:v>
                </c:pt>
                <c:pt idx="434">
                  <c:v>4.3579710144927528</c:v>
                </c:pt>
                <c:pt idx="435">
                  <c:v>4.3680124223602483</c:v>
                </c:pt>
                <c:pt idx="436">
                  <c:v>4.378053830227743</c:v>
                </c:pt>
                <c:pt idx="437">
                  <c:v>4.3880952380952376</c:v>
                </c:pt>
                <c:pt idx="438">
                  <c:v>4.3981366459627322</c:v>
                </c:pt>
                <c:pt idx="439">
                  <c:v>4.4081780538302269</c:v>
                </c:pt>
                <c:pt idx="440">
                  <c:v>4.4182194616977215</c:v>
                </c:pt>
                <c:pt idx="441">
                  <c:v>4.428260869565217</c:v>
                </c:pt>
                <c:pt idx="442">
                  <c:v>4.4383022774327117</c:v>
                </c:pt>
                <c:pt idx="443">
                  <c:v>4.4483436853002063</c:v>
                </c:pt>
                <c:pt idx="444">
                  <c:v>4.4583850931677018</c:v>
                </c:pt>
                <c:pt idx="445">
                  <c:v>4.4684265010351965</c:v>
                </c:pt>
                <c:pt idx="446">
                  <c:v>4.4784679089026902</c:v>
                </c:pt>
                <c:pt idx="447">
                  <c:v>4.4885093167701857</c:v>
                </c:pt>
                <c:pt idx="448">
                  <c:v>4.4985507246376804</c:v>
                </c:pt>
                <c:pt idx="449">
                  <c:v>4.508592132505175</c:v>
                </c:pt>
                <c:pt idx="450">
                  <c:v>4.5186335403726705</c:v>
                </c:pt>
                <c:pt idx="451">
                  <c:v>4.5286749482401651</c:v>
                </c:pt>
                <c:pt idx="452">
                  <c:v>4.5387163561076598</c:v>
                </c:pt>
                <c:pt idx="453">
                  <c:v>4.5487577639751544</c:v>
                </c:pt>
                <c:pt idx="454">
                  <c:v>4.558799171842649</c:v>
                </c:pt>
                <c:pt idx="455">
                  <c:v>4.5688405797101446</c:v>
                </c:pt>
                <c:pt idx="456">
                  <c:v>4.5788819875776392</c:v>
                </c:pt>
                <c:pt idx="457">
                  <c:v>4.5889233954451338</c:v>
                </c:pt>
                <c:pt idx="458">
                  <c:v>4.5989648033126294</c:v>
                </c:pt>
                <c:pt idx="459">
                  <c:v>4.609006211180124</c:v>
                </c:pt>
                <c:pt idx="460">
                  <c:v>4.6190476190476186</c:v>
                </c:pt>
                <c:pt idx="461">
                  <c:v>4.6290890269151133</c:v>
                </c:pt>
                <c:pt idx="462">
                  <c:v>4.6391304347826079</c:v>
                </c:pt>
                <c:pt idx="463">
                  <c:v>4.6491718426501025</c:v>
                </c:pt>
                <c:pt idx="464">
                  <c:v>4.659213250517598</c:v>
                </c:pt>
                <c:pt idx="465">
                  <c:v>4.6692546583850927</c:v>
                </c:pt>
                <c:pt idx="466">
                  <c:v>4.6792960662525873</c:v>
                </c:pt>
                <c:pt idx="467">
                  <c:v>4.6893374741200828</c:v>
                </c:pt>
                <c:pt idx="468">
                  <c:v>4.6993788819875766</c:v>
                </c:pt>
                <c:pt idx="469">
                  <c:v>4.7094202898550712</c:v>
                </c:pt>
                <c:pt idx="470">
                  <c:v>4.7194616977225667</c:v>
                </c:pt>
                <c:pt idx="471">
                  <c:v>4.7295031055900614</c:v>
                </c:pt>
                <c:pt idx="472">
                  <c:v>4.739544513457556</c:v>
                </c:pt>
                <c:pt idx="473">
                  <c:v>4.7495859213250515</c:v>
                </c:pt>
                <c:pt idx="474">
                  <c:v>4.7596273291925462</c:v>
                </c:pt>
                <c:pt idx="475">
                  <c:v>4.7696687370600408</c:v>
                </c:pt>
                <c:pt idx="476">
                  <c:v>4.7797101449275354</c:v>
                </c:pt>
                <c:pt idx="477">
                  <c:v>4.7897515527950301</c:v>
                </c:pt>
                <c:pt idx="478">
                  <c:v>4.7997929606625247</c:v>
                </c:pt>
                <c:pt idx="479">
                  <c:v>4.8098343685300202</c:v>
                </c:pt>
                <c:pt idx="480">
                  <c:v>4.8198757763975149</c:v>
                </c:pt>
                <c:pt idx="481">
                  <c:v>4.8299171842650104</c:v>
                </c:pt>
                <c:pt idx="482">
                  <c:v>4.839958592132505</c:v>
                </c:pt>
                <c:pt idx="483">
                  <c:v>4.8499999999999988</c:v>
                </c:pt>
                <c:pt idx="484">
                  <c:v>4.8600414078674943</c:v>
                </c:pt>
                <c:pt idx="485">
                  <c:v>4.8700828157349889</c:v>
                </c:pt>
                <c:pt idx="486">
                  <c:v>4.8801242236024835</c:v>
                </c:pt>
                <c:pt idx="487">
                  <c:v>4.8901656314699791</c:v>
                </c:pt>
                <c:pt idx="488">
                  <c:v>4.9002070393374737</c:v>
                </c:pt>
                <c:pt idx="489">
                  <c:v>4.9102484472049683</c:v>
                </c:pt>
                <c:pt idx="490">
                  <c:v>4.9202898550724639</c:v>
                </c:pt>
                <c:pt idx="491">
                  <c:v>4.9303312629399576</c:v>
                </c:pt>
                <c:pt idx="492">
                  <c:v>4.9403726708074522</c:v>
                </c:pt>
                <c:pt idx="493">
                  <c:v>4.9504140786749478</c:v>
                </c:pt>
                <c:pt idx="494">
                  <c:v>4.9604554865424424</c:v>
                </c:pt>
                <c:pt idx="495">
                  <c:v>4.970496894409937</c:v>
                </c:pt>
                <c:pt idx="496">
                  <c:v>4.9805383022774325</c:v>
                </c:pt>
                <c:pt idx="497">
                  <c:v>4.9905797101449272</c:v>
                </c:pt>
                <c:pt idx="498">
                  <c:v>5.0006211180124209</c:v>
                </c:pt>
                <c:pt idx="499">
                  <c:v>5.0106625258799165</c:v>
                </c:pt>
                <c:pt idx="500">
                  <c:v>5.0207039337474111</c:v>
                </c:pt>
                <c:pt idx="501">
                  <c:v>5.0307453416149057</c:v>
                </c:pt>
                <c:pt idx="502">
                  <c:v>5.0407867494824012</c:v>
                </c:pt>
                <c:pt idx="503">
                  <c:v>5.0508281573498959</c:v>
                </c:pt>
                <c:pt idx="504">
                  <c:v>5.0608695652173905</c:v>
                </c:pt>
                <c:pt idx="505">
                  <c:v>5.070910973084886</c:v>
                </c:pt>
                <c:pt idx="506">
                  <c:v>5.0809523809523798</c:v>
                </c:pt>
                <c:pt idx="507">
                  <c:v>5.0909937888198753</c:v>
                </c:pt>
                <c:pt idx="508">
                  <c:v>5.1010351966873699</c:v>
                </c:pt>
                <c:pt idx="509">
                  <c:v>5.1110766045548646</c:v>
                </c:pt>
                <c:pt idx="510">
                  <c:v>5.1211180124223601</c:v>
                </c:pt>
                <c:pt idx="511">
                  <c:v>5.1311594202898547</c:v>
                </c:pt>
                <c:pt idx="512">
                  <c:v>5.1412008281573494</c:v>
                </c:pt>
                <c:pt idx="513">
                  <c:v>5.151242236024844</c:v>
                </c:pt>
                <c:pt idx="514">
                  <c:v>5.1612836438923386</c:v>
                </c:pt>
                <c:pt idx="515">
                  <c:v>5.1713250517598333</c:v>
                </c:pt>
                <c:pt idx="516">
                  <c:v>5.1813664596273288</c:v>
                </c:pt>
                <c:pt idx="517">
                  <c:v>5.1914078674948234</c:v>
                </c:pt>
                <c:pt idx="518">
                  <c:v>5.201449275362318</c:v>
                </c:pt>
                <c:pt idx="519">
                  <c:v>5.2114906832298136</c:v>
                </c:pt>
                <c:pt idx="520">
                  <c:v>5.2215320910973082</c:v>
                </c:pt>
                <c:pt idx="521">
                  <c:v>5.2315734989648019</c:v>
                </c:pt>
                <c:pt idx="522">
                  <c:v>5.2416149068322975</c:v>
                </c:pt>
                <c:pt idx="523">
                  <c:v>5.2516563146997921</c:v>
                </c:pt>
                <c:pt idx="524">
                  <c:v>5.2616977225672867</c:v>
                </c:pt>
                <c:pt idx="525">
                  <c:v>5.2717391304347823</c:v>
                </c:pt>
                <c:pt idx="526">
                  <c:v>5.2817805383022769</c:v>
                </c:pt>
                <c:pt idx="527">
                  <c:v>5.2918219461697715</c:v>
                </c:pt>
                <c:pt idx="528">
                  <c:v>5.3018633540372662</c:v>
                </c:pt>
                <c:pt idx="529">
                  <c:v>5.3119047619047608</c:v>
                </c:pt>
                <c:pt idx="530">
                  <c:v>5.3219461697722554</c:v>
                </c:pt>
                <c:pt idx="531">
                  <c:v>5.331987577639751</c:v>
                </c:pt>
                <c:pt idx="532">
                  <c:v>5.3420289855072456</c:v>
                </c:pt>
                <c:pt idx="533">
                  <c:v>5.3520703933747411</c:v>
                </c:pt>
                <c:pt idx="534">
                  <c:v>5.3621118012422357</c:v>
                </c:pt>
                <c:pt idx="535">
                  <c:v>5.3721532091097304</c:v>
                </c:pt>
                <c:pt idx="536">
                  <c:v>5.382194616977225</c:v>
                </c:pt>
                <c:pt idx="537">
                  <c:v>5.3922360248447196</c:v>
                </c:pt>
                <c:pt idx="538">
                  <c:v>5.4022774327122143</c:v>
                </c:pt>
                <c:pt idx="539">
                  <c:v>5.4123188405797098</c:v>
                </c:pt>
                <c:pt idx="540">
                  <c:v>5.4223602484472044</c:v>
                </c:pt>
                <c:pt idx="541">
                  <c:v>5.4324016563146991</c:v>
                </c:pt>
                <c:pt idx="542">
                  <c:v>5.4424430641821946</c:v>
                </c:pt>
                <c:pt idx="543">
                  <c:v>5.4524844720496883</c:v>
                </c:pt>
                <c:pt idx="544">
                  <c:v>5.462525879917183</c:v>
                </c:pt>
                <c:pt idx="545">
                  <c:v>5.4725672877846785</c:v>
                </c:pt>
                <c:pt idx="546">
                  <c:v>5.4826086956521731</c:v>
                </c:pt>
                <c:pt idx="547">
                  <c:v>5.4926501035196678</c:v>
                </c:pt>
                <c:pt idx="548">
                  <c:v>5.5026915113871633</c:v>
                </c:pt>
                <c:pt idx="549">
                  <c:v>5.5127329192546579</c:v>
                </c:pt>
                <c:pt idx="550">
                  <c:v>5.5227743271221525</c:v>
                </c:pt>
                <c:pt idx="551">
                  <c:v>5.5328157349896472</c:v>
                </c:pt>
                <c:pt idx="552">
                  <c:v>5.5428571428571418</c:v>
                </c:pt>
                <c:pt idx="553">
                  <c:v>5.5528985507246365</c:v>
                </c:pt>
                <c:pt idx="554">
                  <c:v>5.562939958592132</c:v>
                </c:pt>
                <c:pt idx="555">
                  <c:v>5.5729813664596266</c:v>
                </c:pt>
                <c:pt idx="556">
                  <c:v>5.5830227743271212</c:v>
                </c:pt>
                <c:pt idx="557">
                  <c:v>5.5930641821946168</c:v>
                </c:pt>
                <c:pt idx="558">
                  <c:v>5.6031055900621105</c:v>
                </c:pt>
                <c:pt idx="559">
                  <c:v>5.613146997929606</c:v>
                </c:pt>
                <c:pt idx="560">
                  <c:v>5.6231884057971007</c:v>
                </c:pt>
                <c:pt idx="561">
                  <c:v>5.6332298136645953</c:v>
                </c:pt>
                <c:pt idx="562">
                  <c:v>5.6432712215320908</c:v>
                </c:pt>
                <c:pt idx="563">
                  <c:v>5.6533126293995855</c:v>
                </c:pt>
                <c:pt idx="564">
                  <c:v>5.6633540372670801</c:v>
                </c:pt>
                <c:pt idx="565">
                  <c:v>5.6733954451345756</c:v>
                </c:pt>
                <c:pt idx="566">
                  <c:v>5.6834368530020694</c:v>
                </c:pt>
                <c:pt idx="567">
                  <c:v>5.693478260869564</c:v>
                </c:pt>
                <c:pt idx="568">
                  <c:v>5.7035196687370595</c:v>
                </c:pt>
                <c:pt idx="569">
                  <c:v>5.7135610766045541</c:v>
                </c:pt>
                <c:pt idx="570">
                  <c:v>5.7236024844720488</c:v>
                </c:pt>
                <c:pt idx="571">
                  <c:v>5.7336438923395443</c:v>
                </c:pt>
                <c:pt idx="572">
                  <c:v>5.7436853002070389</c:v>
                </c:pt>
                <c:pt idx="573">
                  <c:v>5.7537267080745327</c:v>
                </c:pt>
                <c:pt idx="574">
                  <c:v>5.7637681159420282</c:v>
                </c:pt>
                <c:pt idx="575">
                  <c:v>5.7738095238095228</c:v>
                </c:pt>
                <c:pt idx="576">
                  <c:v>5.7838509316770175</c:v>
                </c:pt>
                <c:pt idx="577">
                  <c:v>5.793892339544513</c:v>
                </c:pt>
                <c:pt idx="578">
                  <c:v>5.8039337474120076</c:v>
                </c:pt>
                <c:pt idx="579">
                  <c:v>5.8139751552795023</c:v>
                </c:pt>
                <c:pt idx="580">
                  <c:v>5.8240165631469978</c:v>
                </c:pt>
                <c:pt idx="581">
                  <c:v>5.8340579710144915</c:v>
                </c:pt>
                <c:pt idx="582">
                  <c:v>5.8440993788819862</c:v>
                </c:pt>
                <c:pt idx="583">
                  <c:v>5.8541407867494817</c:v>
                </c:pt>
                <c:pt idx="584">
                  <c:v>5.8641821946169763</c:v>
                </c:pt>
                <c:pt idx="585">
                  <c:v>5.8742236024844718</c:v>
                </c:pt>
                <c:pt idx="586">
                  <c:v>5.8842650103519665</c:v>
                </c:pt>
                <c:pt idx="587">
                  <c:v>5.8943064182194611</c:v>
                </c:pt>
                <c:pt idx="588">
                  <c:v>5.9043478260869557</c:v>
                </c:pt>
                <c:pt idx="589">
                  <c:v>5.9143892339544504</c:v>
                </c:pt>
                <c:pt idx="590">
                  <c:v>5.924430641821945</c:v>
                </c:pt>
                <c:pt idx="591">
                  <c:v>5.9344720496894405</c:v>
                </c:pt>
                <c:pt idx="592">
                  <c:v>5.9445134575569352</c:v>
                </c:pt>
                <c:pt idx="593">
                  <c:v>5.9545548654244298</c:v>
                </c:pt>
                <c:pt idx="594">
                  <c:v>5.9645962732919253</c:v>
                </c:pt>
                <c:pt idx="595">
                  <c:v>5.97463768115942</c:v>
                </c:pt>
                <c:pt idx="596">
                  <c:v>5.9846790890269137</c:v>
                </c:pt>
                <c:pt idx="597">
                  <c:v>5.9947204968944092</c:v>
                </c:pt>
                <c:pt idx="598">
                  <c:v>6.0047619047619039</c:v>
                </c:pt>
                <c:pt idx="599">
                  <c:v>6.0148033126293985</c:v>
                </c:pt>
                <c:pt idx="600">
                  <c:v>6.024844720496894</c:v>
                </c:pt>
                <c:pt idx="601">
                  <c:v>6.0348861283643886</c:v>
                </c:pt>
                <c:pt idx="602">
                  <c:v>6.0449275362318833</c:v>
                </c:pt>
                <c:pt idx="603">
                  <c:v>6.0549689440993779</c:v>
                </c:pt>
                <c:pt idx="604">
                  <c:v>6.0650103519668725</c:v>
                </c:pt>
                <c:pt idx="605">
                  <c:v>6.0750517598343672</c:v>
                </c:pt>
                <c:pt idx="606">
                  <c:v>6.0850931677018627</c:v>
                </c:pt>
                <c:pt idx="607">
                  <c:v>6.0951345755693573</c:v>
                </c:pt>
                <c:pt idx="608">
                  <c:v>6.105175983436852</c:v>
                </c:pt>
                <c:pt idx="609">
                  <c:v>6.1152173913043475</c:v>
                </c:pt>
                <c:pt idx="610">
                  <c:v>6.1252587991718421</c:v>
                </c:pt>
                <c:pt idx="611">
                  <c:v>6.1353002070393368</c:v>
                </c:pt>
                <c:pt idx="612">
                  <c:v>6.1453416149068314</c:v>
                </c:pt>
                <c:pt idx="613">
                  <c:v>6.155383022774326</c:v>
                </c:pt>
                <c:pt idx="614">
                  <c:v>6.1654244306418216</c:v>
                </c:pt>
                <c:pt idx="615">
                  <c:v>6.1754658385093162</c:v>
                </c:pt>
                <c:pt idx="616">
                  <c:v>6.1855072463768108</c:v>
                </c:pt>
                <c:pt idx="617">
                  <c:v>6.1955486542443063</c:v>
                </c:pt>
                <c:pt idx="618">
                  <c:v>6.2055900621118001</c:v>
                </c:pt>
                <c:pt idx="619">
                  <c:v>6.2156314699792947</c:v>
                </c:pt>
                <c:pt idx="620">
                  <c:v>6.2256728778467902</c:v>
                </c:pt>
                <c:pt idx="621">
                  <c:v>6.2357142857142849</c:v>
                </c:pt>
                <c:pt idx="622">
                  <c:v>6.2457556935817795</c:v>
                </c:pt>
                <c:pt idx="623">
                  <c:v>6.255797101449275</c:v>
                </c:pt>
                <c:pt idx="624">
                  <c:v>6.2658385093167697</c:v>
                </c:pt>
                <c:pt idx="625">
                  <c:v>6.2758799171842643</c:v>
                </c:pt>
                <c:pt idx="626">
                  <c:v>6.2859213250517589</c:v>
                </c:pt>
                <c:pt idx="627">
                  <c:v>6.2959627329192536</c:v>
                </c:pt>
                <c:pt idx="628">
                  <c:v>6.3060041407867482</c:v>
                </c:pt>
                <c:pt idx="629">
                  <c:v>6.3160455486542437</c:v>
                </c:pt>
                <c:pt idx="630">
                  <c:v>6.3260869565217384</c:v>
                </c:pt>
                <c:pt idx="631">
                  <c:v>6.336128364389233</c:v>
                </c:pt>
                <c:pt idx="632">
                  <c:v>6.3461697722567285</c:v>
                </c:pt>
                <c:pt idx="633">
                  <c:v>6.3562111801242223</c:v>
                </c:pt>
                <c:pt idx="634">
                  <c:v>6.3662525879917169</c:v>
                </c:pt>
                <c:pt idx="635">
                  <c:v>6.3762939958592124</c:v>
                </c:pt>
                <c:pt idx="636">
                  <c:v>6.386335403726707</c:v>
                </c:pt>
                <c:pt idx="637">
                  <c:v>6.3963768115942026</c:v>
                </c:pt>
                <c:pt idx="638">
                  <c:v>6.4064182194616972</c:v>
                </c:pt>
                <c:pt idx="639">
                  <c:v>6.4164596273291918</c:v>
                </c:pt>
                <c:pt idx="640">
                  <c:v>6.4265010351966874</c:v>
                </c:pt>
                <c:pt idx="641">
                  <c:v>6.4365424430641811</c:v>
                </c:pt>
                <c:pt idx="642">
                  <c:v>6.4465838509316757</c:v>
                </c:pt>
                <c:pt idx="643">
                  <c:v>6.4566252587991713</c:v>
                </c:pt>
                <c:pt idx="644">
                  <c:v>6.4666666666666659</c:v>
                </c:pt>
                <c:pt idx="645">
                  <c:v>6.4767080745341605</c:v>
                </c:pt>
                <c:pt idx="646">
                  <c:v>6.4867494824016561</c:v>
                </c:pt>
                <c:pt idx="647">
                  <c:v>6.4967908902691507</c:v>
                </c:pt>
                <c:pt idx="648">
                  <c:v>6.5068322981366444</c:v>
                </c:pt>
                <c:pt idx="649">
                  <c:v>6.51687370600414</c:v>
                </c:pt>
                <c:pt idx="650">
                  <c:v>6.5269151138716346</c:v>
                </c:pt>
                <c:pt idx="651">
                  <c:v>6.5369565217391292</c:v>
                </c:pt>
                <c:pt idx="652">
                  <c:v>6.5469979296066247</c:v>
                </c:pt>
                <c:pt idx="653">
                  <c:v>6.5570393374741194</c:v>
                </c:pt>
                <c:pt idx="654">
                  <c:v>6.567080745341614</c:v>
                </c:pt>
                <c:pt idx="655">
                  <c:v>6.5771221532091095</c:v>
                </c:pt>
                <c:pt idx="656">
                  <c:v>6.5871635610766033</c:v>
                </c:pt>
                <c:pt idx="657">
                  <c:v>6.5972049689440979</c:v>
                </c:pt>
                <c:pt idx="658">
                  <c:v>6.6072463768115934</c:v>
                </c:pt>
                <c:pt idx="659">
                  <c:v>6.6172877846790881</c:v>
                </c:pt>
                <c:pt idx="660">
                  <c:v>6.6273291925465827</c:v>
                </c:pt>
                <c:pt idx="661">
                  <c:v>6.6373706004140782</c:v>
                </c:pt>
                <c:pt idx="662">
                  <c:v>6.6474120082815729</c:v>
                </c:pt>
              </c:numCache>
            </c:numRef>
          </c:xVal>
          <c:yVal>
            <c:numRef>
              <c:f>'WAG followed by co-injection 70'!$F$432:$F$1094</c:f>
              <c:numCache>
                <c:formatCode>General</c:formatCode>
                <c:ptCount val="663"/>
                <c:pt idx="0">
                  <c:v>34.45167</c:v>
                </c:pt>
                <c:pt idx="1">
                  <c:v>34.43441</c:v>
                </c:pt>
                <c:pt idx="2">
                  <c:v>34.44247</c:v>
                </c:pt>
                <c:pt idx="3">
                  <c:v>34.429569999999998</c:v>
                </c:pt>
                <c:pt idx="4">
                  <c:v>34.419750000000001</c:v>
                </c:pt>
                <c:pt idx="5">
                  <c:v>34.412120000000002</c:v>
                </c:pt>
                <c:pt idx="6">
                  <c:v>34.412689999999998</c:v>
                </c:pt>
                <c:pt idx="7">
                  <c:v>34.403260000000003</c:v>
                </c:pt>
                <c:pt idx="8">
                  <c:v>34.393549999999998</c:v>
                </c:pt>
                <c:pt idx="9">
                  <c:v>34.395650000000003</c:v>
                </c:pt>
                <c:pt idx="10">
                  <c:v>34.390390000000004</c:v>
                </c:pt>
                <c:pt idx="11">
                  <c:v>34.378799999999998</c:v>
                </c:pt>
                <c:pt idx="12">
                  <c:v>34.37659</c:v>
                </c:pt>
                <c:pt idx="13">
                  <c:v>34.383929999999999</c:v>
                </c:pt>
                <c:pt idx="14">
                  <c:v>34.379300000000001</c:v>
                </c:pt>
                <c:pt idx="15">
                  <c:v>34.376519999999999</c:v>
                </c:pt>
                <c:pt idx="16">
                  <c:v>34.382950000000001</c:v>
                </c:pt>
                <c:pt idx="17">
                  <c:v>34.367550000000001</c:v>
                </c:pt>
                <c:pt idx="18">
                  <c:v>34.372410000000002</c:v>
                </c:pt>
                <c:pt idx="19">
                  <c:v>34.376190000000001</c:v>
                </c:pt>
                <c:pt idx="20">
                  <c:v>34.374470000000002</c:v>
                </c:pt>
                <c:pt idx="21">
                  <c:v>34.378779999999999</c:v>
                </c:pt>
                <c:pt idx="22">
                  <c:v>34.397030000000001</c:v>
                </c:pt>
                <c:pt idx="23">
                  <c:v>34.393909999999998</c:v>
                </c:pt>
                <c:pt idx="24">
                  <c:v>34.400749999999995</c:v>
                </c:pt>
                <c:pt idx="25">
                  <c:v>34.416049999999998</c:v>
                </c:pt>
                <c:pt idx="26">
                  <c:v>34.415579999999999</c:v>
                </c:pt>
                <c:pt idx="27">
                  <c:v>34.414659999999998</c:v>
                </c:pt>
                <c:pt idx="28">
                  <c:v>34.421669999999999</c:v>
                </c:pt>
                <c:pt idx="29">
                  <c:v>34.425649999999997</c:v>
                </c:pt>
                <c:pt idx="30">
                  <c:v>34.440519999999999</c:v>
                </c:pt>
                <c:pt idx="31">
                  <c:v>34.443100000000001</c:v>
                </c:pt>
                <c:pt idx="32">
                  <c:v>34.445270000000001</c:v>
                </c:pt>
                <c:pt idx="33">
                  <c:v>34.45664</c:v>
                </c:pt>
                <c:pt idx="34">
                  <c:v>34.468510000000002</c:v>
                </c:pt>
                <c:pt idx="35">
                  <c:v>34.482399999999998</c:v>
                </c:pt>
                <c:pt idx="36">
                  <c:v>34.482779999999998</c:v>
                </c:pt>
                <c:pt idx="37">
                  <c:v>34.500239999999998</c:v>
                </c:pt>
                <c:pt idx="38">
                  <c:v>34.50647</c:v>
                </c:pt>
                <c:pt idx="39">
                  <c:v>34.518699999999995</c:v>
                </c:pt>
                <c:pt idx="40">
                  <c:v>34.528530000000003</c:v>
                </c:pt>
                <c:pt idx="41">
                  <c:v>34.536439999999999</c:v>
                </c:pt>
                <c:pt idx="42">
                  <c:v>34.54457</c:v>
                </c:pt>
                <c:pt idx="43">
                  <c:v>34.564149999999998</c:v>
                </c:pt>
                <c:pt idx="44">
                  <c:v>34.575150000000001</c:v>
                </c:pt>
                <c:pt idx="45">
                  <c:v>34.582369999999997</c:v>
                </c:pt>
                <c:pt idx="46">
                  <c:v>34.593400000000003</c:v>
                </c:pt>
                <c:pt idx="47">
                  <c:v>34.59581</c:v>
                </c:pt>
                <c:pt idx="48">
                  <c:v>34.597749999999998</c:v>
                </c:pt>
                <c:pt idx="49">
                  <c:v>34.607310000000005</c:v>
                </c:pt>
                <c:pt idx="50">
                  <c:v>34.613770000000002</c:v>
                </c:pt>
                <c:pt idx="51">
                  <c:v>34.607559999999999</c:v>
                </c:pt>
                <c:pt idx="52">
                  <c:v>34.618769999999998</c:v>
                </c:pt>
                <c:pt idx="53">
                  <c:v>34.643129999999999</c:v>
                </c:pt>
                <c:pt idx="54">
                  <c:v>34.64911</c:v>
                </c:pt>
                <c:pt idx="55">
                  <c:v>34.660519999999998</c:v>
                </c:pt>
                <c:pt idx="56">
                  <c:v>34.65334</c:v>
                </c:pt>
                <c:pt idx="57">
                  <c:v>34.655419999999999</c:v>
                </c:pt>
                <c:pt idx="58">
                  <c:v>34.67521</c:v>
                </c:pt>
                <c:pt idx="59">
                  <c:v>34.694520000000004</c:v>
                </c:pt>
                <c:pt idx="60">
                  <c:v>34.677689999999998</c:v>
                </c:pt>
                <c:pt idx="61">
                  <c:v>34.692430000000002</c:v>
                </c:pt>
                <c:pt idx="62">
                  <c:v>34.699399999999997</c:v>
                </c:pt>
                <c:pt idx="63">
                  <c:v>34.712779999999995</c:v>
                </c:pt>
                <c:pt idx="64">
                  <c:v>34.730580000000003</c:v>
                </c:pt>
                <c:pt idx="65">
                  <c:v>34.73997</c:v>
                </c:pt>
                <c:pt idx="66">
                  <c:v>34.752800000000001</c:v>
                </c:pt>
                <c:pt idx="67">
                  <c:v>34.758839999999999</c:v>
                </c:pt>
                <c:pt idx="68">
                  <c:v>34.76332</c:v>
                </c:pt>
                <c:pt idx="69">
                  <c:v>34.765250000000002</c:v>
                </c:pt>
                <c:pt idx="70">
                  <c:v>34.772080000000003</c:v>
                </c:pt>
                <c:pt idx="71">
                  <c:v>34.799769999999995</c:v>
                </c:pt>
                <c:pt idx="72">
                  <c:v>34.802350000000004</c:v>
                </c:pt>
                <c:pt idx="73">
                  <c:v>34.801909999999999</c:v>
                </c:pt>
                <c:pt idx="74">
                  <c:v>34.81935</c:v>
                </c:pt>
                <c:pt idx="75">
                  <c:v>34.832120000000003</c:v>
                </c:pt>
                <c:pt idx="76">
                  <c:v>34.833240000000004</c:v>
                </c:pt>
                <c:pt idx="77">
                  <c:v>34.840180000000004</c:v>
                </c:pt>
                <c:pt idx="78">
                  <c:v>34.843290000000003</c:v>
                </c:pt>
                <c:pt idx="79">
                  <c:v>34.85857</c:v>
                </c:pt>
                <c:pt idx="80">
                  <c:v>34.875509999999998</c:v>
                </c:pt>
                <c:pt idx="81">
                  <c:v>34.88617</c:v>
                </c:pt>
                <c:pt idx="82">
                  <c:v>34.88805</c:v>
                </c:pt>
                <c:pt idx="83">
                  <c:v>34.917299999999997</c:v>
                </c:pt>
                <c:pt idx="84">
                  <c:v>34.921469999999999</c:v>
                </c:pt>
                <c:pt idx="85">
                  <c:v>34.94003</c:v>
                </c:pt>
                <c:pt idx="86">
                  <c:v>34.954090000000001</c:v>
                </c:pt>
                <c:pt idx="87">
                  <c:v>34.959600000000002</c:v>
                </c:pt>
                <c:pt idx="88">
                  <c:v>34.970109999999998</c:v>
                </c:pt>
                <c:pt idx="89">
                  <c:v>34.985019999999999</c:v>
                </c:pt>
                <c:pt idx="90">
                  <c:v>34.977899999999998</c:v>
                </c:pt>
                <c:pt idx="91">
                  <c:v>34.985439999999997</c:v>
                </c:pt>
                <c:pt idx="92">
                  <c:v>35.006900000000002</c:v>
                </c:pt>
                <c:pt idx="93">
                  <c:v>35.001759999999997</c:v>
                </c:pt>
                <c:pt idx="94">
                  <c:v>35.00356</c:v>
                </c:pt>
                <c:pt idx="95">
                  <c:v>35.010219999999997</c:v>
                </c:pt>
                <c:pt idx="96">
                  <c:v>35.005760000000002</c:v>
                </c:pt>
                <c:pt idx="97">
                  <c:v>35.016179999999999</c:v>
                </c:pt>
                <c:pt idx="98">
                  <c:v>35.011989999999997</c:v>
                </c:pt>
                <c:pt idx="99">
                  <c:v>35.025149999999996</c:v>
                </c:pt>
                <c:pt idx="100">
                  <c:v>35.029760000000003</c:v>
                </c:pt>
                <c:pt idx="101">
                  <c:v>35.021920000000001</c:v>
                </c:pt>
                <c:pt idx="102">
                  <c:v>35.005000000000003</c:v>
                </c:pt>
                <c:pt idx="103">
                  <c:v>35.029920000000004</c:v>
                </c:pt>
                <c:pt idx="104">
                  <c:v>35.032679999999999</c:v>
                </c:pt>
                <c:pt idx="105">
                  <c:v>35.019080000000002</c:v>
                </c:pt>
                <c:pt idx="106">
                  <c:v>35.04468</c:v>
                </c:pt>
                <c:pt idx="107">
                  <c:v>35.050660000000001</c:v>
                </c:pt>
                <c:pt idx="108">
                  <c:v>35.057109999999994</c:v>
                </c:pt>
                <c:pt idx="109">
                  <c:v>35.064239999999998</c:v>
                </c:pt>
                <c:pt idx="110">
                  <c:v>35.068429999999999</c:v>
                </c:pt>
                <c:pt idx="111">
                  <c:v>35.081719999999997</c:v>
                </c:pt>
                <c:pt idx="112">
                  <c:v>35.082180000000001</c:v>
                </c:pt>
                <c:pt idx="113">
                  <c:v>35.074849999999998</c:v>
                </c:pt>
                <c:pt idx="114">
                  <c:v>35.077379999999998</c:v>
                </c:pt>
                <c:pt idx="115">
                  <c:v>35.077480000000001</c:v>
                </c:pt>
                <c:pt idx="116">
                  <c:v>35.075839999999999</c:v>
                </c:pt>
                <c:pt idx="117">
                  <c:v>35.087499999999999</c:v>
                </c:pt>
                <c:pt idx="118">
                  <c:v>35.084870000000002</c:v>
                </c:pt>
                <c:pt idx="119">
                  <c:v>35.086190000000002</c:v>
                </c:pt>
                <c:pt idx="120">
                  <c:v>35.105589999999999</c:v>
                </c:pt>
                <c:pt idx="121">
                  <c:v>35.116970000000002</c:v>
                </c:pt>
                <c:pt idx="122">
                  <c:v>35.138100000000001</c:v>
                </c:pt>
                <c:pt idx="123">
                  <c:v>35.144939999999998</c:v>
                </c:pt>
                <c:pt idx="124">
                  <c:v>35.145510000000002</c:v>
                </c:pt>
                <c:pt idx="125">
                  <c:v>35.16677</c:v>
                </c:pt>
                <c:pt idx="126">
                  <c:v>35.182929999999999</c:v>
                </c:pt>
                <c:pt idx="127">
                  <c:v>35.184760000000004</c:v>
                </c:pt>
                <c:pt idx="128">
                  <c:v>35.184170000000002</c:v>
                </c:pt>
                <c:pt idx="129">
                  <c:v>35.193649999999998</c:v>
                </c:pt>
                <c:pt idx="130">
                  <c:v>35.21011</c:v>
                </c:pt>
                <c:pt idx="131">
                  <c:v>35.190599999999996</c:v>
                </c:pt>
                <c:pt idx="132">
                  <c:v>35.187710000000003</c:v>
                </c:pt>
                <c:pt idx="133">
                  <c:v>35.20138</c:v>
                </c:pt>
                <c:pt idx="134">
                  <c:v>35.205880000000001</c:v>
                </c:pt>
                <c:pt idx="135">
                  <c:v>35.209670000000003</c:v>
                </c:pt>
                <c:pt idx="136">
                  <c:v>35.20673</c:v>
                </c:pt>
                <c:pt idx="137">
                  <c:v>35.22092</c:v>
                </c:pt>
                <c:pt idx="138">
                  <c:v>35.226729999999996</c:v>
                </c:pt>
                <c:pt idx="139">
                  <c:v>35.232310000000005</c:v>
                </c:pt>
                <c:pt idx="140">
                  <c:v>35.22448</c:v>
                </c:pt>
                <c:pt idx="141">
                  <c:v>35.225990000000003</c:v>
                </c:pt>
                <c:pt idx="142">
                  <c:v>35.2271</c:v>
                </c:pt>
                <c:pt idx="143">
                  <c:v>35.22063</c:v>
                </c:pt>
                <c:pt idx="144">
                  <c:v>35.228349999999999</c:v>
                </c:pt>
                <c:pt idx="145">
                  <c:v>35.234969999999997</c:v>
                </c:pt>
                <c:pt idx="146">
                  <c:v>35.234899999999996</c:v>
                </c:pt>
                <c:pt idx="147">
                  <c:v>35.246139999999997</c:v>
                </c:pt>
                <c:pt idx="148">
                  <c:v>35.259909999999998</c:v>
                </c:pt>
                <c:pt idx="149">
                  <c:v>35.264430000000004</c:v>
                </c:pt>
                <c:pt idx="150">
                  <c:v>35.293350000000004</c:v>
                </c:pt>
                <c:pt idx="151">
                  <c:v>35.328420000000001</c:v>
                </c:pt>
                <c:pt idx="152">
                  <c:v>35.346890000000002</c:v>
                </c:pt>
                <c:pt idx="153">
                  <c:v>35.364290000000004</c:v>
                </c:pt>
                <c:pt idx="154">
                  <c:v>35.380949999999999</c:v>
                </c:pt>
                <c:pt idx="155">
                  <c:v>35.375360000000001</c:v>
                </c:pt>
                <c:pt idx="156">
                  <c:v>35.38991</c:v>
                </c:pt>
                <c:pt idx="157">
                  <c:v>35.39987</c:v>
                </c:pt>
                <c:pt idx="158">
                  <c:v>35.394329999999997</c:v>
                </c:pt>
                <c:pt idx="159">
                  <c:v>35.397260000000003</c:v>
                </c:pt>
                <c:pt idx="160">
                  <c:v>35.422890000000002</c:v>
                </c:pt>
                <c:pt idx="161">
                  <c:v>35.423560000000002</c:v>
                </c:pt>
                <c:pt idx="162">
                  <c:v>35.407379999999996</c:v>
                </c:pt>
                <c:pt idx="163">
                  <c:v>35.421729999999997</c:v>
                </c:pt>
                <c:pt idx="164">
                  <c:v>35.42906</c:v>
                </c:pt>
                <c:pt idx="165">
                  <c:v>35.428060000000002</c:v>
                </c:pt>
                <c:pt idx="166">
                  <c:v>35.439630000000001</c:v>
                </c:pt>
                <c:pt idx="167">
                  <c:v>35.445540000000001</c:v>
                </c:pt>
                <c:pt idx="168">
                  <c:v>35.447789999999998</c:v>
                </c:pt>
                <c:pt idx="169">
                  <c:v>35.456389999999999</c:v>
                </c:pt>
                <c:pt idx="170">
                  <c:v>35.450150000000001</c:v>
                </c:pt>
                <c:pt idx="171">
                  <c:v>35.444189999999999</c:v>
                </c:pt>
                <c:pt idx="172">
                  <c:v>35.4666</c:v>
                </c:pt>
                <c:pt idx="173">
                  <c:v>35.482959999999999</c:v>
                </c:pt>
                <c:pt idx="174">
                  <c:v>35.4925</c:v>
                </c:pt>
                <c:pt idx="175">
                  <c:v>35.49145</c:v>
                </c:pt>
                <c:pt idx="176">
                  <c:v>35.49391</c:v>
                </c:pt>
                <c:pt idx="177">
                  <c:v>35.496279999999999</c:v>
                </c:pt>
                <c:pt idx="178">
                  <c:v>35.493049999999997</c:v>
                </c:pt>
                <c:pt idx="179">
                  <c:v>35.502130000000001</c:v>
                </c:pt>
                <c:pt idx="180">
                  <c:v>35.498910000000002</c:v>
                </c:pt>
                <c:pt idx="181">
                  <c:v>35.496690000000001</c:v>
                </c:pt>
                <c:pt idx="182">
                  <c:v>35.496450000000003</c:v>
                </c:pt>
                <c:pt idx="183">
                  <c:v>35.501309999999997</c:v>
                </c:pt>
                <c:pt idx="184">
                  <c:v>35.505810000000004</c:v>
                </c:pt>
                <c:pt idx="185">
                  <c:v>35.54072</c:v>
                </c:pt>
                <c:pt idx="186">
                  <c:v>35.544070000000005</c:v>
                </c:pt>
                <c:pt idx="187">
                  <c:v>35.570599999999999</c:v>
                </c:pt>
                <c:pt idx="188">
                  <c:v>35.597729999999999</c:v>
                </c:pt>
                <c:pt idx="189">
                  <c:v>35.623649999999998</c:v>
                </c:pt>
                <c:pt idx="190">
                  <c:v>35.637410000000003</c:v>
                </c:pt>
                <c:pt idx="191">
                  <c:v>35.640329999999999</c:v>
                </c:pt>
                <c:pt idx="192">
                  <c:v>35.650349999999996</c:v>
                </c:pt>
                <c:pt idx="193">
                  <c:v>35.658909999999999</c:v>
                </c:pt>
                <c:pt idx="194">
                  <c:v>35.651269999999997</c:v>
                </c:pt>
                <c:pt idx="195">
                  <c:v>35.646709999999999</c:v>
                </c:pt>
                <c:pt idx="196">
                  <c:v>35.636980000000001</c:v>
                </c:pt>
                <c:pt idx="197">
                  <c:v>35.633180000000003</c:v>
                </c:pt>
                <c:pt idx="198">
                  <c:v>35.641469999999998</c:v>
                </c:pt>
                <c:pt idx="199">
                  <c:v>35.641489999999997</c:v>
                </c:pt>
                <c:pt idx="200">
                  <c:v>35.640650000000001</c:v>
                </c:pt>
                <c:pt idx="201">
                  <c:v>35.652149999999999</c:v>
                </c:pt>
                <c:pt idx="202">
                  <c:v>35.65549</c:v>
                </c:pt>
                <c:pt idx="203">
                  <c:v>35.657139999999998</c:v>
                </c:pt>
                <c:pt idx="204">
                  <c:v>35.649329999999999</c:v>
                </c:pt>
                <c:pt idx="205">
                  <c:v>35.658259999999999</c:v>
                </c:pt>
                <c:pt idx="206">
                  <c:v>35.646280000000004</c:v>
                </c:pt>
                <c:pt idx="207">
                  <c:v>35.648020000000002</c:v>
                </c:pt>
                <c:pt idx="208">
                  <c:v>35.646300000000004</c:v>
                </c:pt>
                <c:pt idx="209">
                  <c:v>35.65578</c:v>
                </c:pt>
                <c:pt idx="210">
                  <c:v>35.659199999999998</c:v>
                </c:pt>
                <c:pt idx="211">
                  <c:v>35.674029999999995</c:v>
                </c:pt>
                <c:pt idx="212">
                  <c:v>35.681559999999998</c:v>
                </c:pt>
                <c:pt idx="213">
                  <c:v>35.68309</c:v>
                </c:pt>
                <c:pt idx="214">
                  <c:v>35.70599</c:v>
                </c:pt>
                <c:pt idx="215">
                  <c:v>35.716770000000004</c:v>
                </c:pt>
                <c:pt idx="216">
                  <c:v>35.729950000000002</c:v>
                </c:pt>
                <c:pt idx="217">
                  <c:v>35.716970000000003</c:v>
                </c:pt>
                <c:pt idx="218">
                  <c:v>35.708539999999999</c:v>
                </c:pt>
                <c:pt idx="219">
                  <c:v>35.709440000000001</c:v>
                </c:pt>
                <c:pt idx="220">
                  <c:v>35.702570000000001</c:v>
                </c:pt>
                <c:pt idx="221">
                  <c:v>35.695549999999997</c:v>
                </c:pt>
                <c:pt idx="222">
                  <c:v>35.693100000000001</c:v>
                </c:pt>
                <c:pt idx="223">
                  <c:v>35.70355</c:v>
                </c:pt>
                <c:pt idx="224">
                  <c:v>35.709899999999998</c:v>
                </c:pt>
                <c:pt idx="225">
                  <c:v>35.704259999999998</c:v>
                </c:pt>
                <c:pt idx="226">
                  <c:v>35.713719999999995</c:v>
                </c:pt>
                <c:pt idx="227">
                  <c:v>35.739490000000004</c:v>
                </c:pt>
                <c:pt idx="228">
                  <c:v>35.749209999999998</c:v>
                </c:pt>
                <c:pt idx="229">
                  <c:v>35.782179999999997</c:v>
                </c:pt>
                <c:pt idx="230">
                  <c:v>35.782469999999996</c:v>
                </c:pt>
                <c:pt idx="231">
                  <c:v>35.810250000000003</c:v>
                </c:pt>
                <c:pt idx="232">
                  <c:v>35.827190000000002</c:v>
                </c:pt>
                <c:pt idx="233">
                  <c:v>35.837579999999996</c:v>
                </c:pt>
                <c:pt idx="234">
                  <c:v>35.868569999999998</c:v>
                </c:pt>
                <c:pt idx="235">
                  <c:v>35.875189999999996</c:v>
                </c:pt>
                <c:pt idx="236">
                  <c:v>35.898099999999999</c:v>
                </c:pt>
                <c:pt idx="237">
                  <c:v>35.919699999999999</c:v>
                </c:pt>
                <c:pt idx="238">
                  <c:v>35.922840000000001</c:v>
                </c:pt>
                <c:pt idx="239">
                  <c:v>35.944490000000002</c:v>
                </c:pt>
                <c:pt idx="240">
                  <c:v>35.954250000000002</c:v>
                </c:pt>
                <c:pt idx="241">
                  <c:v>35.970300000000002</c:v>
                </c:pt>
                <c:pt idx="242">
                  <c:v>35.985120000000002</c:v>
                </c:pt>
                <c:pt idx="243">
                  <c:v>36.001909999999995</c:v>
                </c:pt>
                <c:pt idx="244">
                  <c:v>36.005140000000004</c:v>
                </c:pt>
                <c:pt idx="245">
                  <c:v>36.023800000000001</c:v>
                </c:pt>
                <c:pt idx="246">
                  <c:v>36.035670000000003</c:v>
                </c:pt>
                <c:pt idx="247">
                  <c:v>36.049599999999998</c:v>
                </c:pt>
                <c:pt idx="248">
                  <c:v>36.077849999999998</c:v>
                </c:pt>
                <c:pt idx="249">
                  <c:v>36.085619999999999</c:v>
                </c:pt>
                <c:pt idx="250">
                  <c:v>36.062910000000002</c:v>
                </c:pt>
                <c:pt idx="251">
                  <c:v>36.048760000000001</c:v>
                </c:pt>
                <c:pt idx="252">
                  <c:v>36.030889999999999</c:v>
                </c:pt>
                <c:pt idx="253">
                  <c:v>36.002199999999995</c:v>
                </c:pt>
                <c:pt idx="254">
                  <c:v>35.972529999999999</c:v>
                </c:pt>
                <c:pt idx="255">
                  <c:v>35.953859999999999</c:v>
                </c:pt>
                <c:pt idx="256">
                  <c:v>35.939</c:v>
                </c:pt>
                <c:pt idx="257">
                  <c:v>35.942930000000004</c:v>
                </c:pt>
                <c:pt idx="258">
                  <c:v>35.951350000000005</c:v>
                </c:pt>
                <c:pt idx="259">
                  <c:v>35.974070000000005</c:v>
                </c:pt>
                <c:pt idx="260">
                  <c:v>36.150889999999997</c:v>
                </c:pt>
                <c:pt idx="261">
                  <c:v>36.329749999999997</c:v>
                </c:pt>
                <c:pt idx="262">
                  <c:v>36.334830000000004</c:v>
                </c:pt>
                <c:pt idx="263">
                  <c:v>36.536670000000001</c:v>
                </c:pt>
                <c:pt idx="264">
                  <c:v>36.67492</c:v>
                </c:pt>
                <c:pt idx="265">
                  <c:v>36.566009999999999</c:v>
                </c:pt>
                <c:pt idx="266">
                  <c:v>36.309550000000002</c:v>
                </c:pt>
                <c:pt idx="267">
                  <c:v>36.206069999999997</c:v>
                </c:pt>
                <c:pt idx="268">
                  <c:v>36.144030000000001</c:v>
                </c:pt>
                <c:pt idx="269">
                  <c:v>36.130680000000005</c:v>
                </c:pt>
                <c:pt idx="270">
                  <c:v>36.118279999999999</c:v>
                </c:pt>
                <c:pt idx="271">
                  <c:v>36.117289999999997</c:v>
                </c:pt>
                <c:pt idx="272">
                  <c:v>36.146080000000005</c:v>
                </c:pt>
                <c:pt idx="273">
                  <c:v>36.195749999999997</c:v>
                </c:pt>
                <c:pt idx="274">
                  <c:v>36.261510000000001</c:v>
                </c:pt>
                <c:pt idx="275">
                  <c:v>36.431350000000002</c:v>
                </c:pt>
                <c:pt idx="276">
                  <c:v>36.632170000000002</c:v>
                </c:pt>
                <c:pt idx="277">
                  <c:v>36.821249999999999</c:v>
                </c:pt>
                <c:pt idx="278">
                  <c:v>36.901009999999999</c:v>
                </c:pt>
                <c:pt idx="279">
                  <c:v>36.667369999999998</c:v>
                </c:pt>
                <c:pt idx="280">
                  <c:v>36.470770000000002</c:v>
                </c:pt>
                <c:pt idx="281">
                  <c:v>36.652099999999997</c:v>
                </c:pt>
                <c:pt idx="282">
                  <c:v>36.862989999999996</c:v>
                </c:pt>
                <c:pt idx="283">
                  <c:v>37.054119999999998</c:v>
                </c:pt>
                <c:pt idx="284">
                  <c:v>37.171770000000002</c:v>
                </c:pt>
                <c:pt idx="285">
                  <c:v>36.44735</c:v>
                </c:pt>
                <c:pt idx="286">
                  <c:v>36.079279999999997</c:v>
                </c:pt>
                <c:pt idx="287">
                  <c:v>35.871470000000002</c:v>
                </c:pt>
                <c:pt idx="288">
                  <c:v>35.766590000000001</c:v>
                </c:pt>
                <c:pt idx="289">
                  <c:v>35.776960000000003</c:v>
                </c:pt>
                <c:pt idx="290">
                  <c:v>35.686669999999999</c:v>
                </c:pt>
                <c:pt idx="291">
                  <c:v>35.519370000000002</c:v>
                </c:pt>
                <c:pt idx="292">
                  <c:v>35.525039999999997</c:v>
                </c:pt>
                <c:pt idx="293">
                  <c:v>35.582189999999997</c:v>
                </c:pt>
                <c:pt idx="294">
                  <c:v>35.698599999999999</c:v>
                </c:pt>
                <c:pt idx="295">
                  <c:v>35.43683</c:v>
                </c:pt>
                <c:pt idx="296">
                  <c:v>35.447929999999999</c:v>
                </c:pt>
                <c:pt idx="297">
                  <c:v>35.48189</c:v>
                </c:pt>
                <c:pt idx="298">
                  <c:v>35.483280000000001</c:v>
                </c:pt>
                <c:pt idx="299">
                  <c:v>35.476060000000004</c:v>
                </c:pt>
                <c:pt idx="300">
                  <c:v>35.457770000000004</c:v>
                </c:pt>
                <c:pt idx="301">
                  <c:v>35.486840000000001</c:v>
                </c:pt>
                <c:pt idx="302">
                  <c:v>35.477249999999998</c:v>
                </c:pt>
                <c:pt idx="303">
                  <c:v>35.443640000000002</c:v>
                </c:pt>
                <c:pt idx="304">
                  <c:v>35.31532</c:v>
                </c:pt>
                <c:pt idx="305">
                  <c:v>35.085459999999998</c:v>
                </c:pt>
                <c:pt idx="306">
                  <c:v>34.946559999999998</c:v>
                </c:pt>
                <c:pt idx="307">
                  <c:v>34.911090000000002</c:v>
                </c:pt>
                <c:pt idx="308">
                  <c:v>34.930700000000002</c:v>
                </c:pt>
                <c:pt idx="309">
                  <c:v>34.916599999999995</c:v>
                </c:pt>
                <c:pt idx="310">
                  <c:v>34.874830000000003</c:v>
                </c:pt>
                <c:pt idx="311">
                  <c:v>34.8444</c:v>
                </c:pt>
                <c:pt idx="312">
                  <c:v>34.821390000000001</c:v>
                </c:pt>
                <c:pt idx="313">
                  <c:v>34.80377</c:v>
                </c:pt>
                <c:pt idx="314">
                  <c:v>34.796939999999999</c:v>
                </c:pt>
                <c:pt idx="315">
                  <c:v>34.816369999999999</c:v>
                </c:pt>
                <c:pt idx="316">
                  <c:v>34.891739999999999</c:v>
                </c:pt>
                <c:pt idx="317">
                  <c:v>34.905270000000002</c:v>
                </c:pt>
                <c:pt idx="318">
                  <c:v>34.796489999999999</c:v>
                </c:pt>
                <c:pt idx="319">
                  <c:v>34.730969999999999</c:v>
                </c:pt>
                <c:pt idx="320">
                  <c:v>34.695010000000003</c:v>
                </c:pt>
                <c:pt idx="321">
                  <c:v>34.697800000000001</c:v>
                </c:pt>
                <c:pt idx="322">
                  <c:v>34.681179999999998</c:v>
                </c:pt>
                <c:pt idx="323">
                  <c:v>34.660760000000003</c:v>
                </c:pt>
                <c:pt idx="324">
                  <c:v>34.646300000000004</c:v>
                </c:pt>
                <c:pt idx="325">
                  <c:v>34.633960000000002</c:v>
                </c:pt>
                <c:pt idx="326">
                  <c:v>34.618760000000002</c:v>
                </c:pt>
                <c:pt idx="327">
                  <c:v>34.607120000000002</c:v>
                </c:pt>
                <c:pt idx="328">
                  <c:v>34.603139999999996</c:v>
                </c:pt>
                <c:pt idx="329">
                  <c:v>34.606210000000004</c:v>
                </c:pt>
                <c:pt idx="330">
                  <c:v>34.591680000000004</c:v>
                </c:pt>
                <c:pt idx="331">
                  <c:v>34.595089999999999</c:v>
                </c:pt>
                <c:pt idx="332">
                  <c:v>34.597090000000001</c:v>
                </c:pt>
                <c:pt idx="333">
                  <c:v>34.580629999999999</c:v>
                </c:pt>
                <c:pt idx="334">
                  <c:v>34.567979999999999</c:v>
                </c:pt>
                <c:pt idx="335">
                  <c:v>34.604309999999998</c:v>
                </c:pt>
                <c:pt idx="336">
                  <c:v>34.629770000000001</c:v>
                </c:pt>
                <c:pt idx="337">
                  <c:v>34.643659999999997</c:v>
                </c:pt>
                <c:pt idx="338">
                  <c:v>34.636150000000001</c:v>
                </c:pt>
                <c:pt idx="339">
                  <c:v>34.563780000000001</c:v>
                </c:pt>
                <c:pt idx="340">
                  <c:v>34.566900000000004</c:v>
                </c:pt>
                <c:pt idx="341">
                  <c:v>34.581910000000001</c:v>
                </c:pt>
                <c:pt idx="342">
                  <c:v>34.578939999999996</c:v>
                </c:pt>
                <c:pt idx="343">
                  <c:v>34.564869999999999</c:v>
                </c:pt>
                <c:pt idx="344">
                  <c:v>34.586289999999998</c:v>
                </c:pt>
                <c:pt idx="345">
                  <c:v>34.635619999999996</c:v>
                </c:pt>
                <c:pt idx="346">
                  <c:v>34.659129999999998</c:v>
                </c:pt>
                <c:pt idx="347">
                  <c:v>34.675870000000003</c:v>
                </c:pt>
                <c:pt idx="348">
                  <c:v>34.68535</c:v>
                </c:pt>
                <c:pt idx="349">
                  <c:v>34.708200000000005</c:v>
                </c:pt>
                <c:pt idx="350">
                  <c:v>34.729709999999997</c:v>
                </c:pt>
                <c:pt idx="351">
                  <c:v>34.743780000000001</c:v>
                </c:pt>
                <c:pt idx="352">
                  <c:v>34.754989999999999</c:v>
                </c:pt>
                <c:pt idx="353">
                  <c:v>34.773200000000003</c:v>
                </c:pt>
                <c:pt idx="354">
                  <c:v>34.777700000000003</c:v>
                </c:pt>
                <c:pt idx="355">
                  <c:v>34.756630000000001</c:v>
                </c:pt>
                <c:pt idx="356">
                  <c:v>34.708629999999999</c:v>
                </c:pt>
                <c:pt idx="357">
                  <c:v>34.63805</c:v>
                </c:pt>
                <c:pt idx="358">
                  <c:v>34.580979999999997</c:v>
                </c:pt>
                <c:pt idx="359">
                  <c:v>34.569029999999998</c:v>
                </c:pt>
                <c:pt idx="360">
                  <c:v>34.549979999999998</c:v>
                </c:pt>
                <c:pt idx="361">
                  <c:v>34.544879999999999</c:v>
                </c:pt>
                <c:pt idx="362">
                  <c:v>34.700880000000005</c:v>
                </c:pt>
                <c:pt idx="363">
                  <c:v>34.894379999999998</c:v>
                </c:pt>
                <c:pt idx="364">
                  <c:v>35.050800000000002</c:v>
                </c:pt>
                <c:pt idx="365">
                  <c:v>35.135909999999996</c:v>
                </c:pt>
                <c:pt idx="366">
                  <c:v>35.177530000000004</c:v>
                </c:pt>
                <c:pt idx="367">
                  <c:v>35.193150000000003</c:v>
                </c:pt>
                <c:pt idx="368">
                  <c:v>35.214399999999998</c:v>
                </c:pt>
                <c:pt idx="369">
                  <c:v>35.224420000000002</c:v>
                </c:pt>
                <c:pt idx="370">
                  <c:v>35.225430000000003</c:v>
                </c:pt>
                <c:pt idx="371">
                  <c:v>35.198659999999997</c:v>
                </c:pt>
                <c:pt idx="372">
                  <c:v>34.453359999999996</c:v>
                </c:pt>
                <c:pt idx="373">
                  <c:v>34.382310000000004</c:v>
                </c:pt>
                <c:pt idx="374">
                  <c:v>34.361309999999996</c:v>
                </c:pt>
                <c:pt idx="375">
                  <c:v>34.368760000000002</c:v>
                </c:pt>
                <c:pt idx="376">
                  <c:v>34.355640000000001</c:v>
                </c:pt>
                <c:pt idx="377">
                  <c:v>34.397330000000004</c:v>
                </c:pt>
                <c:pt idx="378">
                  <c:v>34.460210000000004</c:v>
                </c:pt>
                <c:pt idx="379">
                  <c:v>34.532899999999998</c:v>
                </c:pt>
                <c:pt idx="380">
                  <c:v>34.588619999999999</c:v>
                </c:pt>
                <c:pt idx="381">
                  <c:v>34.62276</c:v>
                </c:pt>
                <c:pt idx="382">
                  <c:v>34.698949999999996</c:v>
                </c:pt>
                <c:pt idx="383">
                  <c:v>34.774630000000002</c:v>
                </c:pt>
                <c:pt idx="384">
                  <c:v>34.849699999999999</c:v>
                </c:pt>
                <c:pt idx="385">
                  <c:v>34.906230000000001</c:v>
                </c:pt>
                <c:pt idx="386">
                  <c:v>34.945880000000002</c:v>
                </c:pt>
                <c:pt idx="387">
                  <c:v>34.974530000000001</c:v>
                </c:pt>
                <c:pt idx="388">
                  <c:v>34.960859999999997</c:v>
                </c:pt>
                <c:pt idx="389">
                  <c:v>34.873139999999999</c:v>
                </c:pt>
                <c:pt idx="390">
                  <c:v>34.72992</c:v>
                </c:pt>
                <c:pt idx="391">
                  <c:v>34.572559999999996</c:v>
                </c:pt>
                <c:pt idx="392">
                  <c:v>34.511179999999996</c:v>
                </c:pt>
                <c:pt idx="393">
                  <c:v>34.474060000000001</c:v>
                </c:pt>
                <c:pt idx="394">
                  <c:v>34.459420000000001</c:v>
                </c:pt>
                <c:pt idx="395">
                  <c:v>34.452539999999999</c:v>
                </c:pt>
                <c:pt idx="396">
                  <c:v>34.454059999999998</c:v>
                </c:pt>
                <c:pt idx="397">
                  <c:v>34.454479999999997</c:v>
                </c:pt>
                <c:pt idx="398">
                  <c:v>34.461689999999997</c:v>
                </c:pt>
                <c:pt idx="399">
                  <c:v>34.484479999999998</c:v>
                </c:pt>
                <c:pt idx="400">
                  <c:v>34.570079999999997</c:v>
                </c:pt>
                <c:pt idx="401">
                  <c:v>34.743769999999998</c:v>
                </c:pt>
                <c:pt idx="402">
                  <c:v>34.896650000000001</c:v>
                </c:pt>
                <c:pt idx="403">
                  <c:v>35.005200000000002</c:v>
                </c:pt>
                <c:pt idx="404">
                  <c:v>35.050530000000002</c:v>
                </c:pt>
                <c:pt idx="405">
                  <c:v>35.08099</c:v>
                </c:pt>
                <c:pt idx="406">
                  <c:v>35.098050000000001</c:v>
                </c:pt>
                <c:pt idx="407">
                  <c:v>35.05939</c:v>
                </c:pt>
                <c:pt idx="408">
                  <c:v>34.9786</c:v>
                </c:pt>
                <c:pt idx="409">
                  <c:v>34.864229999999999</c:v>
                </c:pt>
                <c:pt idx="410">
                  <c:v>34.697399999999995</c:v>
                </c:pt>
                <c:pt idx="411">
                  <c:v>34.583190000000002</c:v>
                </c:pt>
                <c:pt idx="412">
                  <c:v>34.514130000000002</c:v>
                </c:pt>
                <c:pt idx="413">
                  <c:v>34.474290000000003</c:v>
                </c:pt>
                <c:pt idx="414">
                  <c:v>34.460500000000003</c:v>
                </c:pt>
                <c:pt idx="415">
                  <c:v>34.454549999999998</c:v>
                </c:pt>
                <c:pt idx="416">
                  <c:v>34.496310000000001</c:v>
                </c:pt>
                <c:pt idx="417">
                  <c:v>34.501129999999996</c:v>
                </c:pt>
                <c:pt idx="418">
                  <c:v>34.498249999999999</c:v>
                </c:pt>
                <c:pt idx="419">
                  <c:v>34.526399999999995</c:v>
                </c:pt>
                <c:pt idx="420">
                  <c:v>34.625070000000001</c:v>
                </c:pt>
                <c:pt idx="421">
                  <c:v>34.767689999999995</c:v>
                </c:pt>
                <c:pt idx="422">
                  <c:v>34.895949999999999</c:v>
                </c:pt>
                <c:pt idx="423">
                  <c:v>34.987949999999998</c:v>
                </c:pt>
                <c:pt idx="424">
                  <c:v>35.041060000000002</c:v>
                </c:pt>
                <c:pt idx="425">
                  <c:v>35.078479999999999</c:v>
                </c:pt>
                <c:pt idx="426">
                  <c:v>35.102060000000002</c:v>
                </c:pt>
                <c:pt idx="427">
                  <c:v>35.085990000000002</c:v>
                </c:pt>
                <c:pt idx="428">
                  <c:v>35.149889999999999</c:v>
                </c:pt>
                <c:pt idx="429">
                  <c:v>35.160809999999998</c:v>
                </c:pt>
                <c:pt idx="430">
                  <c:v>35.05095</c:v>
                </c:pt>
                <c:pt idx="431">
                  <c:v>34.81288</c:v>
                </c:pt>
                <c:pt idx="432">
                  <c:v>34.635750000000002</c:v>
                </c:pt>
                <c:pt idx="433">
                  <c:v>34.598800000000004</c:v>
                </c:pt>
                <c:pt idx="434">
                  <c:v>34.567660000000004</c:v>
                </c:pt>
                <c:pt idx="435">
                  <c:v>34.563310000000001</c:v>
                </c:pt>
                <c:pt idx="436">
                  <c:v>34.565719999999999</c:v>
                </c:pt>
                <c:pt idx="437">
                  <c:v>34.552240000000005</c:v>
                </c:pt>
                <c:pt idx="438">
                  <c:v>34.55142</c:v>
                </c:pt>
                <c:pt idx="439">
                  <c:v>34.557389999999998</c:v>
                </c:pt>
                <c:pt idx="440">
                  <c:v>34.582889999999999</c:v>
                </c:pt>
                <c:pt idx="441">
                  <c:v>34.669789999999999</c:v>
                </c:pt>
                <c:pt idx="442">
                  <c:v>34.823689999999999</c:v>
                </c:pt>
                <c:pt idx="443">
                  <c:v>34.956099999999999</c:v>
                </c:pt>
                <c:pt idx="444">
                  <c:v>35.027320000000003</c:v>
                </c:pt>
                <c:pt idx="445">
                  <c:v>35.074440000000003</c:v>
                </c:pt>
                <c:pt idx="446">
                  <c:v>35.107100000000003</c:v>
                </c:pt>
                <c:pt idx="447">
                  <c:v>35.131100000000004</c:v>
                </c:pt>
                <c:pt idx="448">
                  <c:v>35.150410000000001</c:v>
                </c:pt>
                <c:pt idx="449">
                  <c:v>35.179290000000002</c:v>
                </c:pt>
                <c:pt idx="450">
                  <c:v>35.175919999999998</c:v>
                </c:pt>
                <c:pt idx="451">
                  <c:v>35.139949999999999</c:v>
                </c:pt>
                <c:pt idx="452">
                  <c:v>34.98066</c:v>
                </c:pt>
                <c:pt idx="453">
                  <c:v>34.753279999999997</c:v>
                </c:pt>
                <c:pt idx="454">
                  <c:v>34.676970000000004</c:v>
                </c:pt>
                <c:pt idx="455">
                  <c:v>34.421149999999997</c:v>
                </c:pt>
                <c:pt idx="456">
                  <c:v>34.431919999999998</c:v>
                </c:pt>
                <c:pt idx="457">
                  <c:v>34.44746</c:v>
                </c:pt>
                <c:pt idx="458">
                  <c:v>34.442170000000004</c:v>
                </c:pt>
                <c:pt idx="459">
                  <c:v>34.420520000000003</c:v>
                </c:pt>
                <c:pt idx="460">
                  <c:v>34.411819999999999</c:v>
                </c:pt>
                <c:pt idx="461">
                  <c:v>34.364690000000003</c:v>
                </c:pt>
                <c:pt idx="462">
                  <c:v>34.311320000000002</c:v>
                </c:pt>
                <c:pt idx="463">
                  <c:v>34.278840000000002</c:v>
                </c:pt>
                <c:pt idx="464">
                  <c:v>34.253740000000001</c:v>
                </c:pt>
                <c:pt idx="465">
                  <c:v>34.225210000000004</c:v>
                </c:pt>
                <c:pt idx="466">
                  <c:v>34.263850000000005</c:v>
                </c:pt>
                <c:pt idx="467">
                  <c:v>34.276479999999999</c:v>
                </c:pt>
                <c:pt idx="468">
                  <c:v>34.2194</c:v>
                </c:pt>
                <c:pt idx="469">
                  <c:v>34.233499999999999</c:v>
                </c:pt>
                <c:pt idx="470">
                  <c:v>34.24241</c:v>
                </c:pt>
                <c:pt idx="471">
                  <c:v>34.291460000000001</c:v>
                </c:pt>
                <c:pt idx="472">
                  <c:v>34.422080000000001</c:v>
                </c:pt>
                <c:pt idx="473">
                  <c:v>34.588839999999998</c:v>
                </c:pt>
                <c:pt idx="474">
                  <c:v>34.703029999999998</c:v>
                </c:pt>
                <c:pt idx="475">
                  <c:v>34.765210000000003</c:v>
                </c:pt>
                <c:pt idx="476">
                  <c:v>34.811590000000002</c:v>
                </c:pt>
                <c:pt idx="477">
                  <c:v>34.84357</c:v>
                </c:pt>
                <c:pt idx="478">
                  <c:v>34.874630000000003</c:v>
                </c:pt>
                <c:pt idx="479">
                  <c:v>34.898270000000004</c:v>
                </c:pt>
                <c:pt idx="480">
                  <c:v>34.906010000000002</c:v>
                </c:pt>
                <c:pt idx="481">
                  <c:v>34.930540000000001</c:v>
                </c:pt>
                <c:pt idx="482">
                  <c:v>34.941240000000001</c:v>
                </c:pt>
                <c:pt idx="483">
                  <c:v>34.937429999999999</c:v>
                </c:pt>
                <c:pt idx="484">
                  <c:v>34.937869999999997</c:v>
                </c:pt>
                <c:pt idx="485">
                  <c:v>34.934760000000004</c:v>
                </c:pt>
                <c:pt idx="486">
                  <c:v>34.8979</c:v>
                </c:pt>
                <c:pt idx="487">
                  <c:v>34.855690000000003</c:v>
                </c:pt>
                <c:pt idx="488">
                  <c:v>34.800840000000001</c:v>
                </c:pt>
                <c:pt idx="489">
                  <c:v>34.769210000000001</c:v>
                </c:pt>
                <c:pt idx="490">
                  <c:v>34.755030000000005</c:v>
                </c:pt>
                <c:pt idx="491">
                  <c:v>34.734639999999999</c:v>
                </c:pt>
                <c:pt idx="492">
                  <c:v>34.751669999999997</c:v>
                </c:pt>
                <c:pt idx="493">
                  <c:v>34.777850000000001</c:v>
                </c:pt>
                <c:pt idx="494">
                  <c:v>34.837389999999999</c:v>
                </c:pt>
                <c:pt idx="495">
                  <c:v>34.916969999999999</c:v>
                </c:pt>
                <c:pt idx="496">
                  <c:v>34.954470000000001</c:v>
                </c:pt>
                <c:pt idx="497">
                  <c:v>34.964680000000001</c:v>
                </c:pt>
                <c:pt idx="498">
                  <c:v>34.980060000000002</c:v>
                </c:pt>
                <c:pt idx="499">
                  <c:v>35.017699999999998</c:v>
                </c:pt>
                <c:pt idx="500">
                  <c:v>35.03172</c:v>
                </c:pt>
                <c:pt idx="501">
                  <c:v>35.060760000000002</c:v>
                </c:pt>
                <c:pt idx="502">
                  <c:v>35.080549999999995</c:v>
                </c:pt>
                <c:pt idx="503">
                  <c:v>35.106950000000005</c:v>
                </c:pt>
                <c:pt idx="504">
                  <c:v>35.120179999999998</c:v>
                </c:pt>
                <c:pt idx="505">
                  <c:v>35.141649999999998</c:v>
                </c:pt>
                <c:pt idx="506">
                  <c:v>35.096039999999995</c:v>
                </c:pt>
                <c:pt idx="507">
                  <c:v>35.065649999999998</c:v>
                </c:pt>
                <c:pt idx="508">
                  <c:v>35.075230000000005</c:v>
                </c:pt>
                <c:pt idx="509">
                  <c:v>35.075140000000005</c:v>
                </c:pt>
                <c:pt idx="510">
                  <c:v>35.081179999999996</c:v>
                </c:pt>
                <c:pt idx="511">
                  <c:v>35.086069999999999</c:v>
                </c:pt>
                <c:pt idx="512">
                  <c:v>35.083950000000002</c:v>
                </c:pt>
                <c:pt idx="513">
                  <c:v>35.101590000000002</c:v>
                </c:pt>
                <c:pt idx="514">
                  <c:v>35.096869999999996</c:v>
                </c:pt>
                <c:pt idx="515">
                  <c:v>35.093200000000003</c:v>
                </c:pt>
                <c:pt idx="516">
                  <c:v>35.097439999999999</c:v>
                </c:pt>
                <c:pt idx="517">
                  <c:v>35.108649999999997</c:v>
                </c:pt>
                <c:pt idx="518">
                  <c:v>35.138960000000004</c:v>
                </c:pt>
                <c:pt idx="519">
                  <c:v>35.151359999999997</c:v>
                </c:pt>
                <c:pt idx="520">
                  <c:v>35.167059999999999</c:v>
                </c:pt>
                <c:pt idx="521">
                  <c:v>35.174749999999996</c:v>
                </c:pt>
                <c:pt idx="522">
                  <c:v>35.179949999999998</c:v>
                </c:pt>
                <c:pt idx="523">
                  <c:v>35.184809999999999</c:v>
                </c:pt>
                <c:pt idx="524">
                  <c:v>35.19491</c:v>
                </c:pt>
                <c:pt idx="525">
                  <c:v>35.198439999999998</c:v>
                </c:pt>
                <c:pt idx="526">
                  <c:v>35.20093</c:v>
                </c:pt>
                <c:pt idx="527">
                  <c:v>35.201529999999998</c:v>
                </c:pt>
                <c:pt idx="528">
                  <c:v>35.218760000000003</c:v>
                </c:pt>
                <c:pt idx="529">
                  <c:v>35.21604</c:v>
                </c:pt>
                <c:pt idx="530">
                  <c:v>35.226140000000001</c:v>
                </c:pt>
                <c:pt idx="531">
                  <c:v>35.224930000000001</c:v>
                </c:pt>
                <c:pt idx="532">
                  <c:v>35.224980000000002</c:v>
                </c:pt>
                <c:pt idx="533">
                  <c:v>35.220669999999998</c:v>
                </c:pt>
                <c:pt idx="534">
                  <c:v>35.202159999999999</c:v>
                </c:pt>
                <c:pt idx="535">
                  <c:v>35.205349999999996</c:v>
                </c:pt>
                <c:pt idx="536">
                  <c:v>35.208600000000004</c:v>
                </c:pt>
                <c:pt idx="537">
                  <c:v>35.22063</c:v>
                </c:pt>
                <c:pt idx="538">
                  <c:v>35.225920000000002</c:v>
                </c:pt>
                <c:pt idx="539">
                  <c:v>35.228549999999998</c:v>
                </c:pt>
                <c:pt idx="540">
                  <c:v>35.228270000000002</c:v>
                </c:pt>
                <c:pt idx="541">
                  <c:v>35.230260000000001</c:v>
                </c:pt>
                <c:pt idx="542">
                  <c:v>35.209499999999998</c:v>
                </c:pt>
                <c:pt idx="543">
                  <c:v>35.18094</c:v>
                </c:pt>
                <c:pt idx="544">
                  <c:v>35.163960000000003</c:v>
                </c:pt>
                <c:pt idx="545">
                  <c:v>35.157209999999999</c:v>
                </c:pt>
                <c:pt idx="546">
                  <c:v>35.176500000000004</c:v>
                </c:pt>
                <c:pt idx="547">
                  <c:v>35.194960000000002</c:v>
                </c:pt>
                <c:pt idx="548">
                  <c:v>35.218789999999998</c:v>
                </c:pt>
                <c:pt idx="549">
                  <c:v>35.23386</c:v>
                </c:pt>
                <c:pt idx="550">
                  <c:v>35.2348</c:v>
                </c:pt>
                <c:pt idx="551">
                  <c:v>35.227170000000001</c:v>
                </c:pt>
                <c:pt idx="552">
                  <c:v>35.215730000000001</c:v>
                </c:pt>
                <c:pt idx="553">
                  <c:v>35.214210000000001</c:v>
                </c:pt>
                <c:pt idx="554">
                  <c:v>35.215780000000002</c:v>
                </c:pt>
                <c:pt idx="555">
                  <c:v>35.230220000000003</c:v>
                </c:pt>
                <c:pt idx="556">
                  <c:v>35.259439999999998</c:v>
                </c:pt>
                <c:pt idx="557">
                  <c:v>35.267399999999995</c:v>
                </c:pt>
                <c:pt idx="558">
                  <c:v>35.26294</c:v>
                </c:pt>
                <c:pt idx="559">
                  <c:v>35.27469</c:v>
                </c:pt>
                <c:pt idx="560">
                  <c:v>35.260549999999995</c:v>
                </c:pt>
                <c:pt idx="561">
                  <c:v>35.23028</c:v>
                </c:pt>
                <c:pt idx="562">
                  <c:v>35.226179999999999</c:v>
                </c:pt>
                <c:pt idx="563">
                  <c:v>35.216360000000002</c:v>
                </c:pt>
                <c:pt idx="564">
                  <c:v>35.205179999999999</c:v>
                </c:pt>
                <c:pt idx="565">
                  <c:v>35.216900000000003</c:v>
                </c:pt>
                <c:pt idx="566">
                  <c:v>35.2498</c:v>
                </c:pt>
                <c:pt idx="567">
                  <c:v>35.26538</c:v>
                </c:pt>
                <c:pt idx="568">
                  <c:v>35.273270000000004</c:v>
                </c:pt>
                <c:pt idx="569">
                  <c:v>35.275390000000002</c:v>
                </c:pt>
                <c:pt idx="570">
                  <c:v>35.272750000000002</c:v>
                </c:pt>
                <c:pt idx="571">
                  <c:v>35.279140000000005</c:v>
                </c:pt>
                <c:pt idx="572">
                  <c:v>35.289110000000001</c:v>
                </c:pt>
                <c:pt idx="573">
                  <c:v>35.295230000000004</c:v>
                </c:pt>
                <c:pt idx="574">
                  <c:v>35.309260000000002</c:v>
                </c:pt>
                <c:pt idx="575">
                  <c:v>35.31729</c:v>
                </c:pt>
                <c:pt idx="576">
                  <c:v>35.284050000000001</c:v>
                </c:pt>
                <c:pt idx="577">
                  <c:v>35.27317</c:v>
                </c:pt>
                <c:pt idx="578">
                  <c:v>35.307870000000001</c:v>
                </c:pt>
                <c:pt idx="579">
                  <c:v>35.3001</c:v>
                </c:pt>
                <c:pt idx="580">
                  <c:v>35.306429999999999</c:v>
                </c:pt>
                <c:pt idx="581">
                  <c:v>35.311709999999998</c:v>
                </c:pt>
                <c:pt idx="582">
                  <c:v>35.303899999999999</c:v>
                </c:pt>
                <c:pt idx="583">
                  <c:v>35.31709</c:v>
                </c:pt>
                <c:pt idx="584">
                  <c:v>35.323540000000001</c:v>
                </c:pt>
                <c:pt idx="585">
                  <c:v>35.336640000000003</c:v>
                </c:pt>
                <c:pt idx="586">
                  <c:v>35.341439999999999</c:v>
                </c:pt>
                <c:pt idx="587">
                  <c:v>35.36336</c:v>
                </c:pt>
                <c:pt idx="588">
                  <c:v>35.360120000000002</c:v>
                </c:pt>
                <c:pt idx="589">
                  <c:v>35.366750000000003</c:v>
                </c:pt>
                <c:pt idx="590">
                  <c:v>35.374380000000002</c:v>
                </c:pt>
                <c:pt idx="591">
                  <c:v>35.369859999999996</c:v>
                </c:pt>
                <c:pt idx="592">
                  <c:v>35.368539999999996</c:v>
                </c:pt>
                <c:pt idx="593">
                  <c:v>35.369349999999997</c:v>
                </c:pt>
                <c:pt idx="594">
                  <c:v>35.368670000000002</c:v>
                </c:pt>
                <c:pt idx="595">
                  <c:v>35.371780000000001</c:v>
                </c:pt>
                <c:pt idx="596">
                  <c:v>35.381740000000001</c:v>
                </c:pt>
                <c:pt idx="597">
                  <c:v>35.370010000000001</c:v>
                </c:pt>
                <c:pt idx="598">
                  <c:v>35.366799999999998</c:v>
                </c:pt>
                <c:pt idx="599">
                  <c:v>35.351329999999997</c:v>
                </c:pt>
                <c:pt idx="600">
                  <c:v>35.362549999999999</c:v>
                </c:pt>
                <c:pt idx="601">
                  <c:v>35.372199999999999</c:v>
                </c:pt>
                <c:pt idx="602">
                  <c:v>35.378929999999997</c:v>
                </c:pt>
                <c:pt idx="603">
                  <c:v>35.385069999999999</c:v>
                </c:pt>
                <c:pt idx="604">
                  <c:v>35.390889999999999</c:v>
                </c:pt>
                <c:pt idx="605">
                  <c:v>35.395780000000002</c:v>
                </c:pt>
                <c:pt idx="606">
                  <c:v>35.398350000000001</c:v>
                </c:pt>
                <c:pt idx="607">
                  <c:v>35.406829999999999</c:v>
                </c:pt>
                <c:pt idx="608">
                  <c:v>35.421140000000001</c:v>
                </c:pt>
                <c:pt idx="609">
                  <c:v>35.415749999999996</c:v>
                </c:pt>
                <c:pt idx="610">
                  <c:v>35.413400000000003</c:v>
                </c:pt>
                <c:pt idx="611">
                  <c:v>35.429989999999997</c:v>
                </c:pt>
                <c:pt idx="612">
                  <c:v>35.432259999999999</c:v>
                </c:pt>
                <c:pt idx="613">
                  <c:v>35.44538</c:v>
                </c:pt>
                <c:pt idx="614">
                  <c:v>35.451320000000003</c:v>
                </c:pt>
                <c:pt idx="615">
                  <c:v>35.459229999999998</c:v>
                </c:pt>
                <c:pt idx="616">
                  <c:v>35.462209999999999</c:v>
                </c:pt>
                <c:pt idx="617">
                  <c:v>35.458310000000004</c:v>
                </c:pt>
                <c:pt idx="618">
                  <c:v>35.47645</c:v>
                </c:pt>
                <c:pt idx="619">
                  <c:v>35.473190000000002</c:v>
                </c:pt>
                <c:pt idx="620">
                  <c:v>35.453649999999996</c:v>
                </c:pt>
                <c:pt idx="621">
                  <c:v>35.474080000000001</c:v>
                </c:pt>
                <c:pt idx="622">
                  <c:v>35.453119999999998</c:v>
                </c:pt>
                <c:pt idx="623">
                  <c:v>35.46528</c:v>
                </c:pt>
                <c:pt idx="624">
                  <c:v>35.461919999999999</c:v>
                </c:pt>
                <c:pt idx="625">
                  <c:v>35.456870000000002</c:v>
                </c:pt>
                <c:pt idx="626">
                  <c:v>35.444430000000004</c:v>
                </c:pt>
                <c:pt idx="627">
                  <c:v>35.427430000000001</c:v>
                </c:pt>
                <c:pt idx="628">
                  <c:v>35.419409999999999</c:v>
                </c:pt>
                <c:pt idx="629">
                  <c:v>35.397750000000002</c:v>
                </c:pt>
                <c:pt idx="630">
                  <c:v>35.374879999999997</c:v>
                </c:pt>
                <c:pt idx="631">
                  <c:v>35.369900000000001</c:v>
                </c:pt>
                <c:pt idx="632">
                  <c:v>35.376469999999998</c:v>
                </c:pt>
                <c:pt idx="633">
                  <c:v>35.402790000000003</c:v>
                </c:pt>
                <c:pt idx="634">
                  <c:v>35.411540000000002</c:v>
                </c:pt>
                <c:pt idx="635">
                  <c:v>35.440599999999996</c:v>
                </c:pt>
                <c:pt idx="636">
                  <c:v>35.46575</c:v>
                </c:pt>
                <c:pt idx="637">
                  <c:v>35.482379999999999</c:v>
                </c:pt>
                <c:pt idx="638">
                  <c:v>35.485210000000002</c:v>
                </c:pt>
                <c:pt idx="639">
                  <c:v>35.49465</c:v>
                </c:pt>
                <c:pt idx="640">
                  <c:v>35.498980000000003</c:v>
                </c:pt>
                <c:pt idx="641">
                  <c:v>35.512160000000002</c:v>
                </c:pt>
                <c:pt idx="642">
                  <c:v>35.520000000000003</c:v>
                </c:pt>
                <c:pt idx="643">
                  <c:v>35.528850000000006</c:v>
                </c:pt>
                <c:pt idx="644">
                  <c:v>35.537959999999998</c:v>
                </c:pt>
                <c:pt idx="645">
                  <c:v>35.523139999999998</c:v>
                </c:pt>
                <c:pt idx="646">
                  <c:v>35.522440000000003</c:v>
                </c:pt>
                <c:pt idx="647">
                  <c:v>35.512520000000002</c:v>
                </c:pt>
                <c:pt idx="648">
                  <c:v>35.488939999999999</c:v>
                </c:pt>
                <c:pt idx="649">
                  <c:v>35.448169999999998</c:v>
                </c:pt>
                <c:pt idx="650">
                  <c:v>35.42971</c:v>
                </c:pt>
                <c:pt idx="651">
                  <c:v>35.417149999999999</c:v>
                </c:pt>
                <c:pt idx="652">
                  <c:v>35.389630000000004</c:v>
                </c:pt>
                <c:pt idx="653">
                  <c:v>35.371780000000001</c:v>
                </c:pt>
                <c:pt idx="654">
                  <c:v>35.353290000000001</c:v>
                </c:pt>
                <c:pt idx="655">
                  <c:v>35.334859999999999</c:v>
                </c:pt>
                <c:pt idx="656">
                  <c:v>35.342869999999998</c:v>
                </c:pt>
                <c:pt idx="657">
                  <c:v>35.360320000000002</c:v>
                </c:pt>
                <c:pt idx="658">
                  <c:v>35.393749999999997</c:v>
                </c:pt>
                <c:pt idx="659">
                  <c:v>35.468110000000003</c:v>
                </c:pt>
                <c:pt idx="660">
                  <c:v>35.527880000000003</c:v>
                </c:pt>
                <c:pt idx="661">
                  <c:v>35.535699999999999</c:v>
                </c:pt>
                <c:pt idx="662">
                  <c:v>35.550260000000002</c:v>
                </c:pt>
              </c:numCache>
            </c:numRef>
          </c:yVal>
          <c:smooth val="0"/>
        </c:ser>
        <c:ser>
          <c:idx val="5"/>
          <c:order val="4"/>
          <c:tx>
            <c:v>MPG</c:v>
          </c:tx>
          <c:spPr>
            <a:ln w="38100">
              <a:solidFill>
                <a:srgbClr val="FFC000"/>
              </a:solidFill>
            </a:ln>
          </c:spPr>
          <c:marker>
            <c:symbol val="none"/>
          </c:marker>
          <c:xVal>
            <c:numRef>
              <c:f>'WAG followed by co-injection 70'!$Q$67:$Q$68</c:f>
              <c:numCache>
                <c:formatCode>General</c:formatCode>
                <c:ptCount val="2"/>
                <c:pt idx="0">
                  <c:v>0</c:v>
                </c:pt>
                <c:pt idx="1">
                  <c:v>7</c:v>
                </c:pt>
              </c:numCache>
            </c:numRef>
          </c:xVal>
          <c:yVal>
            <c:numRef>
              <c:f>'WAG followed by co-injection 70'!$R$67:$R$68</c:f>
              <c:numCache>
                <c:formatCode>General</c:formatCode>
                <c:ptCount val="2"/>
                <c:pt idx="0">
                  <c:v>10</c:v>
                </c:pt>
                <c:pt idx="1">
                  <c:v>10</c:v>
                </c:pt>
              </c:numCache>
            </c:numRef>
          </c:yVal>
          <c:smooth val="0"/>
        </c:ser>
        <c:ser>
          <c:idx val="3"/>
          <c:order val="5"/>
          <c:tx>
            <c:v>Co-injection_P</c:v>
          </c:tx>
          <c:spPr>
            <a:ln w="28575">
              <a:noFill/>
            </a:ln>
          </c:spPr>
          <c:marker>
            <c:symbol val="none"/>
          </c:marker>
          <c:xVal>
            <c:numRef>
              <c:f>'WAG followed by co-injection 70'!$J$432:$J$1094</c:f>
              <c:numCache>
                <c:formatCode>General</c:formatCode>
                <c:ptCount val="663"/>
                <c:pt idx="0">
                  <c:v>0</c:v>
                </c:pt>
                <c:pt idx="1">
                  <c:v>1.0041407867494823E-2</c:v>
                </c:pt>
                <c:pt idx="2">
                  <c:v>2.0082815734989646E-2</c:v>
                </c:pt>
                <c:pt idx="3">
                  <c:v>3.0124223602484467E-2</c:v>
                </c:pt>
                <c:pt idx="4">
                  <c:v>4.0165631469979292E-2</c:v>
                </c:pt>
                <c:pt idx="5">
                  <c:v>5.020703933747412E-2</c:v>
                </c:pt>
                <c:pt idx="6">
                  <c:v>6.0248447204968934E-2</c:v>
                </c:pt>
                <c:pt idx="7">
                  <c:v>7.0289855072463756E-2</c:v>
                </c:pt>
                <c:pt idx="8">
                  <c:v>8.0331262939958584E-2</c:v>
                </c:pt>
                <c:pt idx="9">
                  <c:v>9.0372670807453398E-2</c:v>
                </c:pt>
                <c:pt idx="10">
                  <c:v>0.10041407867494824</c:v>
                </c:pt>
                <c:pt idx="11">
                  <c:v>0.11045548654244305</c:v>
                </c:pt>
                <c:pt idx="12">
                  <c:v>0.12049689440993787</c:v>
                </c:pt>
                <c:pt idx="13">
                  <c:v>0.13053830227743268</c:v>
                </c:pt>
                <c:pt idx="14">
                  <c:v>0.14057971014492751</c:v>
                </c:pt>
                <c:pt idx="15">
                  <c:v>0.15062111801242234</c:v>
                </c:pt>
                <c:pt idx="16">
                  <c:v>0.16066252587991717</c:v>
                </c:pt>
                <c:pt idx="17">
                  <c:v>0.17070393374741197</c:v>
                </c:pt>
                <c:pt idx="18">
                  <c:v>0.1807453416149068</c:v>
                </c:pt>
                <c:pt idx="19">
                  <c:v>0.19078674948240162</c:v>
                </c:pt>
                <c:pt idx="20">
                  <c:v>0.20082815734989648</c:v>
                </c:pt>
                <c:pt idx="21">
                  <c:v>0.21086956521739128</c:v>
                </c:pt>
                <c:pt idx="22">
                  <c:v>0.22091097308488611</c:v>
                </c:pt>
                <c:pt idx="23">
                  <c:v>0.23095238095238094</c:v>
                </c:pt>
                <c:pt idx="24">
                  <c:v>0.24099378881987574</c:v>
                </c:pt>
                <c:pt idx="25">
                  <c:v>0.25103519668737057</c:v>
                </c:pt>
                <c:pt idx="26">
                  <c:v>0.26107660455486537</c:v>
                </c:pt>
                <c:pt idx="27">
                  <c:v>0.27111801242236022</c:v>
                </c:pt>
                <c:pt idx="28">
                  <c:v>0.28115942028985502</c:v>
                </c:pt>
                <c:pt idx="29">
                  <c:v>0.29120082815734988</c:v>
                </c:pt>
                <c:pt idx="30">
                  <c:v>0.30124223602484468</c:v>
                </c:pt>
                <c:pt idx="31">
                  <c:v>0.31128364389233953</c:v>
                </c:pt>
                <c:pt idx="32">
                  <c:v>0.32132505175983433</c:v>
                </c:pt>
                <c:pt idx="33">
                  <c:v>0.33136645962732914</c:v>
                </c:pt>
                <c:pt idx="34">
                  <c:v>0.34140786749482394</c:v>
                </c:pt>
                <c:pt idx="35">
                  <c:v>0.35144927536231879</c:v>
                </c:pt>
                <c:pt idx="36">
                  <c:v>0.36149068322981359</c:v>
                </c:pt>
                <c:pt idx="37">
                  <c:v>0.37153209109730845</c:v>
                </c:pt>
                <c:pt idx="38">
                  <c:v>0.38157349896480325</c:v>
                </c:pt>
                <c:pt idx="39">
                  <c:v>0.3916149068322981</c:v>
                </c:pt>
                <c:pt idx="40">
                  <c:v>0.40165631469979296</c:v>
                </c:pt>
                <c:pt idx="41">
                  <c:v>0.4116977225672877</c:v>
                </c:pt>
                <c:pt idx="42">
                  <c:v>0.42173913043478256</c:v>
                </c:pt>
                <c:pt idx="43">
                  <c:v>0.43178053830227736</c:v>
                </c:pt>
                <c:pt idx="44">
                  <c:v>0.44182194616977222</c:v>
                </c:pt>
                <c:pt idx="45">
                  <c:v>0.45186335403726702</c:v>
                </c:pt>
                <c:pt idx="46">
                  <c:v>0.46190476190476187</c:v>
                </c:pt>
                <c:pt idx="47">
                  <c:v>0.47194616977225667</c:v>
                </c:pt>
                <c:pt idx="48">
                  <c:v>0.48198757763975147</c:v>
                </c:pt>
                <c:pt idx="49">
                  <c:v>0.49202898550724627</c:v>
                </c:pt>
                <c:pt idx="50">
                  <c:v>0.50207039337474113</c:v>
                </c:pt>
                <c:pt idx="51">
                  <c:v>0.51211180124223588</c:v>
                </c:pt>
                <c:pt idx="52">
                  <c:v>0.52215320910973073</c:v>
                </c:pt>
                <c:pt idx="53">
                  <c:v>0.53219461697722559</c:v>
                </c:pt>
                <c:pt idx="54">
                  <c:v>0.54223602484472044</c:v>
                </c:pt>
                <c:pt idx="55">
                  <c:v>0.55227743271221519</c:v>
                </c:pt>
                <c:pt idx="56">
                  <c:v>0.56231884057971004</c:v>
                </c:pt>
                <c:pt idx="57">
                  <c:v>0.5723602484472049</c:v>
                </c:pt>
                <c:pt idx="58">
                  <c:v>0.58240165631469976</c:v>
                </c:pt>
                <c:pt idx="59">
                  <c:v>0.5924430641821945</c:v>
                </c:pt>
                <c:pt idx="60">
                  <c:v>0.60248447204968936</c:v>
                </c:pt>
                <c:pt idx="61">
                  <c:v>0.61252587991718421</c:v>
                </c:pt>
                <c:pt idx="62">
                  <c:v>0.62256728778467907</c:v>
                </c:pt>
                <c:pt idx="63">
                  <c:v>0.63260869565217381</c:v>
                </c:pt>
                <c:pt idx="64">
                  <c:v>0.64265010351966867</c:v>
                </c:pt>
                <c:pt idx="65">
                  <c:v>0.65269151138716353</c:v>
                </c:pt>
                <c:pt idx="66">
                  <c:v>0.66273291925465827</c:v>
                </c:pt>
                <c:pt idx="67">
                  <c:v>0.67277432712215313</c:v>
                </c:pt>
                <c:pt idx="68">
                  <c:v>0.68281573498964787</c:v>
                </c:pt>
                <c:pt idx="69">
                  <c:v>0.69285714285714273</c:v>
                </c:pt>
                <c:pt idx="70">
                  <c:v>0.70289855072463758</c:v>
                </c:pt>
                <c:pt idx="71">
                  <c:v>0.71293995859213244</c:v>
                </c:pt>
                <c:pt idx="72">
                  <c:v>0.72298136645962718</c:v>
                </c:pt>
                <c:pt idx="73">
                  <c:v>0.73302277432712204</c:v>
                </c:pt>
                <c:pt idx="74">
                  <c:v>0.7430641821946169</c:v>
                </c:pt>
                <c:pt idx="75">
                  <c:v>0.75310559006211175</c:v>
                </c:pt>
                <c:pt idx="76">
                  <c:v>0.7631469979296065</c:v>
                </c:pt>
                <c:pt idx="77">
                  <c:v>0.77318840579710135</c:v>
                </c:pt>
                <c:pt idx="78">
                  <c:v>0.78322981366459621</c:v>
                </c:pt>
                <c:pt idx="79">
                  <c:v>0.79327122153209106</c:v>
                </c:pt>
                <c:pt idx="80">
                  <c:v>0.80331262939958592</c:v>
                </c:pt>
                <c:pt idx="81">
                  <c:v>0.81335403726708055</c:v>
                </c:pt>
                <c:pt idx="82">
                  <c:v>0.82339544513457541</c:v>
                </c:pt>
                <c:pt idx="83">
                  <c:v>0.83343685300207027</c:v>
                </c:pt>
                <c:pt idx="84">
                  <c:v>0.84347826086956512</c:v>
                </c:pt>
                <c:pt idx="85">
                  <c:v>0.85351966873705987</c:v>
                </c:pt>
                <c:pt idx="86">
                  <c:v>0.86356107660455472</c:v>
                </c:pt>
                <c:pt idx="87">
                  <c:v>0.87360248447204958</c:v>
                </c:pt>
                <c:pt idx="88">
                  <c:v>0.88364389233954443</c:v>
                </c:pt>
                <c:pt idx="89">
                  <c:v>0.89368530020703918</c:v>
                </c:pt>
                <c:pt idx="90">
                  <c:v>0.90372670807453404</c:v>
                </c:pt>
                <c:pt idx="91">
                  <c:v>0.91376811594202889</c:v>
                </c:pt>
                <c:pt idx="92">
                  <c:v>0.92380952380952375</c:v>
                </c:pt>
                <c:pt idx="93">
                  <c:v>0.9338509316770186</c:v>
                </c:pt>
                <c:pt idx="94">
                  <c:v>0.94389233954451335</c:v>
                </c:pt>
                <c:pt idx="95">
                  <c:v>0.95393374741200809</c:v>
                </c:pt>
                <c:pt idx="96">
                  <c:v>0.96397515527950295</c:v>
                </c:pt>
                <c:pt idx="97">
                  <c:v>0.9740165631469978</c:v>
                </c:pt>
                <c:pt idx="98">
                  <c:v>0.98405797101449255</c:v>
                </c:pt>
                <c:pt idx="99">
                  <c:v>0.99409937888198741</c:v>
                </c:pt>
                <c:pt idx="100">
                  <c:v>1.0041407867494823</c:v>
                </c:pt>
                <c:pt idx="101">
                  <c:v>1.0141821946169771</c:v>
                </c:pt>
                <c:pt idx="102">
                  <c:v>1.0242236024844718</c:v>
                </c:pt>
                <c:pt idx="103">
                  <c:v>1.0342650103519668</c:v>
                </c:pt>
                <c:pt idx="104">
                  <c:v>1.0443064182194615</c:v>
                </c:pt>
                <c:pt idx="105">
                  <c:v>1.0543478260869563</c:v>
                </c:pt>
                <c:pt idx="106">
                  <c:v>1.0643892339544512</c:v>
                </c:pt>
                <c:pt idx="107">
                  <c:v>1.074430641821946</c:v>
                </c:pt>
                <c:pt idx="108">
                  <c:v>1.0844720496894409</c:v>
                </c:pt>
                <c:pt idx="109">
                  <c:v>1.0945134575569357</c:v>
                </c:pt>
                <c:pt idx="110">
                  <c:v>1.1045548654244304</c:v>
                </c:pt>
                <c:pt idx="111">
                  <c:v>1.1145962732919255</c:v>
                </c:pt>
                <c:pt idx="112">
                  <c:v>1.1246376811594201</c:v>
                </c:pt>
                <c:pt idx="113">
                  <c:v>1.1346790890269149</c:v>
                </c:pt>
                <c:pt idx="114">
                  <c:v>1.1447204968944098</c:v>
                </c:pt>
                <c:pt idx="115">
                  <c:v>1.1547619047619047</c:v>
                </c:pt>
                <c:pt idx="116">
                  <c:v>1.1648033126293995</c:v>
                </c:pt>
                <c:pt idx="117">
                  <c:v>1.1748447204968941</c:v>
                </c:pt>
                <c:pt idx="118">
                  <c:v>1.184886128364389</c:v>
                </c:pt>
                <c:pt idx="119">
                  <c:v>1.1949275362318839</c:v>
                </c:pt>
                <c:pt idx="120">
                  <c:v>1.2049689440993787</c:v>
                </c:pt>
                <c:pt idx="121">
                  <c:v>1.2150103519668736</c:v>
                </c:pt>
                <c:pt idx="122">
                  <c:v>1.2250517598343684</c:v>
                </c:pt>
                <c:pt idx="123">
                  <c:v>1.2350931677018631</c:v>
                </c:pt>
                <c:pt idx="124">
                  <c:v>1.2451345755693581</c:v>
                </c:pt>
                <c:pt idx="125">
                  <c:v>1.2551759834368528</c:v>
                </c:pt>
                <c:pt idx="126">
                  <c:v>1.2652173913043476</c:v>
                </c:pt>
                <c:pt idx="127">
                  <c:v>1.2752587991718425</c:v>
                </c:pt>
                <c:pt idx="128">
                  <c:v>1.2853002070393373</c:v>
                </c:pt>
                <c:pt idx="129">
                  <c:v>1.2953416149068322</c:v>
                </c:pt>
                <c:pt idx="130">
                  <c:v>1.3053830227743271</c:v>
                </c:pt>
                <c:pt idx="131">
                  <c:v>1.3154244306418217</c:v>
                </c:pt>
                <c:pt idx="132">
                  <c:v>1.3254658385093165</c:v>
                </c:pt>
                <c:pt idx="133">
                  <c:v>1.3355072463768114</c:v>
                </c:pt>
                <c:pt idx="134">
                  <c:v>1.3455486542443063</c:v>
                </c:pt>
                <c:pt idx="135">
                  <c:v>1.3555900621118011</c:v>
                </c:pt>
                <c:pt idx="136">
                  <c:v>1.3656314699792957</c:v>
                </c:pt>
                <c:pt idx="137">
                  <c:v>1.3756728778467908</c:v>
                </c:pt>
                <c:pt idx="138">
                  <c:v>1.3857142857142855</c:v>
                </c:pt>
                <c:pt idx="139">
                  <c:v>1.3957556935817803</c:v>
                </c:pt>
                <c:pt idx="140">
                  <c:v>1.4057971014492752</c:v>
                </c:pt>
                <c:pt idx="141">
                  <c:v>1.41583850931677</c:v>
                </c:pt>
                <c:pt idx="142">
                  <c:v>1.4258799171842649</c:v>
                </c:pt>
                <c:pt idx="143">
                  <c:v>1.4359213250517597</c:v>
                </c:pt>
                <c:pt idx="144">
                  <c:v>1.4459627329192544</c:v>
                </c:pt>
                <c:pt idx="145">
                  <c:v>1.4560041407867494</c:v>
                </c:pt>
                <c:pt idx="146">
                  <c:v>1.4660455486542441</c:v>
                </c:pt>
                <c:pt idx="147">
                  <c:v>1.4760869565217389</c:v>
                </c:pt>
                <c:pt idx="148">
                  <c:v>1.4861283643892338</c:v>
                </c:pt>
                <c:pt idx="149">
                  <c:v>1.4961697722567284</c:v>
                </c:pt>
                <c:pt idx="150">
                  <c:v>1.5062111801242235</c:v>
                </c:pt>
                <c:pt idx="151">
                  <c:v>1.5162525879917181</c:v>
                </c:pt>
                <c:pt idx="152">
                  <c:v>1.526293995859213</c:v>
                </c:pt>
                <c:pt idx="153">
                  <c:v>1.5363354037267078</c:v>
                </c:pt>
                <c:pt idx="154">
                  <c:v>1.5463768115942027</c:v>
                </c:pt>
                <c:pt idx="155">
                  <c:v>1.5564182194616976</c:v>
                </c:pt>
                <c:pt idx="156">
                  <c:v>1.5664596273291924</c:v>
                </c:pt>
                <c:pt idx="157">
                  <c:v>1.5765010351966871</c:v>
                </c:pt>
                <c:pt idx="158">
                  <c:v>1.5865424430641821</c:v>
                </c:pt>
                <c:pt idx="159">
                  <c:v>1.5965838509316768</c:v>
                </c:pt>
                <c:pt idx="160">
                  <c:v>1.6066252587991718</c:v>
                </c:pt>
                <c:pt idx="161">
                  <c:v>1.6166666666666665</c:v>
                </c:pt>
                <c:pt idx="162">
                  <c:v>1.6267080745341611</c:v>
                </c:pt>
                <c:pt idx="163">
                  <c:v>1.6367494824016562</c:v>
                </c:pt>
                <c:pt idx="164">
                  <c:v>1.6467908902691508</c:v>
                </c:pt>
                <c:pt idx="165">
                  <c:v>1.6568322981366457</c:v>
                </c:pt>
                <c:pt idx="166">
                  <c:v>1.6668737060041405</c:v>
                </c:pt>
                <c:pt idx="167">
                  <c:v>1.6769151138716354</c:v>
                </c:pt>
                <c:pt idx="168">
                  <c:v>1.6869565217391302</c:v>
                </c:pt>
                <c:pt idx="169">
                  <c:v>1.6969979296066251</c:v>
                </c:pt>
                <c:pt idx="170">
                  <c:v>1.7070393374741197</c:v>
                </c:pt>
                <c:pt idx="171">
                  <c:v>1.7170807453416148</c:v>
                </c:pt>
                <c:pt idx="172">
                  <c:v>1.7271221532091094</c:v>
                </c:pt>
                <c:pt idx="173">
                  <c:v>1.7371635610766045</c:v>
                </c:pt>
                <c:pt idx="174">
                  <c:v>1.7472049689440992</c:v>
                </c:pt>
                <c:pt idx="175">
                  <c:v>1.7572463768115938</c:v>
                </c:pt>
                <c:pt idx="176">
                  <c:v>1.7672877846790889</c:v>
                </c:pt>
                <c:pt idx="177">
                  <c:v>1.7773291925465835</c:v>
                </c:pt>
                <c:pt idx="178">
                  <c:v>1.7873706004140784</c:v>
                </c:pt>
                <c:pt idx="179">
                  <c:v>1.7974120082815732</c:v>
                </c:pt>
                <c:pt idx="180">
                  <c:v>1.8074534161490681</c:v>
                </c:pt>
                <c:pt idx="181">
                  <c:v>1.8174948240165629</c:v>
                </c:pt>
                <c:pt idx="182">
                  <c:v>1.8275362318840578</c:v>
                </c:pt>
                <c:pt idx="183">
                  <c:v>1.8375776397515524</c:v>
                </c:pt>
                <c:pt idx="184">
                  <c:v>1.8476190476190475</c:v>
                </c:pt>
                <c:pt idx="185">
                  <c:v>1.8576604554865421</c:v>
                </c:pt>
                <c:pt idx="186">
                  <c:v>1.8677018633540372</c:v>
                </c:pt>
                <c:pt idx="187">
                  <c:v>1.8777432712215318</c:v>
                </c:pt>
                <c:pt idx="188">
                  <c:v>1.8877846790890267</c:v>
                </c:pt>
                <c:pt idx="189">
                  <c:v>1.8978260869565216</c:v>
                </c:pt>
                <c:pt idx="190">
                  <c:v>1.9078674948240162</c:v>
                </c:pt>
                <c:pt idx="191">
                  <c:v>1.917908902691511</c:v>
                </c:pt>
                <c:pt idx="192">
                  <c:v>1.9279503105590059</c:v>
                </c:pt>
                <c:pt idx="193">
                  <c:v>1.9379917184265008</c:v>
                </c:pt>
                <c:pt idx="194">
                  <c:v>1.9480331262939956</c:v>
                </c:pt>
                <c:pt idx="195">
                  <c:v>1.9580745341614905</c:v>
                </c:pt>
                <c:pt idx="196">
                  <c:v>1.9681159420289851</c:v>
                </c:pt>
                <c:pt idx="197">
                  <c:v>1.9781573498964802</c:v>
                </c:pt>
                <c:pt idx="198">
                  <c:v>1.9881987577639748</c:v>
                </c:pt>
                <c:pt idx="199">
                  <c:v>1.9982401656314699</c:v>
                </c:pt>
                <c:pt idx="200">
                  <c:v>2.0082815734989645</c:v>
                </c:pt>
                <c:pt idx="201">
                  <c:v>2.0183229813664592</c:v>
                </c:pt>
                <c:pt idx="202">
                  <c:v>2.0283643892339542</c:v>
                </c:pt>
                <c:pt idx="203">
                  <c:v>2.0384057971014493</c:v>
                </c:pt>
                <c:pt idx="204">
                  <c:v>2.0484472049689435</c:v>
                </c:pt>
                <c:pt idx="205">
                  <c:v>2.0584886128364386</c:v>
                </c:pt>
                <c:pt idx="206">
                  <c:v>2.0685300207039337</c:v>
                </c:pt>
                <c:pt idx="207">
                  <c:v>2.0785714285714283</c:v>
                </c:pt>
                <c:pt idx="208">
                  <c:v>2.0886128364389229</c:v>
                </c:pt>
                <c:pt idx="209">
                  <c:v>2.098654244306418</c:v>
                </c:pt>
                <c:pt idx="210">
                  <c:v>2.1086956521739126</c:v>
                </c:pt>
                <c:pt idx="211">
                  <c:v>2.1187370600414077</c:v>
                </c:pt>
                <c:pt idx="212">
                  <c:v>2.1287784679089023</c:v>
                </c:pt>
                <c:pt idx="213">
                  <c:v>2.138819875776397</c:v>
                </c:pt>
                <c:pt idx="214">
                  <c:v>2.1488612836438921</c:v>
                </c:pt>
                <c:pt idx="215">
                  <c:v>2.1589026915113871</c:v>
                </c:pt>
                <c:pt idx="216">
                  <c:v>2.1689440993788818</c:v>
                </c:pt>
                <c:pt idx="217">
                  <c:v>2.1789855072463764</c:v>
                </c:pt>
                <c:pt idx="218">
                  <c:v>2.1890269151138715</c:v>
                </c:pt>
                <c:pt idx="219">
                  <c:v>2.1990683229813661</c:v>
                </c:pt>
                <c:pt idx="220">
                  <c:v>2.2091097308488608</c:v>
                </c:pt>
                <c:pt idx="221">
                  <c:v>2.2191511387163558</c:v>
                </c:pt>
                <c:pt idx="222">
                  <c:v>2.2291925465838509</c:v>
                </c:pt>
                <c:pt idx="223">
                  <c:v>2.2392339544513451</c:v>
                </c:pt>
                <c:pt idx="224">
                  <c:v>2.2492753623188402</c:v>
                </c:pt>
                <c:pt idx="225">
                  <c:v>2.2593167701863353</c:v>
                </c:pt>
                <c:pt idx="226">
                  <c:v>2.2693581780538299</c:v>
                </c:pt>
                <c:pt idx="227">
                  <c:v>2.2793995859213245</c:v>
                </c:pt>
                <c:pt idx="228">
                  <c:v>2.2894409937888196</c:v>
                </c:pt>
                <c:pt idx="229">
                  <c:v>2.2994824016563147</c:v>
                </c:pt>
                <c:pt idx="230">
                  <c:v>2.3095238095238093</c:v>
                </c:pt>
                <c:pt idx="231">
                  <c:v>2.3195652173913039</c:v>
                </c:pt>
                <c:pt idx="232">
                  <c:v>2.329606625258799</c:v>
                </c:pt>
                <c:pt idx="233">
                  <c:v>2.3396480331262937</c:v>
                </c:pt>
                <c:pt idx="234">
                  <c:v>2.3496894409937883</c:v>
                </c:pt>
                <c:pt idx="235">
                  <c:v>2.3597308488612834</c:v>
                </c:pt>
                <c:pt idx="236">
                  <c:v>2.369772256728778</c:v>
                </c:pt>
                <c:pt idx="237">
                  <c:v>2.3798136645962731</c:v>
                </c:pt>
                <c:pt idx="238">
                  <c:v>2.3898550724637677</c:v>
                </c:pt>
                <c:pt idx="239">
                  <c:v>2.3998964803312623</c:v>
                </c:pt>
                <c:pt idx="240">
                  <c:v>2.4099378881987574</c:v>
                </c:pt>
                <c:pt idx="241">
                  <c:v>2.4199792960662525</c:v>
                </c:pt>
                <c:pt idx="242">
                  <c:v>2.4300207039337471</c:v>
                </c:pt>
                <c:pt idx="243">
                  <c:v>2.4400621118012418</c:v>
                </c:pt>
                <c:pt idx="244">
                  <c:v>2.4501035196687369</c:v>
                </c:pt>
                <c:pt idx="245">
                  <c:v>2.4601449275362319</c:v>
                </c:pt>
                <c:pt idx="246">
                  <c:v>2.4701863354037261</c:v>
                </c:pt>
                <c:pt idx="247">
                  <c:v>2.4802277432712212</c:v>
                </c:pt>
                <c:pt idx="248">
                  <c:v>2.4902691511387163</c:v>
                </c:pt>
                <c:pt idx="249">
                  <c:v>2.5003105590062105</c:v>
                </c:pt>
                <c:pt idx="250">
                  <c:v>2.5103519668737055</c:v>
                </c:pt>
                <c:pt idx="251">
                  <c:v>2.5203933747412006</c:v>
                </c:pt>
                <c:pt idx="252">
                  <c:v>2.5304347826086953</c:v>
                </c:pt>
                <c:pt idx="253">
                  <c:v>2.5404761904761899</c:v>
                </c:pt>
                <c:pt idx="254">
                  <c:v>2.550517598343685</c:v>
                </c:pt>
                <c:pt idx="255">
                  <c:v>2.56055900621118</c:v>
                </c:pt>
                <c:pt idx="256">
                  <c:v>2.5706004140786747</c:v>
                </c:pt>
                <c:pt idx="257">
                  <c:v>2.5806418219461693</c:v>
                </c:pt>
                <c:pt idx="258">
                  <c:v>2.5906832298136644</c:v>
                </c:pt>
                <c:pt idx="259">
                  <c:v>2.600724637681159</c:v>
                </c:pt>
                <c:pt idx="260">
                  <c:v>2.6107660455486541</c:v>
                </c:pt>
                <c:pt idx="261">
                  <c:v>2.6208074534161487</c:v>
                </c:pt>
                <c:pt idx="262">
                  <c:v>2.6308488612836434</c:v>
                </c:pt>
                <c:pt idx="263">
                  <c:v>2.6408902691511384</c:v>
                </c:pt>
                <c:pt idx="264">
                  <c:v>2.6509316770186331</c:v>
                </c:pt>
                <c:pt idx="265">
                  <c:v>2.6609730848861277</c:v>
                </c:pt>
                <c:pt idx="266">
                  <c:v>2.6710144927536228</c:v>
                </c:pt>
                <c:pt idx="267">
                  <c:v>2.6810559006211179</c:v>
                </c:pt>
                <c:pt idx="268">
                  <c:v>2.6910973084886125</c:v>
                </c:pt>
                <c:pt idx="269">
                  <c:v>2.7011387163561071</c:v>
                </c:pt>
                <c:pt idx="270">
                  <c:v>2.7111801242236022</c:v>
                </c:pt>
                <c:pt idx="271">
                  <c:v>2.7212215320910973</c:v>
                </c:pt>
                <c:pt idx="272">
                  <c:v>2.7312629399585915</c:v>
                </c:pt>
                <c:pt idx="273">
                  <c:v>2.7413043478260866</c:v>
                </c:pt>
                <c:pt idx="274">
                  <c:v>2.7513457556935816</c:v>
                </c:pt>
                <c:pt idx="275">
                  <c:v>2.7613871635610763</c:v>
                </c:pt>
                <c:pt idx="276">
                  <c:v>2.7714285714285709</c:v>
                </c:pt>
                <c:pt idx="277">
                  <c:v>2.781469979296066</c:v>
                </c:pt>
                <c:pt idx="278">
                  <c:v>2.7915113871635606</c:v>
                </c:pt>
                <c:pt idx="279">
                  <c:v>2.8015527950310553</c:v>
                </c:pt>
                <c:pt idx="280">
                  <c:v>2.8115942028985503</c:v>
                </c:pt>
                <c:pt idx="281">
                  <c:v>2.8216356107660454</c:v>
                </c:pt>
                <c:pt idx="282">
                  <c:v>2.83167701863354</c:v>
                </c:pt>
                <c:pt idx="283">
                  <c:v>2.8417184265010347</c:v>
                </c:pt>
                <c:pt idx="284">
                  <c:v>2.8517598343685298</c:v>
                </c:pt>
                <c:pt idx="285">
                  <c:v>2.8618012422360244</c:v>
                </c:pt>
                <c:pt idx="286">
                  <c:v>2.8718426501035195</c:v>
                </c:pt>
                <c:pt idx="287">
                  <c:v>2.8818840579710141</c:v>
                </c:pt>
                <c:pt idx="288">
                  <c:v>2.8919254658385087</c:v>
                </c:pt>
                <c:pt idx="289">
                  <c:v>2.9019668737060038</c:v>
                </c:pt>
                <c:pt idx="290">
                  <c:v>2.9120082815734989</c:v>
                </c:pt>
                <c:pt idx="291">
                  <c:v>2.9220496894409931</c:v>
                </c:pt>
                <c:pt idx="292">
                  <c:v>2.9320910973084882</c:v>
                </c:pt>
                <c:pt idx="293">
                  <c:v>2.9421325051759832</c:v>
                </c:pt>
                <c:pt idx="294">
                  <c:v>2.9521739130434779</c:v>
                </c:pt>
                <c:pt idx="295">
                  <c:v>2.9622153209109725</c:v>
                </c:pt>
                <c:pt idx="296">
                  <c:v>2.9722567287784676</c:v>
                </c:pt>
                <c:pt idx="297">
                  <c:v>2.9822981366459627</c:v>
                </c:pt>
                <c:pt idx="298">
                  <c:v>2.9923395445134569</c:v>
                </c:pt>
                <c:pt idx="299">
                  <c:v>3.0023809523809519</c:v>
                </c:pt>
                <c:pt idx="300">
                  <c:v>3.012422360248447</c:v>
                </c:pt>
                <c:pt idx="301">
                  <c:v>3.0224637681159416</c:v>
                </c:pt>
                <c:pt idx="302">
                  <c:v>3.0325051759834363</c:v>
                </c:pt>
                <c:pt idx="303">
                  <c:v>3.0425465838509314</c:v>
                </c:pt>
                <c:pt idx="304">
                  <c:v>3.052587991718426</c:v>
                </c:pt>
                <c:pt idx="305">
                  <c:v>3.0626293995859211</c:v>
                </c:pt>
                <c:pt idx="306">
                  <c:v>3.0726708074534157</c:v>
                </c:pt>
                <c:pt idx="307">
                  <c:v>3.0827122153209108</c:v>
                </c:pt>
                <c:pt idx="308">
                  <c:v>3.0927536231884054</c:v>
                </c:pt>
                <c:pt idx="309">
                  <c:v>3.1027950310559</c:v>
                </c:pt>
                <c:pt idx="310">
                  <c:v>3.1128364389233951</c:v>
                </c:pt>
                <c:pt idx="311">
                  <c:v>3.1228778467908898</c:v>
                </c:pt>
                <c:pt idx="312">
                  <c:v>3.1329192546583848</c:v>
                </c:pt>
                <c:pt idx="313">
                  <c:v>3.1429606625258795</c:v>
                </c:pt>
                <c:pt idx="314">
                  <c:v>3.1530020703933741</c:v>
                </c:pt>
                <c:pt idx="315">
                  <c:v>3.1630434782608692</c:v>
                </c:pt>
                <c:pt idx="316">
                  <c:v>3.1730848861283643</c:v>
                </c:pt>
                <c:pt idx="317">
                  <c:v>3.1831262939958584</c:v>
                </c:pt>
                <c:pt idx="318">
                  <c:v>3.1931677018633535</c:v>
                </c:pt>
                <c:pt idx="319">
                  <c:v>3.2032091097308486</c:v>
                </c:pt>
                <c:pt idx="320">
                  <c:v>3.2132505175983437</c:v>
                </c:pt>
                <c:pt idx="321">
                  <c:v>3.2232919254658379</c:v>
                </c:pt>
                <c:pt idx="322">
                  <c:v>3.2333333333333329</c:v>
                </c:pt>
                <c:pt idx="323">
                  <c:v>3.243374741200828</c:v>
                </c:pt>
                <c:pt idx="324">
                  <c:v>3.2534161490683222</c:v>
                </c:pt>
                <c:pt idx="325">
                  <c:v>3.2634575569358173</c:v>
                </c:pt>
                <c:pt idx="326">
                  <c:v>3.2734989648033124</c:v>
                </c:pt>
                <c:pt idx="327">
                  <c:v>3.283540372670807</c:v>
                </c:pt>
                <c:pt idx="328">
                  <c:v>3.2935817805383016</c:v>
                </c:pt>
                <c:pt idx="329">
                  <c:v>3.3036231884057967</c:v>
                </c:pt>
                <c:pt idx="330">
                  <c:v>3.3136645962732914</c:v>
                </c:pt>
                <c:pt idx="331">
                  <c:v>3.3237060041407864</c:v>
                </c:pt>
                <c:pt idx="332">
                  <c:v>3.3337474120082811</c:v>
                </c:pt>
                <c:pt idx="333">
                  <c:v>3.3437888198757761</c:v>
                </c:pt>
                <c:pt idx="334">
                  <c:v>3.3538302277432708</c:v>
                </c:pt>
                <c:pt idx="335">
                  <c:v>3.3638716356107654</c:v>
                </c:pt>
                <c:pt idx="336">
                  <c:v>3.3739130434782605</c:v>
                </c:pt>
                <c:pt idx="337">
                  <c:v>3.3839544513457551</c:v>
                </c:pt>
                <c:pt idx="338">
                  <c:v>3.3939958592132502</c:v>
                </c:pt>
                <c:pt idx="339">
                  <c:v>3.4040372670807448</c:v>
                </c:pt>
                <c:pt idx="340">
                  <c:v>3.4140786749482395</c:v>
                </c:pt>
                <c:pt idx="341">
                  <c:v>3.4241200828157345</c:v>
                </c:pt>
                <c:pt idx="342">
                  <c:v>3.4341614906832296</c:v>
                </c:pt>
                <c:pt idx="343">
                  <c:v>3.4442028985507238</c:v>
                </c:pt>
                <c:pt idx="344">
                  <c:v>3.4542443064182189</c:v>
                </c:pt>
                <c:pt idx="345">
                  <c:v>3.464285714285714</c:v>
                </c:pt>
                <c:pt idx="346">
                  <c:v>3.474327122153209</c:v>
                </c:pt>
                <c:pt idx="347">
                  <c:v>3.4843685300207032</c:v>
                </c:pt>
                <c:pt idx="348">
                  <c:v>3.4944099378881983</c:v>
                </c:pt>
                <c:pt idx="349">
                  <c:v>3.5044513457556934</c:v>
                </c:pt>
                <c:pt idx="350">
                  <c:v>3.5144927536231876</c:v>
                </c:pt>
                <c:pt idx="351">
                  <c:v>3.5245341614906827</c:v>
                </c:pt>
                <c:pt idx="352">
                  <c:v>3.5345755693581777</c:v>
                </c:pt>
                <c:pt idx="353">
                  <c:v>3.5446169772256724</c:v>
                </c:pt>
                <c:pt idx="354">
                  <c:v>3.554658385093167</c:v>
                </c:pt>
                <c:pt idx="355">
                  <c:v>3.5646997929606621</c:v>
                </c:pt>
                <c:pt idx="356">
                  <c:v>3.5747412008281567</c:v>
                </c:pt>
                <c:pt idx="357">
                  <c:v>3.5847826086956518</c:v>
                </c:pt>
                <c:pt idx="358">
                  <c:v>3.5948240165631464</c:v>
                </c:pt>
                <c:pt idx="359">
                  <c:v>3.6048654244306415</c:v>
                </c:pt>
                <c:pt idx="360">
                  <c:v>3.6149068322981361</c:v>
                </c:pt>
                <c:pt idx="361">
                  <c:v>3.6249482401656312</c:v>
                </c:pt>
                <c:pt idx="362">
                  <c:v>3.6349896480331259</c:v>
                </c:pt>
                <c:pt idx="363">
                  <c:v>3.6450310559006205</c:v>
                </c:pt>
                <c:pt idx="364">
                  <c:v>3.6550724637681156</c:v>
                </c:pt>
                <c:pt idx="365">
                  <c:v>3.6651138716356102</c:v>
                </c:pt>
                <c:pt idx="366">
                  <c:v>3.6751552795031048</c:v>
                </c:pt>
                <c:pt idx="367">
                  <c:v>3.6851966873705999</c:v>
                </c:pt>
                <c:pt idx="368">
                  <c:v>3.695238095238095</c:v>
                </c:pt>
                <c:pt idx="369">
                  <c:v>3.7052795031055892</c:v>
                </c:pt>
                <c:pt idx="370">
                  <c:v>3.7153209109730843</c:v>
                </c:pt>
                <c:pt idx="371">
                  <c:v>3.7253623188405793</c:v>
                </c:pt>
                <c:pt idx="372">
                  <c:v>3.7354037267080744</c:v>
                </c:pt>
                <c:pt idx="373">
                  <c:v>3.7454451345755686</c:v>
                </c:pt>
                <c:pt idx="374">
                  <c:v>3.7554865424430637</c:v>
                </c:pt>
                <c:pt idx="375">
                  <c:v>3.7655279503105588</c:v>
                </c:pt>
                <c:pt idx="376">
                  <c:v>3.7755693581780534</c:v>
                </c:pt>
                <c:pt idx="377">
                  <c:v>3.785610766045548</c:v>
                </c:pt>
                <c:pt idx="378">
                  <c:v>3.7956521739130431</c:v>
                </c:pt>
                <c:pt idx="379">
                  <c:v>3.8056935817805377</c:v>
                </c:pt>
                <c:pt idx="380">
                  <c:v>3.8157349896480324</c:v>
                </c:pt>
                <c:pt idx="381">
                  <c:v>3.8257763975155274</c:v>
                </c:pt>
                <c:pt idx="382">
                  <c:v>3.8358178053830221</c:v>
                </c:pt>
                <c:pt idx="383">
                  <c:v>3.8458592132505172</c:v>
                </c:pt>
                <c:pt idx="384">
                  <c:v>3.8559006211180118</c:v>
                </c:pt>
                <c:pt idx="385">
                  <c:v>3.8659420289855069</c:v>
                </c:pt>
                <c:pt idx="386">
                  <c:v>3.8759834368530015</c:v>
                </c:pt>
                <c:pt idx="387">
                  <c:v>3.8860248447204966</c:v>
                </c:pt>
                <c:pt idx="388">
                  <c:v>3.8960662525879912</c:v>
                </c:pt>
                <c:pt idx="389">
                  <c:v>3.9061076604554859</c:v>
                </c:pt>
                <c:pt idx="390">
                  <c:v>3.9161490683229809</c:v>
                </c:pt>
                <c:pt idx="391">
                  <c:v>3.926190476190476</c:v>
                </c:pt>
                <c:pt idx="392">
                  <c:v>3.9362318840579702</c:v>
                </c:pt>
                <c:pt idx="393">
                  <c:v>3.9462732919254653</c:v>
                </c:pt>
                <c:pt idx="394">
                  <c:v>3.9563146997929604</c:v>
                </c:pt>
                <c:pt idx="395">
                  <c:v>3.9663561076604545</c:v>
                </c:pt>
                <c:pt idx="396">
                  <c:v>3.9763975155279496</c:v>
                </c:pt>
                <c:pt idx="397">
                  <c:v>3.9864389233954443</c:v>
                </c:pt>
                <c:pt idx="398">
                  <c:v>3.9964803312629398</c:v>
                </c:pt>
                <c:pt idx="399">
                  <c:v>4.0065217391304344</c:v>
                </c:pt>
                <c:pt idx="400">
                  <c:v>4.016563146997929</c:v>
                </c:pt>
                <c:pt idx="401">
                  <c:v>4.0266045548654237</c:v>
                </c:pt>
                <c:pt idx="402">
                  <c:v>4.0366459627329183</c:v>
                </c:pt>
                <c:pt idx="403">
                  <c:v>4.0466873706004138</c:v>
                </c:pt>
                <c:pt idx="404">
                  <c:v>4.0567287784679085</c:v>
                </c:pt>
                <c:pt idx="405">
                  <c:v>4.0667701863354031</c:v>
                </c:pt>
                <c:pt idx="406">
                  <c:v>4.0768115942028986</c:v>
                </c:pt>
                <c:pt idx="407">
                  <c:v>4.0868530020703933</c:v>
                </c:pt>
                <c:pt idx="408">
                  <c:v>4.096894409937887</c:v>
                </c:pt>
                <c:pt idx="409">
                  <c:v>4.1069358178053825</c:v>
                </c:pt>
                <c:pt idx="410">
                  <c:v>4.1169772256728772</c:v>
                </c:pt>
                <c:pt idx="411">
                  <c:v>4.1270186335403718</c:v>
                </c:pt>
                <c:pt idx="412">
                  <c:v>4.1370600414078673</c:v>
                </c:pt>
                <c:pt idx="413">
                  <c:v>4.147101449275362</c:v>
                </c:pt>
                <c:pt idx="414">
                  <c:v>4.1571428571428566</c:v>
                </c:pt>
                <c:pt idx="415">
                  <c:v>4.1671842650103521</c:v>
                </c:pt>
                <c:pt idx="416">
                  <c:v>4.1772256728778459</c:v>
                </c:pt>
                <c:pt idx="417">
                  <c:v>4.1872670807453405</c:v>
                </c:pt>
                <c:pt idx="418">
                  <c:v>4.197308488612836</c:v>
                </c:pt>
                <c:pt idx="419">
                  <c:v>4.2073498964803306</c:v>
                </c:pt>
                <c:pt idx="420">
                  <c:v>4.2173913043478253</c:v>
                </c:pt>
                <c:pt idx="421">
                  <c:v>4.2274327122153208</c:v>
                </c:pt>
                <c:pt idx="422">
                  <c:v>4.2374741200828154</c:v>
                </c:pt>
                <c:pt idx="423">
                  <c:v>4.2475155279503092</c:v>
                </c:pt>
                <c:pt idx="424">
                  <c:v>4.2575569358178047</c:v>
                </c:pt>
                <c:pt idx="425">
                  <c:v>4.2675983436852993</c:v>
                </c:pt>
                <c:pt idx="426">
                  <c:v>4.277639751552794</c:v>
                </c:pt>
                <c:pt idx="427">
                  <c:v>4.2876811594202895</c:v>
                </c:pt>
                <c:pt idx="428">
                  <c:v>4.2977225672877841</c:v>
                </c:pt>
                <c:pt idx="429">
                  <c:v>4.3077639751552796</c:v>
                </c:pt>
                <c:pt idx="430">
                  <c:v>4.3178053830227743</c:v>
                </c:pt>
                <c:pt idx="431">
                  <c:v>4.327846790890268</c:v>
                </c:pt>
                <c:pt idx="432">
                  <c:v>4.3378881987577635</c:v>
                </c:pt>
                <c:pt idx="433">
                  <c:v>4.3479296066252582</c:v>
                </c:pt>
                <c:pt idx="434">
                  <c:v>4.3579710144927528</c:v>
                </c:pt>
                <c:pt idx="435">
                  <c:v>4.3680124223602483</c:v>
                </c:pt>
                <c:pt idx="436">
                  <c:v>4.378053830227743</c:v>
                </c:pt>
                <c:pt idx="437">
                  <c:v>4.3880952380952376</c:v>
                </c:pt>
                <c:pt idx="438">
                  <c:v>4.3981366459627322</c:v>
                </c:pt>
                <c:pt idx="439">
                  <c:v>4.4081780538302269</c:v>
                </c:pt>
                <c:pt idx="440">
                  <c:v>4.4182194616977215</c:v>
                </c:pt>
                <c:pt idx="441">
                  <c:v>4.428260869565217</c:v>
                </c:pt>
                <c:pt idx="442">
                  <c:v>4.4383022774327117</c:v>
                </c:pt>
                <c:pt idx="443">
                  <c:v>4.4483436853002063</c:v>
                </c:pt>
                <c:pt idx="444">
                  <c:v>4.4583850931677018</c:v>
                </c:pt>
                <c:pt idx="445">
                  <c:v>4.4684265010351965</c:v>
                </c:pt>
                <c:pt idx="446">
                  <c:v>4.4784679089026902</c:v>
                </c:pt>
                <c:pt idx="447">
                  <c:v>4.4885093167701857</c:v>
                </c:pt>
                <c:pt idx="448">
                  <c:v>4.4985507246376804</c:v>
                </c:pt>
                <c:pt idx="449">
                  <c:v>4.508592132505175</c:v>
                </c:pt>
                <c:pt idx="450">
                  <c:v>4.5186335403726705</c:v>
                </c:pt>
                <c:pt idx="451">
                  <c:v>4.5286749482401651</c:v>
                </c:pt>
                <c:pt idx="452">
                  <c:v>4.5387163561076598</c:v>
                </c:pt>
                <c:pt idx="453">
                  <c:v>4.5487577639751544</c:v>
                </c:pt>
                <c:pt idx="454">
                  <c:v>4.558799171842649</c:v>
                </c:pt>
                <c:pt idx="455">
                  <c:v>4.5688405797101446</c:v>
                </c:pt>
                <c:pt idx="456">
                  <c:v>4.5788819875776392</c:v>
                </c:pt>
                <c:pt idx="457">
                  <c:v>4.5889233954451338</c:v>
                </c:pt>
                <c:pt idx="458">
                  <c:v>4.5989648033126294</c:v>
                </c:pt>
                <c:pt idx="459">
                  <c:v>4.609006211180124</c:v>
                </c:pt>
                <c:pt idx="460">
                  <c:v>4.6190476190476186</c:v>
                </c:pt>
                <c:pt idx="461">
                  <c:v>4.6290890269151133</c:v>
                </c:pt>
                <c:pt idx="462">
                  <c:v>4.6391304347826079</c:v>
                </c:pt>
                <c:pt idx="463">
                  <c:v>4.6491718426501025</c:v>
                </c:pt>
                <c:pt idx="464">
                  <c:v>4.659213250517598</c:v>
                </c:pt>
                <c:pt idx="465">
                  <c:v>4.6692546583850927</c:v>
                </c:pt>
                <c:pt idx="466">
                  <c:v>4.6792960662525873</c:v>
                </c:pt>
                <c:pt idx="467">
                  <c:v>4.6893374741200828</c:v>
                </c:pt>
                <c:pt idx="468">
                  <c:v>4.6993788819875766</c:v>
                </c:pt>
                <c:pt idx="469">
                  <c:v>4.7094202898550712</c:v>
                </c:pt>
                <c:pt idx="470">
                  <c:v>4.7194616977225667</c:v>
                </c:pt>
                <c:pt idx="471">
                  <c:v>4.7295031055900614</c:v>
                </c:pt>
                <c:pt idx="472">
                  <c:v>4.739544513457556</c:v>
                </c:pt>
                <c:pt idx="473">
                  <c:v>4.7495859213250515</c:v>
                </c:pt>
                <c:pt idx="474">
                  <c:v>4.7596273291925462</c:v>
                </c:pt>
                <c:pt idx="475">
                  <c:v>4.7696687370600408</c:v>
                </c:pt>
                <c:pt idx="476">
                  <c:v>4.7797101449275354</c:v>
                </c:pt>
                <c:pt idx="477">
                  <c:v>4.7897515527950301</c:v>
                </c:pt>
                <c:pt idx="478">
                  <c:v>4.7997929606625247</c:v>
                </c:pt>
                <c:pt idx="479">
                  <c:v>4.8098343685300202</c:v>
                </c:pt>
                <c:pt idx="480">
                  <c:v>4.8198757763975149</c:v>
                </c:pt>
                <c:pt idx="481">
                  <c:v>4.8299171842650104</c:v>
                </c:pt>
                <c:pt idx="482">
                  <c:v>4.839958592132505</c:v>
                </c:pt>
                <c:pt idx="483">
                  <c:v>4.8499999999999988</c:v>
                </c:pt>
                <c:pt idx="484">
                  <c:v>4.8600414078674943</c:v>
                </c:pt>
                <c:pt idx="485">
                  <c:v>4.8700828157349889</c:v>
                </c:pt>
                <c:pt idx="486">
                  <c:v>4.8801242236024835</c:v>
                </c:pt>
                <c:pt idx="487">
                  <c:v>4.8901656314699791</c:v>
                </c:pt>
                <c:pt idx="488">
                  <c:v>4.9002070393374737</c:v>
                </c:pt>
                <c:pt idx="489">
                  <c:v>4.9102484472049683</c:v>
                </c:pt>
                <c:pt idx="490">
                  <c:v>4.9202898550724639</c:v>
                </c:pt>
                <c:pt idx="491">
                  <c:v>4.9303312629399576</c:v>
                </c:pt>
                <c:pt idx="492">
                  <c:v>4.9403726708074522</c:v>
                </c:pt>
                <c:pt idx="493">
                  <c:v>4.9504140786749478</c:v>
                </c:pt>
                <c:pt idx="494">
                  <c:v>4.9604554865424424</c:v>
                </c:pt>
                <c:pt idx="495">
                  <c:v>4.970496894409937</c:v>
                </c:pt>
                <c:pt idx="496">
                  <c:v>4.9805383022774325</c:v>
                </c:pt>
                <c:pt idx="497">
                  <c:v>4.9905797101449272</c:v>
                </c:pt>
                <c:pt idx="498">
                  <c:v>5.0006211180124209</c:v>
                </c:pt>
                <c:pt idx="499">
                  <c:v>5.0106625258799165</c:v>
                </c:pt>
                <c:pt idx="500">
                  <c:v>5.0207039337474111</c:v>
                </c:pt>
                <c:pt idx="501">
                  <c:v>5.0307453416149057</c:v>
                </c:pt>
                <c:pt idx="502">
                  <c:v>5.0407867494824012</c:v>
                </c:pt>
                <c:pt idx="503">
                  <c:v>5.0508281573498959</c:v>
                </c:pt>
                <c:pt idx="504">
                  <c:v>5.0608695652173905</c:v>
                </c:pt>
                <c:pt idx="505">
                  <c:v>5.070910973084886</c:v>
                </c:pt>
                <c:pt idx="506">
                  <c:v>5.0809523809523798</c:v>
                </c:pt>
                <c:pt idx="507">
                  <c:v>5.0909937888198753</c:v>
                </c:pt>
                <c:pt idx="508">
                  <c:v>5.1010351966873699</c:v>
                </c:pt>
                <c:pt idx="509">
                  <c:v>5.1110766045548646</c:v>
                </c:pt>
                <c:pt idx="510">
                  <c:v>5.1211180124223601</c:v>
                </c:pt>
                <c:pt idx="511">
                  <c:v>5.1311594202898547</c:v>
                </c:pt>
                <c:pt idx="512">
                  <c:v>5.1412008281573494</c:v>
                </c:pt>
                <c:pt idx="513">
                  <c:v>5.151242236024844</c:v>
                </c:pt>
                <c:pt idx="514">
                  <c:v>5.1612836438923386</c:v>
                </c:pt>
                <c:pt idx="515">
                  <c:v>5.1713250517598333</c:v>
                </c:pt>
                <c:pt idx="516">
                  <c:v>5.1813664596273288</c:v>
                </c:pt>
                <c:pt idx="517">
                  <c:v>5.1914078674948234</c:v>
                </c:pt>
                <c:pt idx="518">
                  <c:v>5.201449275362318</c:v>
                </c:pt>
                <c:pt idx="519">
                  <c:v>5.2114906832298136</c:v>
                </c:pt>
                <c:pt idx="520">
                  <c:v>5.2215320910973082</c:v>
                </c:pt>
                <c:pt idx="521">
                  <c:v>5.2315734989648019</c:v>
                </c:pt>
                <c:pt idx="522">
                  <c:v>5.2416149068322975</c:v>
                </c:pt>
                <c:pt idx="523">
                  <c:v>5.2516563146997921</c:v>
                </c:pt>
                <c:pt idx="524">
                  <c:v>5.2616977225672867</c:v>
                </c:pt>
                <c:pt idx="525">
                  <c:v>5.2717391304347823</c:v>
                </c:pt>
                <c:pt idx="526">
                  <c:v>5.2817805383022769</c:v>
                </c:pt>
                <c:pt idx="527">
                  <c:v>5.2918219461697715</c:v>
                </c:pt>
                <c:pt idx="528">
                  <c:v>5.3018633540372662</c:v>
                </c:pt>
                <c:pt idx="529">
                  <c:v>5.3119047619047608</c:v>
                </c:pt>
                <c:pt idx="530">
                  <c:v>5.3219461697722554</c:v>
                </c:pt>
                <c:pt idx="531">
                  <c:v>5.331987577639751</c:v>
                </c:pt>
                <c:pt idx="532">
                  <c:v>5.3420289855072456</c:v>
                </c:pt>
                <c:pt idx="533">
                  <c:v>5.3520703933747411</c:v>
                </c:pt>
                <c:pt idx="534">
                  <c:v>5.3621118012422357</c:v>
                </c:pt>
                <c:pt idx="535">
                  <c:v>5.3721532091097304</c:v>
                </c:pt>
                <c:pt idx="536">
                  <c:v>5.382194616977225</c:v>
                </c:pt>
                <c:pt idx="537">
                  <c:v>5.3922360248447196</c:v>
                </c:pt>
                <c:pt idx="538">
                  <c:v>5.4022774327122143</c:v>
                </c:pt>
                <c:pt idx="539">
                  <c:v>5.4123188405797098</c:v>
                </c:pt>
                <c:pt idx="540">
                  <c:v>5.4223602484472044</c:v>
                </c:pt>
                <c:pt idx="541">
                  <c:v>5.4324016563146991</c:v>
                </c:pt>
                <c:pt idx="542">
                  <c:v>5.4424430641821946</c:v>
                </c:pt>
                <c:pt idx="543">
                  <c:v>5.4524844720496883</c:v>
                </c:pt>
                <c:pt idx="544">
                  <c:v>5.462525879917183</c:v>
                </c:pt>
                <c:pt idx="545">
                  <c:v>5.4725672877846785</c:v>
                </c:pt>
                <c:pt idx="546">
                  <c:v>5.4826086956521731</c:v>
                </c:pt>
                <c:pt idx="547">
                  <c:v>5.4926501035196678</c:v>
                </c:pt>
                <c:pt idx="548">
                  <c:v>5.5026915113871633</c:v>
                </c:pt>
                <c:pt idx="549">
                  <c:v>5.5127329192546579</c:v>
                </c:pt>
                <c:pt idx="550">
                  <c:v>5.5227743271221525</c:v>
                </c:pt>
                <c:pt idx="551">
                  <c:v>5.5328157349896472</c:v>
                </c:pt>
                <c:pt idx="552">
                  <c:v>5.5428571428571418</c:v>
                </c:pt>
                <c:pt idx="553">
                  <c:v>5.5528985507246365</c:v>
                </c:pt>
                <c:pt idx="554">
                  <c:v>5.562939958592132</c:v>
                </c:pt>
                <c:pt idx="555">
                  <c:v>5.5729813664596266</c:v>
                </c:pt>
                <c:pt idx="556">
                  <c:v>5.5830227743271212</c:v>
                </c:pt>
                <c:pt idx="557">
                  <c:v>5.5930641821946168</c:v>
                </c:pt>
                <c:pt idx="558">
                  <c:v>5.6031055900621105</c:v>
                </c:pt>
                <c:pt idx="559">
                  <c:v>5.613146997929606</c:v>
                </c:pt>
                <c:pt idx="560">
                  <c:v>5.6231884057971007</c:v>
                </c:pt>
                <c:pt idx="561">
                  <c:v>5.6332298136645953</c:v>
                </c:pt>
                <c:pt idx="562">
                  <c:v>5.6432712215320908</c:v>
                </c:pt>
                <c:pt idx="563">
                  <c:v>5.6533126293995855</c:v>
                </c:pt>
                <c:pt idx="564">
                  <c:v>5.6633540372670801</c:v>
                </c:pt>
                <c:pt idx="565">
                  <c:v>5.6733954451345756</c:v>
                </c:pt>
                <c:pt idx="566">
                  <c:v>5.6834368530020694</c:v>
                </c:pt>
                <c:pt idx="567">
                  <c:v>5.693478260869564</c:v>
                </c:pt>
                <c:pt idx="568">
                  <c:v>5.7035196687370595</c:v>
                </c:pt>
                <c:pt idx="569">
                  <c:v>5.7135610766045541</c:v>
                </c:pt>
                <c:pt idx="570">
                  <c:v>5.7236024844720488</c:v>
                </c:pt>
                <c:pt idx="571">
                  <c:v>5.7336438923395443</c:v>
                </c:pt>
                <c:pt idx="572">
                  <c:v>5.7436853002070389</c:v>
                </c:pt>
                <c:pt idx="573">
                  <c:v>5.7537267080745327</c:v>
                </c:pt>
                <c:pt idx="574">
                  <c:v>5.7637681159420282</c:v>
                </c:pt>
                <c:pt idx="575">
                  <c:v>5.7738095238095228</c:v>
                </c:pt>
                <c:pt idx="576">
                  <c:v>5.7838509316770175</c:v>
                </c:pt>
                <c:pt idx="577">
                  <c:v>5.793892339544513</c:v>
                </c:pt>
                <c:pt idx="578">
                  <c:v>5.8039337474120076</c:v>
                </c:pt>
                <c:pt idx="579">
                  <c:v>5.8139751552795023</c:v>
                </c:pt>
                <c:pt idx="580">
                  <c:v>5.8240165631469978</c:v>
                </c:pt>
                <c:pt idx="581">
                  <c:v>5.8340579710144915</c:v>
                </c:pt>
                <c:pt idx="582">
                  <c:v>5.8440993788819862</c:v>
                </c:pt>
                <c:pt idx="583">
                  <c:v>5.8541407867494817</c:v>
                </c:pt>
                <c:pt idx="584">
                  <c:v>5.8641821946169763</c:v>
                </c:pt>
                <c:pt idx="585">
                  <c:v>5.8742236024844718</c:v>
                </c:pt>
                <c:pt idx="586">
                  <c:v>5.8842650103519665</c:v>
                </c:pt>
                <c:pt idx="587">
                  <c:v>5.8943064182194611</c:v>
                </c:pt>
                <c:pt idx="588">
                  <c:v>5.9043478260869557</c:v>
                </c:pt>
                <c:pt idx="589">
                  <c:v>5.9143892339544504</c:v>
                </c:pt>
                <c:pt idx="590">
                  <c:v>5.924430641821945</c:v>
                </c:pt>
                <c:pt idx="591">
                  <c:v>5.9344720496894405</c:v>
                </c:pt>
                <c:pt idx="592">
                  <c:v>5.9445134575569352</c:v>
                </c:pt>
                <c:pt idx="593">
                  <c:v>5.9545548654244298</c:v>
                </c:pt>
                <c:pt idx="594">
                  <c:v>5.9645962732919253</c:v>
                </c:pt>
                <c:pt idx="595">
                  <c:v>5.97463768115942</c:v>
                </c:pt>
                <c:pt idx="596">
                  <c:v>5.9846790890269137</c:v>
                </c:pt>
                <c:pt idx="597">
                  <c:v>5.9947204968944092</c:v>
                </c:pt>
                <c:pt idx="598">
                  <c:v>6.0047619047619039</c:v>
                </c:pt>
                <c:pt idx="599">
                  <c:v>6.0148033126293985</c:v>
                </c:pt>
                <c:pt idx="600">
                  <c:v>6.024844720496894</c:v>
                </c:pt>
                <c:pt idx="601">
                  <c:v>6.0348861283643886</c:v>
                </c:pt>
                <c:pt idx="602">
                  <c:v>6.0449275362318833</c:v>
                </c:pt>
                <c:pt idx="603">
                  <c:v>6.0549689440993779</c:v>
                </c:pt>
                <c:pt idx="604">
                  <c:v>6.0650103519668725</c:v>
                </c:pt>
                <c:pt idx="605">
                  <c:v>6.0750517598343672</c:v>
                </c:pt>
                <c:pt idx="606">
                  <c:v>6.0850931677018627</c:v>
                </c:pt>
                <c:pt idx="607">
                  <c:v>6.0951345755693573</c:v>
                </c:pt>
                <c:pt idx="608">
                  <c:v>6.105175983436852</c:v>
                </c:pt>
                <c:pt idx="609">
                  <c:v>6.1152173913043475</c:v>
                </c:pt>
                <c:pt idx="610">
                  <c:v>6.1252587991718421</c:v>
                </c:pt>
                <c:pt idx="611">
                  <c:v>6.1353002070393368</c:v>
                </c:pt>
                <c:pt idx="612">
                  <c:v>6.1453416149068314</c:v>
                </c:pt>
                <c:pt idx="613">
                  <c:v>6.155383022774326</c:v>
                </c:pt>
                <c:pt idx="614">
                  <c:v>6.1654244306418216</c:v>
                </c:pt>
                <c:pt idx="615">
                  <c:v>6.1754658385093162</c:v>
                </c:pt>
                <c:pt idx="616">
                  <c:v>6.1855072463768108</c:v>
                </c:pt>
                <c:pt idx="617">
                  <c:v>6.1955486542443063</c:v>
                </c:pt>
                <c:pt idx="618">
                  <c:v>6.2055900621118001</c:v>
                </c:pt>
                <c:pt idx="619">
                  <c:v>6.2156314699792947</c:v>
                </c:pt>
                <c:pt idx="620">
                  <c:v>6.2256728778467902</c:v>
                </c:pt>
                <c:pt idx="621">
                  <c:v>6.2357142857142849</c:v>
                </c:pt>
                <c:pt idx="622">
                  <c:v>6.2457556935817795</c:v>
                </c:pt>
                <c:pt idx="623">
                  <c:v>6.255797101449275</c:v>
                </c:pt>
                <c:pt idx="624">
                  <c:v>6.2658385093167697</c:v>
                </c:pt>
                <c:pt idx="625">
                  <c:v>6.2758799171842643</c:v>
                </c:pt>
                <c:pt idx="626">
                  <c:v>6.2859213250517589</c:v>
                </c:pt>
                <c:pt idx="627">
                  <c:v>6.2959627329192536</c:v>
                </c:pt>
                <c:pt idx="628">
                  <c:v>6.3060041407867482</c:v>
                </c:pt>
                <c:pt idx="629">
                  <c:v>6.3160455486542437</c:v>
                </c:pt>
                <c:pt idx="630">
                  <c:v>6.3260869565217384</c:v>
                </c:pt>
                <c:pt idx="631">
                  <c:v>6.336128364389233</c:v>
                </c:pt>
                <c:pt idx="632">
                  <c:v>6.3461697722567285</c:v>
                </c:pt>
                <c:pt idx="633">
                  <c:v>6.3562111801242223</c:v>
                </c:pt>
                <c:pt idx="634">
                  <c:v>6.3662525879917169</c:v>
                </c:pt>
                <c:pt idx="635">
                  <c:v>6.3762939958592124</c:v>
                </c:pt>
                <c:pt idx="636">
                  <c:v>6.386335403726707</c:v>
                </c:pt>
                <c:pt idx="637">
                  <c:v>6.3963768115942026</c:v>
                </c:pt>
                <c:pt idx="638">
                  <c:v>6.4064182194616972</c:v>
                </c:pt>
                <c:pt idx="639">
                  <c:v>6.4164596273291918</c:v>
                </c:pt>
                <c:pt idx="640">
                  <c:v>6.4265010351966874</c:v>
                </c:pt>
                <c:pt idx="641">
                  <c:v>6.4365424430641811</c:v>
                </c:pt>
                <c:pt idx="642">
                  <c:v>6.4465838509316757</c:v>
                </c:pt>
                <c:pt idx="643">
                  <c:v>6.4566252587991713</c:v>
                </c:pt>
                <c:pt idx="644">
                  <c:v>6.4666666666666659</c:v>
                </c:pt>
                <c:pt idx="645">
                  <c:v>6.4767080745341605</c:v>
                </c:pt>
                <c:pt idx="646">
                  <c:v>6.4867494824016561</c:v>
                </c:pt>
                <c:pt idx="647">
                  <c:v>6.4967908902691507</c:v>
                </c:pt>
                <c:pt idx="648">
                  <c:v>6.5068322981366444</c:v>
                </c:pt>
                <c:pt idx="649">
                  <c:v>6.51687370600414</c:v>
                </c:pt>
                <c:pt idx="650">
                  <c:v>6.5269151138716346</c:v>
                </c:pt>
                <c:pt idx="651">
                  <c:v>6.5369565217391292</c:v>
                </c:pt>
                <c:pt idx="652">
                  <c:v>6.5469979296066247</c:v>
                </c:pt>
                <c:pt idx="653">
                  <c:v>6.5570393374741194</c:v>
                </c:pt>
                <c:pt idx="654">
                  <c:v>6.567080745341614</c:v>
                </c:pt>
                <c:pt idx="655">
                  <c:v>6.5771221532091095</c:v>
                </c:pt>
                <c:pt idx="656">
                  <c:v>6.5871635610766033</c:v>
                </c:pt>
                <c:pt idx="657">
                  <c:v>6.5972049689440979</c:v>
                </c:pt>
                <c:pt idx="658">
                  <c:v>6.6072463768115934</c:v>
                </c:pt>
                <c:pt idx="659">
                  <c:v>6.6172877846790881</c:v>
                </c:pt>
                <c:pt idx="660">
                  <c:v>6.6273291925465827</c:v>
                </c:pt>
                <c:pt idx="661">
                  <c:v>6.6373706004140782</c:v>
                </c:pt>
                <c:pt idx="662">
                  <c:v>6.6474120082815729</c:v>
                </c:pt>
              </c:numCache>
            </c:numRef>
          </c:xVal>
          <c:yVal>
            <c:numRef>
              <c:f>'WAG followed by co-injection 70'!$O$432:$O$1094</c:f>
              <c:numCache>
                <c:formatCode>0.00E+00</c:formatCode>
                <c:ptCount val="663"/>
                <c:pt idx="0">
                  <c:v>0.10028883183568109</c:v>
                </c:pt>
                <c:pt idx="1">
                  <c:v>0.22063543003848129</c:v>
                </c:pt>
                <c:pt idx="2">
                  <c:v>4.0115532734266733E-2</c:v>
                </c:pt>
                <c:pt idx="3">
                  <c:v>2.8080872913983864E-2</c:v>
                </c:pt>
                <c:pt idx="4">
                  <c:v>0.21261232349164505</c:v>
                </c:pt>
                <c:pt idx="5">
                  <c:v>0.24470474967904704</c:v>
                </c:pt>
                <c:pt idx="6">
                  <c:v>0.19656611039794405</c:v>
                </c:pt>
                <c:pt idx="7">
                  <c:v>0.21662387676506317</c:v>
                </c:pt>
                <c:pt idx="8">
                  <c:v>0.35301668806159286</c:v>
                </c:pt>
                <c:pt idx="9">
                  <c:v>0.22464698331192792</c:v>
                </c:pt>
                <c:pt idx="10">
                  <c:v>0.37708600770215861</c:v>
                </c:pt>
                <c:pt idx="11">
                  <c:v>0.52150192554555308</c:v>
                </c:pt>
                <c:pt idx="12">
                  <c:v>0.44929396662385584</c:v>
                </c:pt>
                <c:pt idx="13">
                  <c:v>0.39714377406930623</c:v>
                </c:pt>
                <c:pt idx="14">
                  <c:v>0.44929396662385584</c:v>
                </c:pt>
                <c:pt idx="15">
                  <c:v>0.49342105263156921</c:v>
                </c:pt>
                <c:pt idx="16">
                  <c:v>0.66992939666236562</c:v>
                </c:pt>
                <c:pt idx="17">
                  <c:v>0.45731707317072057</c:v>
                </c:pt>
                <c:pt idx="18">
                  <c:v>0.67795250320923039</c:v>
                </c:pt>
                <c:pt idx="19">
                  <c:v>0.75016046213092757</c:v>
                </c:pt>
                <c:pt idx="20">
                  <c:v>0.66190629011552937</c:v>
                </c:pt>
                <c:pt idx="21">
                  <c:v>0.68998716302951324</c:v>
                </c:pt>
                <c:pt idx="22">
                  <c:v>0.56161745827981979</c:v>
                </c:pt>
                <c:pt idx="23">
                  <c:v>0.64987163029524653</c:v>
                </c:pt>
                <c:pt idx="24">
                  <c:v>0.6057445442875331</c:v>
                </c:pt>
                <c:pt idx="25">
                  <c:v>0.45330551989730244</c:v>
                </c:pt>
                <c:pt idx="26">
                  <c:v>0.46534017971755681</c:v>
                </c:pt>
                <c:pt idx="27">
                  <c:v>0.43324775353015482</c:v>
                </c:pt>
                <c:pt idx="28">
                  <c:v>0.5134788189986883</c:v>
                </c:pt>
                <c:pt idx="29">
                  <c:v>0.56562901155326639</c:v>
                </c:pt>
                <c:pt idx="30">
                  <c:v>0.65789473684208277</c:v>
                </c:pt>
                <c:pt idx="31">
                  <c:v>0.52150192554555308</c:v>
                </c:pt>
                <c:pt idx="32">
                  <c:v>0.44929396662385584</c:v>
                </c:pt>
                <c:pt idx="33">
                  <c:v>0.49743260590498733</c:v>
                </c:pt>
                <c:pt idx="34">
                  <c:v>0.5134788189986883</c:v>
                </c:pt>
                <c:pt idx="35">
                  <c:v>0.5375481386392541</c:v>
                </c:pt>
                <c:pt idx="36">
                  <c:v>0.56964056482668457</c:v>
                </c:pt>
                <c:pt idx="37">
                  <c:v>0.38510911424902333</c:v>
                </c:pt>
                <c:pt idx="38">
                  <c:v>0.17650834403079643</c:v>
                </c:pt>
                <c:pt idx="39">
                  <c:v>0.32092426187419087</c:v>
                </c:pt>
                <c:pt idx="40">
                  <c:v>0.40115532734272435</c:v>
                </c:pt>
                <c:pt idx="41">
                  <c:v>0.42121309370987198</c:v>
                </c:pt>
                <c:pt idx="42">
                  <c:v>0.28080872913989563</c:v>
                </c:pt>
                <c:pt idx="43">
                  <c:v>0.17650834403079643</c:v>
                </c:pt>
                <c:pt idx="44">
                  <c:v>0.30888960205390803</c:v>
                </c:pt>
                <c:pt idx="45">
                  <c:v>0.23668164313221079</c:v>
                </c:pt>
                <c:pt idx="46">
                  <c:v>0.17650834403079643</c:v>
                </c:pt>
                <c:pt idx="47">
                  <c:v>0.21261232349164505</c:v>
                </c:pt>
                <c:pt idx="48">
                  <c:v>2.4069319640537237E-2</c:v>
                </c:pt>
                <c:pt idx="49">
                  <c:v>0.14842747111681256</c:v>
                </c:pt>
                <c:pt idx="50">
                  <c:v>0.49743260590498733</c:v>
                </c:pt>
                <c:pt idx="51">
                  <c:v>0.23668164313221079</c:v>
                </c:pt>
                <c:pt idx="52">
                  <c:v>0.27278562259305938</c:v>
                </c:pt>
                <c:pt idx="53">
                  <c:v>0.18051989730421455</c:v>
                </c:pt>
                <c:pt idx="54">
                  <c:v>6.8196405648250594E-2</c:v>
                </c:pt>
                <c:pt idx="55">
                  <c:v>0.16447368421051356</c:v>
                </c:pt>
                <c:pt idx="56">
                  <c:v>9.2265725288816339E-2</c:v>
                </c:pt>
                <c:pt idx="57">
                  <c:v>8.023106546836245E-3</c:v>
                </c:pt>
                <c:pt idx="58">
                  <c:v>-1.6046213093729497E-2</c:v>
                </c:pt>
                <c:pt idx="59">
                  <c:v>-2.4069319640594247E-2</c:v>
                </c:pt>
                <c:pt idx="60">
                  <c:v>2.0057766367119114E-2</c:v>
                </c:pt>
                <c:pt idx="61">
                  <c:v>4.8138639281102978E-2</c:v>
                </c:pt>
                <c:pt idx="62">
                  <c:v>0.33295892169447378</c:v>
                </c:pt>
                <c:pt idx="63">
                  <c:v>0.1885430038510793</c:v>
                </c:pt>
                <c:pt idx="64">
                  <c:v>8.8254172015398216E-2</c:v>
                </c:pt>
                <c:pt idx="65">
                  <c:v>-2.8503800375485411E-14</c:v>
                </c:pt>
                <c:pt idx="66">
                  <c:v>4.0115532734181225E-3</c:v>
                </c:pt>
                <c:pt idx="67">
                  <c:v>0.14842747111681256</c:v>
                </c:pt>
                <c:pt idx="68">
                  <c:v>2.0057766367119114E-2</c:v>
                </c:pt>
                <c:pt idx="69">
                  <c:v>6.4184852374832471E-2</c:v>
                </c:pt>
                <c:pt idx="70">
                  <c:v>0.24470474967904704</c:v>
                </c:pt>
                <c:pt idx="71">
                  <c:v>0.39313222079588811</c:v>
                </c:pt>
                <c:pt idx="72">
                  <c:v>1.2034659820254368E-2</c:v>
                </c:pt>
                <c:pt idx="73">
                  <c:v>0.28883183568676041</c:v>
                </c:pt>
                <c:pt idx="74">
                  <c:v>0.16848523748393168</c:v>
                </c:pt>
                <c:pt idx="75">
                  <c:v>0.22464698331192792</c:v>
                </c:pt>
                <c:pt idx="76">
                  <c:v>0.17650834403079643</c:v>
                </c:pt>
                <c:pt idx="77">
                  <c:v>4.0115532734266733E-2</c:v>
                </c:pt>
                <c:pt idx="78">
                  <c:v>-1.2034659820311374E-2</c:v>
                </c:pt>
                <c:pt idx="79">
                  <c:v>0.19255455712449743</c:v>
                </c:pt>
                <c:pt idx="80">
                  <c:v>0.35702824133503952</c:v>
                </c:pt>
                <c:pt idx="81">
                  <c:v>0.16848523748393168</c:v>
                </c:pt>
                <c:pt idx="82">
                  <c:v>0.18051989730421455</c:v>
                </c:pt>
                <c:pt idx="83">
                  <c:v>0.4292362002567367</c:v>
                </c:pt>
                <c:pt idx="84">
                  <c:v>0.11232349165596396</c:v>
                </c:pt>
                <c:pt idx="85">
                  <c:v>0.16046213093709544</c:v>
                </c:pt>
                <c:pt idx="86">
                  <c:v>6.4184852374832471E-2</c:v>
                </c:pt>
                <c:pt idx="87">
                  <c:v>0.29685494223362513</c:v>
                </c:pt>
                <c:pt idx="88">
                  <c:v>-0.11633504492941059</c:v>
                </c:pt>
                <c:pt idx="89">
                  <c:v>-4.4127086007713361E-2</c:v>
                </c:pt>
                <c:pt idx="90">
                  <c:v>0.14441591784336594</c:v>
                </c:pt>
                <c:pt idx="91">
                  <c:v>-0.26075096277280502</c:v>
                </c:pt>
                <c:pt idx="92">
                  <c:v>0.14040436456994781</c:v>
                </c:pt>
                <c:pt idx="93">
                  <c:v>-7.2207958921697221E-2</c:v>
                </c:pt>
                <c:pt idx="94">
                  <c:v>-4.0115532734295238E-2</c:v>
                </c:pt>
                <c:pt idx="95">
                  <c:v>4.4127086007684856E-2</c:v>
                </c:pt>
                <c:pt idx="96">
                  <c:v>-8.0231065468647483E-3</c:v>
                </c:pt>
                <c:pt idx="97">
                  <c:v>-3.2092426187430488E-2</c:v>
                </c:pt>
                <c:pt idx="98">
                  <c:v>-0.16447368421054206</c:v>
                </c:pt>
                <c:pt idx="99">
                  <c:v>4.0115532734266733E-2</c:v>
                </c:pt>
                <c:pt idx="100">
                  <c:v>-8.0231065468647483E-3</c:v>
                </c:pt>
                <c:pt idx="101">
                  <c:v>-2.0057766367147619E-2</c:v>
                </c:pt>
                <c:pt idx="102">
                  <c:v>-0.16848523748396019</c:v>
                </c:pt>
                <c:pt idx="103">
                  <c:v>3.2092426187401983E-2</c:v>
                </c:pt>
                <c:pt idx="104">
                  <c:v>7.2207958921668716E-2</c:v>
                </c:pt>
                <c:pt idx="105">
                  <c:v>-3.2092426187430488E-2</c:v>
                </c:pt>
                <c:pt idx="106">
                  <c:v>0.22464698331192792</c:v>
                </c:pt>
                <c:pt idx="107">
                  <c:v>-0.13238125802311157</c:v>
                </c:pt>
                <c:pt idx="108">
                  <c:v>-4.8138639281131483E-2</c:v>
                </c:pt>
                <c:pt idx="109">
                  <c:v>-2.8080872914012369E-2</c:v>
                </c:pt>
                <c:pt idx="110">
                  <c:v>7.2207958921668716E-2</c:v>
                </c:pt>
                <c:pt idx="111">
                  <c:v>7.2207958921668716E-2</c:v>
                </c:pt>
                <c:pt idx="112">
                  <c:v>-0.11633504492941059</c:v>
                </c:pt>
                <c:pt idx="113">
                  <c:v>-3.2092426187430488E-2</c:v>
                </c:pt>
                <c:pt idx="114">
                  <c:v>-0.13238125802311157</c:v>
                </c:pt>
                <c:pt idx="115">
                  <c:v>0.16046213093709544</c:v>
                </c:pt>
                <c:pt idx="116">
                  <c:v>-6.8196405648279099E-2</c:v>
                </c:pt>
                <c:pt idx="117">
                  <c:v>0.16046213093709544</c:v>
                </c:pt>
                <c:pt idx="118">
                  <c:v>-8.0231065468647483E-3</c:v>
                </c:pt>
                <c:pt idx="119">
                  <c:v>0.18051989730421455</c:v>
                </c:pt>
                <c:pt idx="120">
                  <c:v>6.0173299101385851E-2</c:v>
                </c:pt>
                <c:pt idx="121">
                  <c:v>0.10831193838251733</c:v>
                </c:pt>
                <c:pt idx="122">
                  <c:v>0.16447368421051356</c:v>
                </c:pt>
                <c:pt idx="123">
                  <c:v>-0.14040436456997632</c:v>
                </c:pt>
                <c:pt idx="124">
                  <c:v>0.22865853658534604</c:v>
                </c:pt>
                <c:pt idx="125">
                  <c:v>0.16447368421051356</c:v>
                </c:pt>
                <c:pt idx="126">
                  <c:v>0.15243902439023069</c:v>
                </c:pt>
                <c:pt idx="127">
                  <c:v>-8.8254172015426721E-2</c:v>
                </c:pt>
                <c:pt idx="128">
                  <c:v>-9.6277278562262966E-2</c:v>
                </c:pt>
                <c:pt idx="129">
                  <c:v>-0.17249679075740681</c:v>
                </c:pt>
                <c:pt idx="130">
                  <c:v>-0.17249679075740681</c:v>
                </c:pt>
                <c:pt idx="131">
                  <c:v>-0.13238125802311157</c:v>
                </c:pt>
                <c:pt idx="132">
                  <c:v>-9.2265725288844844E-2</c:v>
                </c:pt>
                <c:pt idx="133">
                  <c:v>-3.6103979460877116E-2</c:v>
                </c:pt>
                <c:pt idx="134">
                  <c:v>-4.0115532734295238E-2</c:v>
                </c:pt>
                <c:pt idx="135">
                  <c:v>6.0173299101385851E-2</c:v>
                </c:pt>
                <c:pt idx="136">
                  <c:v>4.0115532734266733E-2</c:v>
                </c:pt>
                <c:pt idx="137">
                  <c:v>5.6161745827967728E-2</c:v>
                </c:pt>
                <c:pt idx="138">
                  <c:v>-1.2034659820311374E-2</c:v>
                </c:pt>
                <c:pt idx="139">
                  <c:v>0.10831193838251733</c:v>
                </c:pt>
                <c:pt idx="140">
                  <c:v>-4.0115532734295238E-2</c:v>
                </c:pt>
                <c:pt idx="141">
                  <c:v>0.15645057766364881</c:v>
                </c:pt>
                <c:pt idx="142">
                  <c:v>1.6046213093700992E-2</c:v>
                </c:pt>
                <c:pt idx="143">
                  <c:v>0.26877406931961279</c:v>
                </c:pt>
                <c:pt idx="144">
                  <c:v>0.1885430038510793</c:v>
                </c:pt>
                <c:pt idx="145">
                  <c:v>0.35301668806159286</c:v>
                </c:pt>
                <c:pt idx="146">
                  <c:v>4.0115532734181225E-3</c:v>
                </c:pt>
                <c:pt idx="147">
                  <c:v>0.13639281129652969</c:v>
                </c:pt>
                <c:pt idx="148">
                  <c:v>-1.6046213093729497E-2</c:v>
                </c:pt>
                <c:pt idx="149">
                  <c:v>2.4069319640537237E-2</c:v>
                </c:pt>
                <c:pt idx="150">
                  <c:v>3.2092426187401983E-2</c:v>
                </c:pt>
                <c:pt idx="151">
                  <c:v>-5.2150192554578111E-2</c:v>
                </c:pt>
                <c:pt idx="152">
                  <c:v>4.0115532734266733E-2</c:v>
                </c:pt>
                <c:pt idx="153">
                  <c:v>-6.4184852374860976E-2</c:v>
                </c:pt>
                <c:pt idx="154">
                  <c:v>0.20057766367136218</c:v>
                </c:pt>
                <c:pt idx="155">
                  <c:v>0.23267008985876417</c:v>
                </c:pt>
                <c:pt idx="156">
                  <c:v>0.19656611039794405</c:v>
                </c:pt>
                <c:pt idx="157">
                  <c:v>0.10028883183568109</c:v>
                </c:pt>
                <c:pt idx="158">
                  <c:v>0.12034659820280021</c:v>
                </c:pt>
                <c:pt idx="159">
                  <c:v>0.10028883183568109</c:v>
                </c:pt>
                <c:pt idx="160">
                  <c:v>0.10028883183568109</c:v>
                </c:pt>
                <c:pt idx="161">
                  <c:v>0.12034659820280021</c:v>
                </c:pt>
                <c:pt idx="162">
                  <c:v>0.34499358151475662</c:v>
                </c:pt>
                <c:pt idx="163">
                  <c:v>0.34900513478817474</c:v>
                </c:pt>
                <c:pt idx="164">
                  <c:v>0.24069319640562892</c:v>
                </c:pt>
                <c:pt idx="165">
                  <c:v>7.6219512195115344E-2</c:v>
                </c:pt>
                <c:pt idx="166">
                  <c:v>0.14842747111681256</c:v>
                </c:pt>
                <c:pt idx="167">
                  <c:v>6.0173299101385851E-2</c:v>
                </c:pt>
                <c:pt idx="168">
                  <c:v>-4.0115532734295238E-2</c:v>
                </c:pt>
                <c:pt idx="169">
                  <c:v>0.18453145057766118</c:v>
                </c:pt>
                <c:pt idx="170">
                  <c:v>0.25272785622591176</c:v>
                </c:pt>
                <c:pt idx="171">
                  <c:v>0.28883183568676041</c:v>
                </c:pt>
                <c:pt idx="172">
                  <c:v>0.32894736842102712</c:v>
                </c:pt>
                <c:pt idx="173">
                  <c:v>0.13639281129652969</c:v>
                </c:pt>
                <c:pt idx="174">
                  <c:v>0.15645057766364881</c:v>
                </c:pt>
                <c:pt idx="175">
                  <c:v>0.24470474967904704</c:v>
                </c:pt>
                <c:pt idx="176">
                  <c:v>4.0115532734266733E-2</c:v>
                </c:pt>
                <c:pt idx="177">
                  <c:v>-1.6046213093729497E-2</c:v>
                </c:pt>
                <c:pt idx="178">
                  <c:v>1.2034659820254368E-2</c:v>
                </c:pt>
                <c:pt idx="179">
                  <c:v>8.0231065468533466E-2</c:v>
                </c:pt>
                <c:pt idx="180">
                  <c:v>8.8254172015398216E-2</c:v>
                </c:pt>
                <c:pt idx="181">
                  <c:v>0.46132862644413869</c:v>
                </c:pt>
                <c:pt idx="182">
                  <c:v>3.2092426187401983E-2</c:v>
                </c:pt>
                <c:pt idx="183">
                  <c:v>0.28080872913989563</c:v>
                </c:pt>
                <c:pt idx="184">
                  <c:v>0.12435815147624683</c:v>
                </c:pt>
                <c:pt idx="185">
                  <c:v>0.12435815147624683</c:v>
                </c:pt>
                <c:pt idx="186">
                  <c:v>0.19255455712449743</c:v>
                </c:pt>
                <c:pt idx="187">
                  <c:v>-9.6277278562262966E-2</c:v>
                </c:pt>
                <c:pt idx="188">
                  <c:v>-1.6046213093729497E-2</c:v>
                </c:pt>
                <c:pt idx="189">
                  <c:v>4.0115532734181225E-3</c:v>
                </c:pt>
                <c:pt idx="190">
                  <c:v>-6.0173299101414356E-2</c:v>
                </c:pt>
                <c:pt idx="191">
                  <c:v>0.13639281129652969</c:v>
                </c:pt>
                <c:pt idx="192">
                  <c:v>-3.6103979460877116E-2</c:v>
                </c:pt>
                <c:pt idx="193">
                  <c:v>-0.10831193838254584</c:v>
                </c:pt>
                <c:pt idx="194">
                  <c:v>-7.2207958921697221E-2</c:v>
                </c:pt>
                <c:pt idx="195">
                  <c:v>0.12435815147624683</c:v>
                </c:pt>
                <c:pt idx="196">
                  <c:v>0.26476251604619466</c:v>
                </c:pt>
                <c:pt idx="197">
                  <c:v>5.6161745827967728E-2</c:v>
                </c:pt>
                <c:pt idx="198">
                  <c:v>-2.4069319640594247E-2</c:v>
                </c:pt>
                <c:pt idx="199">
                  <c:v>6.0173299101385851E-2</c:v>
                </c:pt>
                <c:pt idx="200">
                  <c:v>-1.2034659820311374E-2</c:v>
                </c:pt>
                <c:pt idx="201">
                  <c:v>-3.2092426187430488E-2</c:v>
                </c:pt>
                <c:pt idx="202">
                  <c:v>0.16848523748393168</c:v>
                </c:pt>
                <c:pt idx="203">
                  <c:v>9.2265725288816339E-2</c:v>
                </c:pt>
                <c:pt idx="204">
                  <c:v>0.13639281129652969</c:v>
                </c:pt>
                <c:pt idx="205">
                  <c:v>2.8080872913983864E-2</c:v>
                </c:pt>
                <c:pt idx="206">
                  <c:v>0.22063543003848129</c:v>
                </c:pt>
                <c:pt idx="207">
                  <c:v>-1.6046213093729497E-2</c:v>
                </c:pt>
                <c:pt idx="208">
                  <c:v>9.6277278562234461E-2</c:v>
                </c:pt>
                <c:pt idx="209">
                  <c:v>0.20057766367136218</c:v>
                </c:pt>
                <c:pt idx="210">
                  <c:v>0.12034659820280021</c:v>
                </c:pt>
                <c:pt idx="211">
                  <c:v>0.10831193838251733</c:v>
                </c:pt>
                <c:pt idx="212">
                  <c:v>0.12435815147624683</c:v>
                </c:pt>
                <c:pt idx="213">
                  <c:v>0.3369704749678919</c:v>
                </c:pt>
                <c:pt idx="214">
                  <c:v>0.15243902439023069</c:v>
                </c:pt>
                <c:pt idx="215">
                  <c:v>0.16848523748393168</c:v>
                </c:pt>
                <c:pt idx="216">
                  <c:v>0.1885430038510793</c:v>
                </c:pt>
                <c:pt idx="217">
                  <c:v>0.24871630295249367</c:v>
                </c:pt>
                <c:pt idx="218">
                  <c:v>0.28482028241334229</c:v>
                </c:pt>
                <c:pt idx="219">
                  <c:v>0.17249679075737831</c:v>
                </c:pt>
                <c:pt idx="220">
                  <c:v>0.23267008985876417</c:v>
                </c:pt>
                <c:pt idx="221">
                  <c:v>0.3369704749678919</c:v>
                </c:pt>
                <c:pt idx="222">
                  <c:v>0.34098202824131002</c:v>
                </c:pt>
                <c:pt idx="223">
                  <c:v>0.22063543003848129</c:v>
                </c:pt>
                <c:pt idx="224">
                  <c:v>2.8080872913983864E-2</c:v>
                </c:pt>
                <c:pt idx="225">
                  <c:v>0.17650834403079643</c:v>
                </c:pt>
                <c:pt idx="226">
                  <c:v>0.15645057766364881</c:v>
                </c:pt>
                <c:pt idx="227">
                  <c:v>-8.0231065468647483E-3</c:v>
                </c:pt>
                <c:pt idx="228">
                  <c:v>0.14441591784336594</c:v>
                </c:pt>
                <c:pt idx="229">
                  <c:v>0.22865853658534604</c:v>
                </c:pt>
                <c:pt idx="230">
                  <c:v>-4.8138639281131483E-2</c:v>
                </c:pt>
                <c:pt idx="231">
                  <c:v>-1.6046213093729497E-2</c:v>
                </c:pt>
                <c:pt idx="232">
                  <c:v>0.10430038510909921</c:v>
                </c:pt>
                <c:pt idx="233">
                  <c:v>6.0173299101385851E-2</c:v>
                </c:pt>
                <c:pt idx="234">
                  <c:v>2.0057766367119114E-2</c:v>
                </c:pt>
                <c:pt idx="235">
                  <c:v>2.4069319640537237E-2</c:v>
                </c:pt>
                <c:pt idx="236">
                  <c:v>2.0057766367119114E-2</c:v>
                </c:pt>
                <c:pt idx="237">
                  <c:v>3.6103979460820106E-2</c:v>
                </c:pt>
                <c:pt idx="238">
                  <c:v>0.21662387676506317</c:v>
                </c:pt>
                <c:pt idx="239">
                  <c:v>0.33295892169447378</c:v>
                </c:pt>
                <c:pt idx="240">
                  <c:v>0.18453145057766118</c:v>
                </c:pt>
                <c:pt idx="241">
                  <c:v>0.22865853658534604</c:v>
                </c:pt>
                <c:pt idx="242">
                  <c:v>0.32894736842102712</c:v>
                </c:pt>
                <c:pt idx="243">
                  <c:v>5.6161745827967728E-2</c:v>
                </c:pt>
                <c:pt idx="244">
                  <c:v>0.28482028241334229</c:v>
                </c:pt>
                <c:pt idx="245">
                  <c:v>0.14040436456994781</c:v>
                </c:pt>
                <c:pt idx="246">
                  <c:v>0.17650834403079643</c:v>
                </c:pt>
                <c:pt idx="247">
                  <c:v>0.18051989730421455</c:v>
                </c:pt>
                <c:pt idx="248">
                  <c:v>6.8196405648250594E-2</c:v>
                </c:pt>
                <c:pt idx="249">
                  <c:v>0.2045892169447803</c:v>
                </c:pt>
                <c:pt idx="250">
                  <c:v>0.29685494223362513</c:v>
                </c:pt>
                <c:pt idx="251">
                  <c:v>0.21261232349164505</c:v>
                </c:pt>
                <c:pt idx="252">
                  <c:v>0.30888960205390803</c:v>
                </c:pt>
                <c:pt idx="253">
                  <c:v>0.33295892169447378</c:v>
                </c:pt>
                <c:pt idx="254">
                  <c:v>8.0231065468533466E-2</c:v>
                </c:pt>
                <c:pt idx="255">
                  <c:v>0.22865853658534604</c:v>
                </c:pt>
                <c:pt idx="256">
                  <c:v>0.28080872913989563</c:v>
                </c:pt>
                <c:pt idx="257">
                  <c:v>0.20057766367136218</c:v>
                </c:pt>
                <c:pt idx="258">
                  <c:v>7.6219512195115344E-2</c:v>
                </c:pt>
                <c:pt idx="259">
                  <c:v>-6.4184852374860976E-2</c:v>
                </c:pt>
                <c:pt idx="260">
                  <c:v>-0.7982991014120876</c:v>
                </c:pt>
                <c:pt idx="261">
                  <c:v>-0.68196405648267699</c:v>
                </c:pt>
                <c:pt idx="262">
                  <c:v>-0.56562901155329492</c:v>
                </c:pt>
                <c:pt idx="263">
                  <c:v>-0.98684210526316685</c:v>
                </c:pt>
                <c:pt idx="264">
                  <c:v>-0.59772143774069686</c:v>
                </c:pt>
                <c:pt idx="265">
                  <c:v>0.59772143774066844</c:v>
                </c:pt>
                <c:pt idx="266">
                  <c:v>0.81033376123234191</c:v>
                </c:pt>
                <c:pt idx="267">
                  <c:v>0.87050706033375636</c:v>
                </c:pt>
                <c:pt idx="268">
                  <c:v>0.74614890885748097</c:v>
                </c:pt>
                <c:pt idx="269">
                  <c:v>0.47336328626442159</c:v>
                </c:pt>
                <c:pt idx="270">
                  <c:v>0.60173299101411504</c:v>
                </c:pt>
                <c:pt idx="271">
                  <c:v>0.6298138639280989</c:v>
                </c:pt>
                <c:pt idx="272">
                  <c:v>0.32894736842102712</c:v>
                </c:pt>
                <c:pt idx="273">
                  <c:v>0.15243902439023069</c:v>
                </c:pt>
                <c:pt idx="274">
                  <c:v>0.14842747111681256</c:v>
                </c:pt>
                <c:pt idx="275">
                  <c:v>-0.80632220795892384</c:v>
                </c:pt>
                <c:pt idx="276">
                  <c:v>-0.99085365853661356</c:v>
                </c:pt>
                <c:pt idx="277">
                  <c:v>-1.055038510911446</c:v>
                </c:pt>
                <c:pt idx="278">
                  <c:v>-0.14040436456997632</c:v>
                </c:pt>
                <c:pt idx="279">
                  <c:v>0.99887676508342127</c:v>
                </c:pt>
                <c:pt idx="280">
                  <c:v>0.66190629011552937</c:v>
                </c:pt>
                <c:pt idx="281">
                  <c:v>-0.92666880616175251</c:v>
                </c:pt>
                <c:pt idx="282">
                  <c:v>-1.1513157894737089</c:v>
                </c:pt>
                <c:pt idx="283">
                  <c:v>-1.2315468549422424</c:v>
                </c:pt>
                <c:pt idx="284">
                  <c:v>0.27278562259305938</c:v>
                </c:pt>
                <c:pt idx="285">
                  <c:v>3.7066752246469816</c:v>
                </c:pt>
                <c:pt idx="286">
                  <c:v>4.6293324775352875</c:v>
                </c:pt>
                <c:pt idx="287">
                  <c:v>4.3485237483953636</c:v>
                </c:pt>
                <c:pt idx="288">
                  <c:v>3.4258664955070577</c:v>
                </c:pt>
                <c:pt idx="289">
                  <c:v>3.201219512195101</c:v>
                </c:pt>
                <c:pt idx="290">
                  <c:v>4.3284659820282156</c:v>
                </c:pt>
                <c:pt idx="291">
                  <c:v>3.887195121951196</c:v>
                </c:pt>
                <c:pt idx="292">
                  <c:v>2.4550706033375915</c:v>
                </c:pt>
                <c:pt idx="293">
                  <c:v>2.3628048780487751</c:v>
                </c:pt>
                <c:pt idx="294">
                  <c:v>0.43725930680357294</c:v>
                </c:pt>
                <c:pt idx="295">
                  <c:v>5.2872272143773991</c:v>
                </c:pt>
                <c:pt idx="296">
                  <c:v>2.9765725288831733</c:v>
                </c:pt>
                <c:pt idx="297">
                  <c:v>3.8310333761232287</c:v>
                </c:pt>
                <c:pt idx="298">
                  <c:v>4.0837612323491399</c:v>
                </c:pt>
                <c:pt idx="299">
                  <c:v>3.9353337612323278</c:v>
                </c:pt>
                <c:pt idx="300">
                  <c:v>4.0115532734274426</c:v>
                </c:pt>
                <c:pt idx="301">
                  <c:v>2.6556482670089823</c:v>
                </c:pt>
                <c:pt idx="302">
                  <c:v>4.0115532734274426</c:v>
                </c:pt>
                <c:pt idx="303">
                  <c:v>4.886071887034646</c:v>
                </c:pt>
                <c:pt idx="304">
                  <c:v>5.5359435173298923</c:v>
                </c:pt>
                <c:pt idx="305">
                  <c:v>7.1124839537868914</c:v>
                </c:pt>
                <c:pt idx="306">
                  <c:v>5.9812259306803304</c:v>
                </c:pt>
                <c:pt idx="307">
                  <c:v>5.933087291399227</c:v>
                </c:pt>
                <c:pt idx="308">
                  <c:v>5.295250320924235</c:v>
                </c:pt>
                <c:pt idx="309">
                  <c:v>6.5789473684210273</c:v>
                </c:pt>
                <c:pt idx="310">
                  <c:v>6.0935494223363227</c:v>
                </c:pt>
                <c:pt idx="311">
                  <c:v>6.0494223363286093</c:v>
                </c:pt>
                <c:pt idx="312">
                  <c:v>6.125641848523725</c:v>
                </c:pt>
                <c:pt idx="313">
                  <c:v>5.9691912708600761</c:v>
                </c:pt>
                <c:pt idx="314">
                  <c:v>5.0585686777920245</c:v>
                </c:pt>
                <c:pt idx="315">
                  <c:v>3.883183568677778</c:v>
                </c:pt>
                <c:pt idx="316">
                  <c:v>3.7548138639280846</c:v>
                </c:pt>
                <c:pt idx="317">
                  <c:v>5.3594351732990964</c:v>
                </c:pt>
                <c:pt idx="318">
                  <c:v>7.4213735558407992</c:v>
                </c:pt>
                <c:pt idx="319">
                  <c:v>6.5227856225930596</c:v>
                </c:pt>
                <c:pt idx="320">
                  <c:v>6.7634788189986885</c:v>
                </c:pt>
                <c:pt idx="321">
                  <c:v>6.4144736842105132</c:v>
                </c:pt>
                <c:pt idx="322">
                  <c:v>6.5789473684210273</c:v>
                </c:pt>
                <c:pt idx="323">
                  <c:v>6.891848523748382</c:v>
                </c:pt>
                <c:pt idx="324">
                  <c:v>6.9078947368420831</c:v>
                </c:pt>
                <c:pt idx="325">
                  <c:v>7.020218228498047</c:v>
                </c:pt>
                <c:pt idx="326">
                  <c:v>6.7113286264441383</c:v>
                </c:pt>
                <c:pt idx="327">
                  <c:v>6.9841142490371979</c:v>
                </c:pt>
                <c:pt idx="328">
                  <c:v>6.4746469833119278</c:v>
                </c:pt>
                <c:pt idx="329">
                  <c:v>6.5990051347881744</c:v>
                </c:pt>
                <c:pt idx="330">
                  <c:v>6.0734916559691747</c:v>
                </c:pt>
                <c:pt idx="331">
                  <c:v>6.3944159178433662</c:v>
                </c:pt>
                <c:pt idx="332">
                  <c:v>6.0654685494223104</c:v>
                </c:pt>
                <c:pt idx="333">
                  <c:v>7.2568998716302859</c:v>
                </c:pt>
                <c:pt idx="334">
                  <c:v>6.4666238767650635</c:v>
                </c:pt>
                <c:pt idx="335">
                  <c:v>5.6362323491655735</c:v>
                </c:pt>
                <c:pt idx="336">
                  <c:v>5.8889602053915135</c:v>
                </c:pt>
                <c:pt idx="337">
                  <c:v>6.4906931964056289</c:v>
                </c:pt>
                <c:pt idx="338">
                  <c:v>7.5216623876764803</c:v>
                </c:pt>
                <c:pt idx="339">
                  <c:v>7.4735237483953778</c:v>
                </c:pt>
                <c:pt idx="340">
                  <c:v>6.8998716302952463</c:v>
                </c:pt>
                <c:pt idx="341">
                  <c:v>7.1245186136071741</c:v>
                </c:pt>
                <c:pt idx="342">
                  <c:v>7.9589216944800825</c:v>
                </c:pt>
                <c:pt idx="343">
                  <c:v>7.2288189987162736</c:v>
                </c:pt>
                <c:pt idx="344">
                  <c:v>6.7995827984595367</c:v>
                </c:pt>
                <c:pt idx="345">
                  <c:v>6.5267971758664771</c:v>
                </c:pt>
                <c:pt idx="346">
                  <c:v>6.4064505776636489</c:v>
                </c:pt>
                <c:pt idx="347">
                  <c:v>6.7795250320924181</c:v>
                </c:pt>
                <c:pt idx="348">
                  <c:v>7.4655006418485126</c:v>
                </c:pt>
                <c:pt idx="349">
                  <c:v>6.8076059050064019</c:v>
                </c:pt>
                <c:pt idx="350">
                  <c:v>6.5067394094993301</c:v>
                </c:pt>
                <c:pt idx="351">
                  <c:v>6.9199293966623658</c:v>
                </c:pt>
                <c:pt idx="352">
                  <c:v>7.0362644415917766</c:v>
                </c:pt>
                <c:pt idx="353">
                  <c:v>7.1124839537868914</c:v>
                </c:pt>
                <c:pt idx="354">
                  <c:v>7.5216623876764803</c:v>
                </c:pt>
                <c:pt idx="355">
                  <c:v>8.3640885750962539</c:v>
                </c:pt>
                <c:pt idx="356">
                  <c:v>8.9056482670089814</c:v>
                </c:pt>
                <c:pt idx="357">
                  <c:v>9.5916238767650768</c:v>
                </c:pt>
                <c:pt idx="358">
                  <c:v>9.0540757381257944</c:v>
                </c:pt>
                <c:pt idx="359">
                  <c:v>8.6609435173299065</c:v>
                </c:pt>
                <c:pt idx="360">
                  <c:v>8.9136713735558182</c:v>
                </c:pt>
                <c:pt idx="361">
                  <c:v>8.4282734274711135</c:v>
                </c:pt>
                <c:pt idx="362">
                  <c:v>3.0527920410782885</c:v>
                </c:pt>
                <c:pt idx="363">
                  <c:v>1.4200898587933217</c:v>
                </c:pt>
                <c:pt idx="364">
                  <c:v>3.201219512195101</c:v>
                </c:pt>
                <c:pt idx="365">
                  <c:v>3.9513799743260574</c:v>
                </c:pt>
                <c:pt idx="366">
                  <c:v>5.3233311938382473</c:v>
                </c:pt>
                <c:pt idx="367">
                  <c:v>7.104460847240027</c:v>
                </c:pt>
                <c:pt idx="368">
                  <c:v>5.7926829268292508</c:v>
                </c:pt>
                <c:pt idx="369">
                  <c:v>6.125641848523725</c:v>
                </c:pt>
                <c:pt idx="370">
                  <c:v>5.9130295250320799</c:v>
                </c:pt>
                <c:pt idx="371">
                  <c:v>11.144094993581511</c:v>
                </c:pt>
                <c:pt idx="372">
                  <c:v>16.186617458279834</c:v>
                </c:pt>
                <c:pt idx="373">
                  <c:v>15.492618741976875</c:v>
                </c:pt>
                <c:pt idx="374">
                  <c:v>13.85590500641846</c:v>
                </c:pt>
                <c:pt idx="375">
                  <c:v>14.654204107830548</c:v>
                </c:pt>
                <c:pt idx="376">
                  <c:v>14.714377406931963</c:v>
                </c:pt>
                <c:pt idx="377">
                  <c:v>12.375641848523724</c:v>
                </c:pt>
                <c:pt idx="378">
                  <c:v>11.344672657252874</c:v>
                </c:pt>
                <c:pt idx="379">
                  <c:v>10.823170731707291</c:v>
                </c:pt>
                <c:pt idx="380">
                  <c:v>11.07991014120665</c:v>
                </c:pt>
                <c:pt idx="381">
                  <c:v>10.277599486521172</c:v>
                </c:pt>
                <c:pt idx="382">
                  <c:v>9.4070924261874165</c:v>
                </c:pt>
                <c:pt idx="383">
                  <c:v>8.1554878048780264</c:v>
                </c:pt>
                <c:pt idx="384">
                  <c:v>8.3440308087291335</c:v>
                </c:pt>
                <c:pt idx="385">
                  <c:v>9.58761232349163</c:v>
                </c:pt>
                <c:pt idx="386">
                  <c:v>10.209403080872894</c:v>
                </c:pt>
                <c:pt idx="387">
                  <c:v>11.436938382541717</c:v>
                </c:pt>
                <c:pt idx="388">
                  <c:v>14.072528883183553</c:v>
                </c:pt>
                <c:pt idx="389">
                  <c:v>16.73218870346598</c:v>
                </c:pt>
                <c:pt idx="390">
                  <c:v>18.392971758664931</c:v>
                </c:pt>
                <c:pt idx="391">
                  <c:v>18.890404364569946</c:v>
                </c:pt>
                <c:pt idx="392">
                  <c:v>17.442233632862642</c:v>
                </c:pt>
                <c:pt idx="393">
                  <c:v>17.041078305519889</c:v>
                </c:pt>
                <c:pt idx="394">
                  <c:v>16.932766367137344</c:v>
                </c:pt>
                <c:pt idx="395">
                  <c:v>16.832477535301663</c:v>
                </c:pt>
                <c:pt idx="396">
                  <c:v>16.10638639281127</c:v>
                </c:pt>
                <c:pt idx="397">
                  <c:v>16.563703465982019</c:v>
                </c:pt>
                <c:pt idx="398">
                  <c:v>16.010109114249008</c:v>
                </c:pt>
                <c:pt idx="399">
                  <c:v>14.249037227214348</c:v>
                </c:pt>
                <c:pt idx="400">
                  <c:v>9.2747111681643037</c:v>
                </c:pt>
                <c:pt idx="401">
                  <c:v>3.6826059050064157</c:v>
                </c:pt>
                <c:pt idx="402">
                  <c:v>5.4797817715018962</c:v>
                </c:pt>
                <c:pt idx="403">
                  <c:v>7.6099165596919072</c:v>
                </c:pt>
                <c:pt idx="404">
                  <c:v>10.43405006418485</c:v>
                </c:pt>
                <c:pt idx="405">
                  <c:v>12.243260590500613</c:v>
                </c:pt>
                <c:pt idx="406">
                  <c:v>13.286264441591776</c:v>
                </c:pt>
                <c:pt idx="407">
                  <c:v>15.99005134788189</c:v>
                </c:pt>
                <c:pt idx="408">
                  <c:v>18.561456996148891</c:v>
                </c:pt>
                <c:pt idx="409">
                  <c:v>20.438863928112962</c:v>
                </c:pt>
                <c:pt idx="410">
                  <c:v>22.091623876765077</c:v>
                </c:pt>
                <c:pt idx="411">
                  <c:v>21.012516046213094</c:v>
                </c:pt>
                <c:pt idx="412">
                  <c:v>19.989569961489078</c:v>
                </c:pt>
                <c:pt idx="413">
                  <c:v>19.355744544287532</c:v>
                </c:pt>
                <c:pt idx="414">
                  <c:v>18.585526315789458</c:v>
                </c:pt>
                <c:pt idx="415">
                  <c:v>17.682926829268272</c:v>
                </c:pt>
                <c:pt idx="416">
                  <c:v>15.83761232349163</c:v>
                </c:pt>
                <c:pt idx="417">
                  <c:v>16.639922978177136</c:v>
                </c:pt>
                <c:pt idx="418">
                  <c:v>17.382060333761228</c:v>
                </c:pt>
                <c:pt idx="419">
                  <c:v>15.039313222079572</c:v>
                </c:pt>
                <c:pt idx="420">
                  <c:v>10.197368421052611</c:v>
                </c:pt>
                <c:pt idx="421">
                  <c:v>5.16688061617457</c:v>
                </c:pt>
                <c:pt idx="422">
                  <c:v>7.3491655969191028</c:v>
                </c:pt>
                <c:pt idx="423">
                  <c:v>8.1073491655968954</c:v>
                </c:pt>
                <c:pt idx="424">
                  <c:v>11.545250320924236</c:v>
                </c:pt>
                <c:pt idx="425">
                  <c:v>13.362483953786892</c:v>
                </c:pt>
                <c:pt idx="426">
                  <c:v>15.324133504492915</c:v>
                </c:pt>
                <c:pt idx="427">
                  <c:v>14.834724005134763</c:v>
                </c:pt>
                <c:pt idx="428">
                  <c:v>14.590019255455687</c:v>
                </c:pt>
                <c:pt idx="429">
                  <c:v>17.261713735558398</c:v>
                </c:pt>
                <c:pt idx="430">
                  <c:v>21.98732349165595</c:v>
                </c:pt>
                <c:pt idx="431">
                  <c:v>25.389120667522441</c:v>
                </c:pt>
                <c:pt idx="432">
                  <c:v>22.713414634146339</c:v>
                </c:pt>
                <c:pt idx="433">
                  <c:v>21.00048138639281</c:v>
                </c:pt>
                <c:pt idx="434">
                  <c:v>20.3425866495507</c:v>
                </c:pt>
                <c:pt idx="435">
                  <c:v>20.655487804878025</c:v>
                </c:pt>
                <c:pt idx="436">
                  <c:v>20.314505776636686</c:v>
                </c:pt>
                <c:pt idx="437">
                  <c:v>19.728818998716303</c:v>
                </c:pt>
                <c:pt idx="438">
                  <c:v>19.668645699614888</c:v>
                </c:pt>
                <c:pt idx="439">
                  <c:v>19.283536585365837</c:v>
                </c:pt>
                <c:pt idx="440">
                  <c:v>18.10413992297817</c:v>
                </c:pt>
                <c:pt idx="441">
                  <c:v>13.202021822849796</c:v>
                </c:pt>
                <c:pt idx="442">
                  <c:v>6.6952824133504381</c:v>
                </c:pt>
                <c:pt idx="443">
                  <c:v>8.8655327342746872</c:v>
                </c:pt>
                <c:pt idx="444">
                  <c:v>13.354460847240027</c:v>
                </c:pt>
                <c:pt idx="445">
                  <c:v>15.215821566110396</c:v>
                </c:pt>
                <c:pt idx="446">
                  <c:v>16.062259306803586</c:v>
                </c:pt>
                <c:pt idx="447">
                  <c:v>16.587772785622587</c:v>
                </c:pt>
                <c:pt idx="448">
                  <c:v>17.478337612323489</c:v>
                </c:pt>
                <c:pt idx="449">
                  <c:v>18.027920410783029</c:v>
                </c:pt>
                <c:pt idx="450">
                  <c:v>18.99069319640563</c:v>
                </c:pt>
                <c:pt idx="451">
                  <c:v>21.923138639281117</c:v>
                </c:pt>
                <c:pt idx="452">
                  <c:v>25.802310654685478</c:v>
                </c:pt>
                <c:pt idx="453">
                  <c:v>26.127246469833114</c:v>
                </c:pt>
                <c:pt idx="454">
                  <c:v>23.800545571245159</c:v>
                </c:pt>
                <c:pt idx="455">
                  <c:v>11.854139922978172</c:v>
                </c:pt>
                <c:pt idx="456">
                  <c:v>14.004332477535273</c:v>
                </c:pt>
                <c:pt idx="457">
                  <c:v>13.831835686777895</c:v>
                </c:pt>
                <c:pt idx="458">
                  <c:v>15.761392811296515</c:v>
                </c:pt>
                <c:pt idx="459">
                  <c:v>16.098363286264437</c:v>
                </c:pt>
                <c:pt idx="460">
                  <c:v>16.290917843388932</c:v>
                </c:pt>
                <c:pt idx="461">
                  <c:v>17.057124518613591</c:v>
                </c:pt>
                <c:pt idx="462">
                  <c:v>17.474326059050043</c:v>
                </c:pt>
                <c:pt idx="463">
                  <c:v>17.642811296534003</c:v>
                </c:pt>
                <c:pt idx="464">
                  <c:v>18.320763799743236</c:v>
                </c:pt>
                <c:pt idx="465">
                  <c:v>18.027920410783029</c:v>
                </c:pt>
                <c:pt idx="466">
                  <c:v>16.547657252888293</c:v>
                </c:pt>
                <c:pt idx="467">
                  <c:v>18.336810012836963</c:v>
                </c:pt>
                <c:pt idx="468">
                  <c:v>20.137997432605893</c:v>
                </c:pt>
                <c:pt idx="469">
                  <c:v>19.612483953786892</c:v>
                </c:pt>
                <c:pt idx="470">
                  <c:v>19.018774069319612</c:v>
                </c:pt>
                <c:pt idx="471">
                  <c:v>16.302952503209216</c:v>
                </c:pt>
                <c:pt idx="472">
                  <c:v>9.6317394094993443</c:v>
                </c:pt>
                <c:pt idx="473">
                  <c:v>7.8185173299101347</c:v>
                </c:pt>
                <c:pt idx="474">
                  <c:v>12.532092426187402</c:v>
                </c:pt>
                <c:pt idx="475">
                  <c:v>15.90580872913991</c:v>
                </c:pt>
                <c:pt idx="476">
                  <c:v>16.948812580231046</c:v>
                </c:pt>
                <c:pt idx="477">
                  <c:v>18.445121951219509</c:v>
                </c:pt>
                <c:pt idx="478">
                  <c:v>18.316752246469818</c:v>
                </c:pt>
                <c:pt idx="479">
                  <c:v>19.752888318356867</c:v>
                </c:pt>
                <c:pt idx="480">
                  <c:v>20.109916559691907</c:v>
                </c:pt>
                <c:pt idx="481">
                  <c:v>19.608472400513474</c:v>
                </c:pt>
                <c:pt idx="482">
                  <c:v>20.56322207958921</c:v>
                </c:pt>
                <c:pt idx="483">
                  <c:v>20.643453145057745</c:v>
                </c:pt>
                <c:pt idx="484">
                  <c:v>21.044608472400498</c:v>
                </c:pt>
                <c:pt idx="485">
                  <c:v>21.694480102695742</c:v>
                </c:pt>
                <c:pt idx="486">
                  <c:v>21.786745827984589</c:v>
                </c:pt>
                <c:pt idx="487">
                  <c:v>22.793645699614874</c:v>
                </c:pt>
                <c:pt idx="488">
                  <c:v>22.007381258023099</c:v>
                </c:pt>
                <c:pt idx="489">
                  <c:v>22.127727856225928</c:v>
                </c:pt>
                <c:pt idx="490">
                  <c:v>21.582156611039778</c:v>
                </c:pt>
                <c:pt idx="491">
                  <c:v>21.148908857509625</c:v>
                </c:pt>
                <c:pt idx="492">
                  <c:v>19.809050064184834</c:v>
                </c:pt>
                <c:pt idx="493">
                  <c:v>18.252567394094985</c:v>
                </c:pt>
                <c:pt idx="494">
                  <c:v>16.182605905006415</c:v>
                </c:pt>
                <c:pt idx="495">
                  <c:v>14.208921694480082</c:v>
                </c:pt>
                <c:pt idx="496">
                  <c:v>18.035943517329894</c:v>
                </c:pt>
                <c:pt idx="497">
                  <c:v>18.204428754813854</c:v>
                </c:pt>
                <c:pt idx="498">
                  <c:v>18.280648267008967</c:v>
                </c:pt>
                <c:pt idx="499">
                  <c:v>19.143132220795888</c:v>
                </c:pt>
                <c:pt idx="500">
                  <c:v>18.745988446726553</c:v>
                </c:pt>
                <c:pt idx="501">
                  <c:v>19.644576379974321</c:v>
                </c:pt>
                <c:pt idx="502">
                  <c:v>20.499037227214377</c:v>
                </c:pt>
                <c:pt idx="503">
                  <c:v>20.318517329910133</c:v>
                </c:pt>
                <c:pt idx="504">
                  <c:v>19.865211810012831</c:v>
                </c:pt>
                <c:pt idx="505">
                  <c:v>20.222240051347871</c:v>
                </c:pt>
                <c:pt idx="506">
                  <c:v>23.563863928112948</c:v>
                </c:pt>
                <c:pt idx="507">
                  <c:v>22.063543003851066</c:v>
                </c:pt>
                <c:pt idx="508">
                  <c:v>20.695603337612322</c:v>
                </c:pt>
                <c:pt idx="509">
                  <c:v>20.992458279845945</c:v>
                </c:pt>
                <c:pt idx="510">
                  <c:v>20.976412066752246</c:v>
                </c:pt>
                <c:pt idx="511">
                  <c:v>20.795892169448003</c:v>
                </c:pt>
                <c:pt idx="512">
                  <c:v>20.450898587933246</c:v>
                </c:pt>
                <c:pt idx="513">
                  <c:v>20.948331193838232</c:v>
                </c:pt>
                <c:pt idx="514">
                  <c:v>21.393613607188698</c:v>
                </c:pt>
                <c:pt idx="515">
                  <c:v>21.630295250320909</c:v>
                </c:pt>
                <c:pt idx="516">
                  <c:v>20.743741976893453</c:v>
                </c:pt>
                <c:pt idx="517">
                  <c:v>20.250320924261857</c:v>
                </c:pt>
                <c:pt idx="518">
                  <c:v>20.350609756097537</c:v>
                </c:pt>
                <c:pt idx="519">
                  <c:v>20.466944801026948</c:v>
                </c:pt>
                <c:pt idx="520">
                  <c:v>20.683568677792039</c:v>
                </c:pt>
                <c:pt idx="521">
                  <c:v>20.683568677792039</c:v>
                </c:pt>
                <c:pt idx="522">
                  <c:v>20.655487804878025</c:v>
                </c:pt>
                <c:pt idx="523">
                  <c:v>20.166078305519875</c:v>
                </c:pt>
                <c:pt idx="524">
                  <c:v>20.66351091142489</c:v>
                </c:pt>
                <c:pt idx="525">
                  <c:v>20.803915275994839</c:v>
                </c:pt>
                <c:pt idx="526">
                  <c:v>21.221116816431319</c:v>
                </c:pt>
                <c:pt idx="527">
                  <c:v>21.273267008985872</c:v>
                </c:pt>
                <c:pt idx="528">
                  <c:v>21.004492939666228</c:v>
                </c:pt>
                <c:pt idx="529">
                  <c:v>21.201059050064174</c:v>
                </c:pt>
                <c:pt idx="530">
                  <c:v>20.382702182284966</c:v>
                </c:pt>
                <c:pt idx="531">
                  <c:v>21.221116816431319</c:v>
                </c:pt>
                <c:pt idx="532">
                  <c:v>21.433729139922967</c:v>
                </c:pt>
                <c:pt idx="533">
                  <c:v>21.915115532734252</c:v>
                </c:pt>
                <c:pt idx="534">
                  <c:v>21.754653401797157</c:v>
                </c:pt>
                <c:pt idx="535">
                  <c:v>20.996469833119363</c:v>
                </c:pt>
                <c:pt idx="536">
                  <c:v>20.603337612323475</c:v>
                </c:pt>
                <c:pt idx="537">
                  <c:v>21.485879332477516</c:v>
                </c:pt>
                <c:pt idx="538">
                  <c:v>21.377567394094971</c:v>
                </c:pt>
                <c:pt idx="539">
                  <c:v>21.096758664955047</c:v>
                </c:pt>
                <c:pt idx="540">
                  <c:v>21.185012836970472</c:v>
                </c:pt>
                <c:pt idx="541">
                  <c:v>21.931161745827982</c:v>
                </c:pt>
                <c:pt idx="542">
                  <c:v>22.757541720154023</c:v>
                </c:pt>
                <c:pt idx="543">
                  <c:v>23.355263157894722</c:v>
                </c:pt>
                <c:pt idx="544">
                  <c:v>23.130616174582794</c:v>
                </c:pt>
                <c:pt idx="545">
                  <c:v>23.291078305519889</c:v>
                </c:pt>
                <c:pt idx="546">
                  <c:v>22.047496790757364</c:v>
                </c:pt>
                <c:pt idx="547">
                  <c:v>21.417682926829265</c:v>
                </c:pt>
                <c:pt idx="548">
                  <c:v>21.068677792041061</c:v>
                </c:pt>
                <c:pt idx="549">
                  <c:v>21.429717586649549</c:v>
                </c:pt>
                <c:pt idx="550">
                  <c:v>22.408536585365852</c:v>
                </c:pt>
                <c:pt idx="551">
                  <c:v>22.448652118100117</c:v>
                </c:pt>
                <c:pt idx="552">
                  <c:v>22.934050064184849</c:v>
                </c:pt>
                <c:pt idx="553">
                  <c:v>22.59306803594351</c:v>
                </c:pt>
                <c:pt idx="554">
                  <c:v>22.468709884467266</c:v>
                </c:pt>
                <c:pt idx="555">
                  <c:v>21.810815147625153</c:v>
                </c:pt>
                <c:pt idx="556">
                  <c:v>21.457798459563531</c:v>
                </c:pt>
                <c:pt idx="557">
                  <c:v>21.979300385109113</c:v>
                </c:pt>
                <c:pt idx="558">
                  <c:v>22.524871630295234</c:v>
                </c:pt>
                <c:pt idx="559">
                  <c:v>22.400513478818986</c:v>
                </c:pt>
                <c:pt idx="560">
                  <c:v>23.969030808729119</c:v>
                </c:pt>
                <c:pt idx="561">
                  <c:v>23.98507702182285</c:v>
                </c:pt>
                <c:pt idx="562">
                  <c:v>23.84868421052629</c:v>
                </c:pt>
                <c:pt idx="563">
                  <c:v>23.527759948652101</c:v>
                </c:pt>
                <c:pt idx="564">
                  <c:v>23.511713735558398</c:v>
                </c:pt>
                <c:pt idx="565">
                  <c:v>22.609114249037212</c:v>
                </c:pt>
                <c:pt idx="566">
                  <c:v>22.504813863928113</c:v>
                </c:pt>
                <c:pt idx="567">
                  <c:v>22.440629011553252</c:v>
                </c:pt>
                <c:pt idx="568">
                  <c:v>23.262997432605907</c:v>
                </c:pt>
                <c:pt idx="569">
                  <c:v>23.973042362002566</c:v>
                </c:pt>
                <c:pt idx="570">
                  <c:v>23.84868421052629</c:v>
                </c:pt>
                <c:pt idx="571">
                  <c:v>23.250962772785623</c:v>
                </c:pt>
                <c:pt idx="572">
                  <c:v>22.685333761232329</c:v>
                </c:pt>
                <c:pt idx="573">
                  <c:v>23.178754813863925</c:v>
                </c:pt>
                <c:pt idx="574">
                  <c:v>23.463575096277268</c:v>
                </c:pt>
                <c:pt idx="575">
                  <c:v>23.387355584082151</c:v>
                </c:pt>
                <c:pt idx="576">
                  <c:v>24.803433889602026</c:v>
                </c:pt>
                <c:pt idx="577">
                  <c:v>23.612002567394079</c:v>
                </c:pt>
                <c:pt idx="578">
                  <c:v>22.661264441591761</c:v>
                </c:pt>
                <c:pt idx="579">
                  <c:v>23.563863928112948</c:v>
                </c:pt>
                <c:pt idx="580">
                  <c:v>22.950096277278551</c:v>
                </c:pt>
                <c:pt idx="581">
                  <c:v>22.436617458279834</c:v>
                </c:pt>
                <c:pt idx="582">
                  <c:v>23.186777920410762</c:v>
                </c:pt>
                <c:pt idx="583">
                  <c:v>22.609114249037212</c:v>
                </c:pt>
                <c:pt idx="584">
                  <c:v>22.745507060333743</c:v>
                </c:pt>
                <c:pt idx="585">
                  <c:v>22.73347240051346</c:v>
                </c:pt>
                <c:pt idx="586">
                  <c:v>22.228016688061608</c:v>
                </c:pt>
                <c:pt idx="587">
                  <c:v>22.468709884467266</c:v>
                </c:pt>
                <c:pt idx="588">
                  <c:v>22.837772785622587</c:v>
                </c:pt>
                <c:pt idx="589">
                  <c:v>22.801668806161739</c:v>
                </c:pt>
                <c:pt idx="590">
                  <c:v>23.034338896020532</c:v>
                </c:pt>
                <c:pt idx="591">
                  <c:v>23.732349165596908</c:v>
                </c:pt>
                <c:pt idx="592">
                  <c:v>23.391367137355569</c:v>
                </c:pt>
                <c:pt idx="593">
                  <c:v>23.455551989730402</c:v>
                </c:pt>
                <c:pt idx="594">
                  <c:v>23.174743260590478</c:v>
                </c:pt>
                <c:pt idx="595">
                  <c:v>23.283055198973024</c:v>
                </c:pt>
                <c:pt idx="596">
                  <c:v>23.820603337612308</c:v>
                </c:pt>
                <c:pt idx="597">
                  <c:v>23.776476251604592</c:v>
                </c:pt>
                <c:pt idx="598">
                  <c:v>24.061296534017963</c:v>
                </c:pt>
                <c:pt idx="599">
                  <c:v>24.530648267008967</c:v>
                </c:pt>
                <c:pt idx="600">
                  <c:v>24.634948652118094</c:v>
                </c:pt>
                <c:pt idx="601">
                  <c:v>23.628048780487781</c:v>
                </c:pt>
                <c:pt idx="602">
                  <c:v>24.330070603337607</c:v>
                </c:pt>
                <c:pt idx="603">
                  <c:v>24.398267008985858</c:v>
                </c:pt>
                <c:pt idx="604">
                  <c:v>23.993100128369687</c:v>
                </c:pt>
                <c:pt idx="605">
                  <c:v>24.18565468549421</c:v>
                </c:pt>
                <c:pt idx="606">
                  <c:v>24.133504492939661</c:v>
                </c:pt>
                <c:pt idx="607">
                  <c:v>24.306001283697039</c:v>
                </c:pt>
                <c:pt idx="608">
                  <c:v>24.346116816431305</c:v>
                </c:pt>
                <c:pt idx="609">
                  <c:v>24.426347881899868</c:v>
                </c:pt>
                <c:pt idx="610">
                  <c:v>24.450417201540436</c:v>
                </c:pt>
                <c:pt idx="611">
                  <c:v>23.744383825417192</c:v>
                </c:pt>
                <c:pt idx="612">
                  <c:v>23.928915275994854</c:v>
                </c:pt>
                <c:pt idx="613">
                  <c:v>24.045250320924236</c:v>
                </c:pt>
                <c:pt idx="614">
                  <c:v>24.049261874197683</c:v>
                </c:pt>
                <c:pt idx="615">
                  <c:v>24.450417201540436</c:v>
                </c:pt>
                <c:pt idx="616">
                  <c:v>24.245827984595625</c:v>
                </c:pt>
                <c:pt idx="617">
                  <c:v>24.482509627727836</c:v>
                </c:pt>
                <c:pt idx="618">
                  <c:v>24.550706033376116</c:v>
                </c:pt>
                <c:pt idx="619">
                  <c:v>25.172496790757378</c:v>
                </c:pt>
                <c:pt idx="620">
                  <c:v>24.514602053915269</c:v>
                </c:pt>
                <c:pt idx="621">
                  <c:v>24.5627406931964</c:v>
                </c:pt>
                <c:pt idx="622">
                  <c:v>24.293966623876756</c:v>
                </c:pt>
                <c:pt idx="623">
                  <c:v>23.740372272143773</c:v>
                </c:pt>
                <c:pt idx="624">
                  <c:v>23.880776636713723</c:v>
                </c:pt>
                <c:pt idx="625">
                  <c:v>24.498555840821567</c:v>
                </c:pt>
                <c:pt idx="626">
                  <c:v>24.414313222079585</c:v>
                </c:pt>
                <c:pt idx="627">
                  <c:v>25.236681643132211</c:v>
                </c:pt>
                <c:pt idx="628">
                  <c:v>25.485397946084703</c:v>
                </c:pt>
                <c:pt idx="629">
                  <c:v>26.051026957637969</c:v>
                </c:pt>
                <c:pt idx="630">
                  <c:v>26.251604621309362</c:v>
                </c:pt>
                <c:pt idx="631">
                  <c:v>25.814345314505761</c:v>
                </c:pt>
                <c:pt idx="632">
                  <c:v>24.526636713735549</c:v>
                </c:pt>
                <c:pt idx="633">
                  <c:v>23.872753530166857</c:v>
                </c:pt>
                <c:pt idx="634">
                  <c:v>24.201700898587912</c:v>
                </c:pt>
                <c:pt idx="635">
                  <c:v>24.209724005134778</c:v>
                </c:pt>
                <c:pt idx="636">
                  <c:v>24.109435173299097</c:v>
                </c:pt>
                <c:pt idx="637">
                  <c:v>24.318035943517323</c:v>
                </c:pt>
                <c:pt idx="638">
                  <c:v>24.470474967907553</c:v>
                </c:pt>
                <c:pt idx="639">
                  <c:v>24.193677792041075</c:v>
                </c:pt>
                <c:pt idx="640">
                  <c:v>24.454428754813854</c:v>
                </c:pt>
                <c:pt idx="641">
                  <c:v>24.077342747111665</c:v>
                </c:pt>
                <c:pt idx="642">
                  <c:v>23.940949935815137</c:v>
                </c:pt>
                <c:pt idx="643">
                  <c:v>24.145539152759945</c:v>
                </c:pt>
                <c:pt idx="644">
                  <c:v>24.759306803594342</c:v>
                </c:pt>
                <c:pt idx="645">
                  <c:v>24.891688061617455</c:v>
                </c:pt>
                <c:pt idx="646">
                  <c:v>24.903722721437738</c:v>
                </c:pt>
                <c:pt idx="647">
                  <c:v>25.786264441591776</c:v>
                </c:pt>
                <c:pt idx="648">
                  <c:v>26.367939666238744</c:v>
                </c:pt>
                <c:pt idx="649">
                  <c:v>26.347881899871624</c:v>
                </c:pt>
                <c:pt idx="650">
                  <c:v>26.552471116816406</c:v>
                </c:pt>
                <c:pt idx="651">
                  <c:v>26.484274711168155</c:v>
                </c:pt>
                <c:pt idx="652">
                  <c:v>26.560494223363268</c:v>
                </c:pt>
                <c:pt idx="653">
                  <c:v>26.279685494223344</c:v>
                </c:pt>
                <c:pt idx="654">
                  <c:v>26.484274711168155</c:v>
                </c:pt>
                <c:pt idx="655">
                  <c:v>26.219512195121929</c:v>
                </c:pt>
                <c:pt idx="656">
                  <c:v>25.505455712451852</c:v>
                </c:pt>
                <c:pt idx="657">
                  <c:v>25.244704749679077</c:v>
                </c:pt>
                <c:pt idx="658">
                  <c:v>23.752406931964057</c:v>
                </c:pt>
                <c:pt idx="659">
                  <c:v>22.536906290115514</c:v>
                </c:pt>
                <c:pt idx="660">
                  <c:v>23.74839537869061</c:v>
                </c:pt>
                <c:pt idx="661">
                  <c:v>24.165596919127065</c:v>
                </c:pt>
                <c:pt idx="662">
                  <c:v>24.418324775353003</c:v>
                </c:pt>
              </c:numCache>
            </c:numRef>
          </c:yVal>
          <c:smooth val="0"/>
        </c:ser>
        <c:ser>
          <c:idx val="4"/>
          <c:order val="6"/>
          <c:tx>
            <c:v>Water_P</c:v>
          </c:tx>
          <c:spPr>
            <a:ln w="28575">
              <a:noFill/>
            </a:ln>
          </c:spPr>
          <c:marker>
            <c:symbol val="none"/>
          </c:marker>
          <c:xVal>
            <c:numRef>
              <c:f>'WAG followed by co-injection 70'!$J$4:$J$428</c:f>
              <c:numCache>
                <c:formatCode>General</c:formatCode>
                <c:ptCount val="425"/>
                <c:pt idx="0">
                  <c:v>0</c:v>
                </c:pt>
                <c:pt idx="1">
                  <c:v>1.0041407867494823E-2</c:v>
                </c:pt>
                <c:pt idx="2">
                  <c:v>2.0082815734989646E-2</c:v>
                </c:pt>
                <c:pt idx="3">
                  <c:v>3.0124223602484467E-2</c:v>
                </c:pt>
                <c:pt idx="4">
                  <c:v>4.0165631469979292E-2</c:v>
                </c:pt>
                <c:pt idx="5">
                  <c:v>5.020703933747412E-2</c:v>
                </c:pt>
                <c:pt idx="6">
                  <c:v>6.0248447204968934E-2</c:v>
                </c:pt>
                <c:pt idx="7">
                  <c:v>7.0289855072463756E-2</c:v>
                </c:pt>
                <c:pt idx="8">
                  <c:v>8.0331262939958584E-2</c:v>
                </c:pt>
                <c:pt idx="9">
                  <c:v>9.0372670807453398E-2</c:v>
                </c:pt>
                <c:pt idx="10">
                  <c:v>0.10041407867494824</c:v>
                </c:pt>
                <c:pt idx="11">
                  <c:v>0.11045548654244305</c:v>
                </c:pt>
                <c:pt idx="12">
                  <c:v>0.12049689440993787</c:v>
                </c:pt>
                <c:pt idx="13">
                  <c:v>0.13053830227743268</c:v>
                </c:pt>
                <c:pt idx="14">
                  <c:v>0.14057971014492751</c:v>
                </c:pt>
                <c:pt idx="15">
                  <c:v>0.15062111801242234</c:v>
                </c:pt>
                <c:pt idx="16">
                  <c:v>0.16066252587991717</c:v>
                </c:pt>
                <c:pt idx="17">
                  <c:v>0.17070393374741197</c:v>
                </c:pt>
                <c:pt idx="18">
                  <c:v>0.1807453416149068</c:v>
                </c:pt>
                <c:pt idx="19">
                  <c:v>0.19078674948240162</c:v>
                </c:pt>
                <c:pt idx="20">
                  <c:v>0.20082815734989648</c:v>
                </c:pt>
                <c:pt idx="21">
                  <c:v>0.21086956521739128</c:v>
                </c:pt>
                <c:pt idx="22">
                  <c:v>0.22091097308488611</c:v>
                </c:pt>
                <c:pt idx="23">
                  <c:v>0.23095238095238094</c:v>
                </c:pt>
                <c:pt idx="24">
                  <c:v>0.24099378881987574</c:v>
                </c:pt>
                <c:pt idx="25">
                  <c:v>0.25103519668737057</c:v>
                </c:pt>
                <c:pt idx="26">
                  <c:v>0.26107660455486537</c:v>
                </c:pt>
                <c:pt idx="27">
                  <c:v>0.27111801242236022</c:v>
                </c:pt>
                <c:pt idx="28">
                  <c:v>0.28115942028985502</c:v>
                </c:pt>
                <c:pt idx="29">
                  <c:v>0.29120082815734988</c:v>
                </c:pt>
                <c:pt idx="30">
                  <c:v>0.30124223602484468</c:v>
                </c:pt>
                <c:pt idx="31">
                  <c:v>0.31128364389233953</c:v>
                </c:pt>
                <c:pt idx="32">
                  <c:v>0.32132505175983433</c:v>
                </c:pt>
                <c:pt idx="33">
                  <c:v>0.33136645962732914</c:v>
                </c:pt>
                <c:pt idx="34">
                  <c:v>0.34140786749482394</c:v>
                </c:pt>
                <c:pt idx="35">
                  <c:v>0.35144927536231879</c:v>
                </c:pt>
                <c:pt idx="36">
                  <c:v>0.36149068322981359</c:v>
                </c:pt>
                <c:pt idx="37">
                  <c:v>0.37153209109730845</c:v>
                </c:pt>
                <c:pt idx="38">
                  <c:v>0.38157349896480325</c:v>
                </c:pt>
                <c:pt idx="39">
                  <c:v>0.3916149068322981</c:v>
                </c:pt>
                <c:pt idx="40">
                  <c:v>0.40165631469979296</c:v>
                </c:pt>
                <c:pt idx="41">
                  <c:v>0.4116977225672877</c:v>
                </c:pt>
                <c:pt idx="42">
                  <c:v>0.42173913043478256</c:v>
                </c:pt>
                <c:pt idx="43">
                  <c:v>0.43178053830227736</c:v>
                </c:pt>
                <c:pt idx="44">
                  <c:v>0.44182194616977222</c:v>
                </c:pt>
                <c:pt idx="45">
                  <c:v>0.45186335403726702</c:v>
                </c:pt>
                <c:pt idx="46">
                  <c:v>0.46190476190476187</c:v>
                </c:pt>
                <c:pt idx="47">
                  <c:v>0.47194616977225667</c:v>
                </c:pt>
                <c:pt idx="48">
                  <c:v>0.48198757763975147</c:v>
                </c:pt>
                <c:pt idx="49">
                  <c:v>0.49202898550724627</c:v>
                </c:pt>
                <c:pt idx="50">
                  <c:v>0.50207039337474113</c:v>
                </c:pt>
                <c:pt idx="51">
                  <c:v>0.51211180124223588</c:v>
                </c:pt>
                <c:pt idx="52">
                  <c:v>0.52215320910973073</c:v>
                </c:pt>
                <c:pt idx="53">
                  <c:v>0.53219461697722559</c:v>
                </c:pt>
                <c:pt idx="54">
                  <c:v>0.54223602484472044</c:v>
                </c:pt>
                <c:pt idx="55">
                  <c:v>0.55227743271221519</c:v>
                </c:pt>
                <c:pt idx="56">
                  <c:v>0.56231884057971004</c:v>
                </c:pt>
                <c:pt idx="57">
                  <c:v>0.5723602484472049</c:v>
                </c:pt>
                <c:pt idx="58">
                  <c:v>0.58240165631469976</c:v>
                </c:pt>
                <c:pt idx="59">
                  <c:v>0.5924430641821945</c:v>
                </c:pt>
                <c:pt idx="60">
                  <c:v>0.60248447204968936</c:v>
                </c:pt>
                <c:pt idx="61">
                  <c:v>0.61252587991718421</c:v>
                </c:pt>
                <c:pt idx="62">
                  <c:v>0.62256728778467907</c:v>
                </c:pt>
                <c:pt idx="63">
                  <c:v>0.63260869565217381</c:v>
                </c:pt>
                <c:pt idx="64">
                  <c:v>0.64265010351966867</c:v>
                </c:pt>
                <c:pt idx="65">
                  <c:v>0.65269151138716353</c:v>
                </c:pt>
                <c:pt idx="66">
                  <c:v>0.66273291925465827</c:v>
                </c:pt>
                <c:pt idx="67">
                  <c:v>0.67277432712215313</c:v>
                </c:pt>
                <c:pt idx="68">
                  <c:v>0.68281573498964787</c:v>
                </c:pt>
                <c:pt idx="69">
                  <c:v>0.69285714285714273</c:v>
                </c:pt>
                <c:pt idx="70">
                  <c:v>0.70289855072463758</c:v>
                </c:pt>
                <c:pt idx="71">
                  <c:v>0.71293995859213244</c:v>
                </c:pt>
                <c:pt idx="72">
                  <c:v>0.72298136645962718</c:v>
                </c:pt>
                <c:pt idx="73">
                  <c:v>0.73302277432712204</c:v>
                </c:pt>
                <c:pt idx="74">
                  <c:v>0.7430641821946169</c:v>
                </c:pt>
                <c:pt idx="75">
                  <c:v>0.75310559006211175</c:v>
                </c:pt>
                <c:pt idx="76">
                  <c:v>0.7631469979296065</c:v>
                </c:pt>
                <c:pt idx="77">
                  <c:v>0.77318840579710135</c:v>
                </c:pt>
                <c:pt idx="78">
                  <c:v>0.78322981366459621</c:v>
                </c:pt>
                <c:pt idx="79">
                  <c:v>0.79327122153209106</c:v>
                </c:pt>
                <c:pt idx="80">
                  <c:v>0.80331262939958592</c:v>
                </c:pt>
                <c:pt idx="81">
                  <c:v>0.81335403726708055</c:v>
                </c:pt>
                <c:pt idx="82">
                  <c:v>0.82339544513457541</c:v>
                </c:pt>
                <c:pt idx="83">
                  <c:v>0.83343685300207027</c:v>
                </c:pt>
                <c:pt idx="84">
                  <c:v>0.84347826086956512</c:v>
                </c:pt>
                <c:pt idx="85">
                  <c:v>0.85351966873705987</c:v>
                </c:pt>
                <c:pt idx="86">
                  <c:v>0.86356107660455472</c:v>
                </c:pt>
                <c:pt idx="87">
                  <c:v>0.87360248447204958</c:v>
                </c:pt>
                <c:pt idx="88">
                  <c:v>0.88364389233954443</c:v>
                </c:pt>
                <c:pt idx="89">
                  <c:v>0.89368530020703918</c:v>
                </c:pt>
                <c:pt idx="90">
                  <c:v>0.90372670807453404</c:v>
                </c:pt>
                <c:pt idx="91">
                  <c:v>0.91376811594202889</c:v>
                </c:pt>
                <c:pt idx="92">
                  <c:v>0.92380952380952375</c:v>
                </c:pt>
                <c:pt idx="93">
                  <c:v>0.9338509316770186</c:v>
                </c:pt>
                <c:pt idx="94">
                  <c:v>0.94389233954451335</c:v>
                </c:pt>
                <c:pt idx="95">
                  <c:v>0.95393374741200809</c:v>
                </c:pt>
                <c:pt idx="96">
                  <c:v>0.96397515527950295</c:v>
                </c:pt>
                <c:pt idx="97">
                  <c:v>0.9740165631469978</c:v>
                </c:pt>
                <c:pt idx="98">
                  <c:v>0.98405797101449255</c:v>
                </c:pt>
                <c:pt idx="99">
                  <c:v>0.99409937888198741</c:v>
                </c:pt>
                <c:pt idx="100">
                  <c:v>1.0041407867494823</c:v>
                </c:pt>
                <c:pt idx="101">
                  <c:v>1.0141821946169771</c:v>
                </c:pt>
                <c:pt idx="102">
                  <c:v>1.0242236024844718</c:v>
                </c:pt>
                <c:pt idx="103">
                  <c:v>1.0342650103519668</c:v>
                </c:pt>
                <c:pt idx="104">
                  <c:v>1.0443064182194615</c:v>
                </c:pt>
                <c:pt idx="105">
                  <c:v>1.0543478260869563</c:v>
                </c:pt>
                <c:pt idx="106">
                  <c:v>1.0643892339544512</c:v>
                </c:pt>
                <c:pt idx="107">
                  <c:v>1.074430641821946</c:v>
                </c:pt>
                <c:pt idx="108">
                  <c:v>1.0844720496894409</c:v>
                </c:pt>
                <c:pt idx="109">
                  <c:v>1.0945134575569357</c:v>
                </c:pt>
                <c:pt idx="110">
                  <c:v>1.1045548654244304</c:v>
                </c:pt>
                <c:pt idx="111">
                  <c:v>1.1145962732919255</c:v>
                </c:pt>
                <c:pt idx="112">
                  <c:v>1.1246376811594201</c:v>
                </c:pt>
                <c:pt idx="113">
                  <c:v>1.1346790890269149</c:v>
                </c:pt>
                <c:pt idx="114">
                  <c:v>1.1447204968944098</c:v>
                </c:pt>
                <c:pt idx="115">
                  <c:v>1.1547619047619047</c:v>
                </c:pt>
                <c:pt idx="116">
                  <c:v>1.1648033126293995</c:v>
                </c:pt>
                <c:pt idx="117">
                  <c:v>1.1748447204968941</c:v>
                </c:pt>
                <c:pt idx="118">
                  <c:v>1.184886128364389</c:v>
                </c:pt>
                <c:pt idx="119">
                  <c:v>1.1949275362318839</c:v>
                </c:pt>
                <c:pt idx="120">
                  <c:v>1.2049689440993787</c:v>
                </c:pt>
                <c:pt idx="121">
                  <c:v>1.2150103519668736</c:v>
                </c:pt>
                <c:pt idx="122">
                  <c:v>1.2250517598343684</c:v>
                </c:pt>
                <c:pt idx="123">
                  <c:v>1.2350931677018631</c:v>
                </c:pt>
                <c:pt idx="124">
                  <c:v>1.2451345755693581</c:v>
                </c:pt>
                <c:pt idx="125">
                  <c:v>1.2551759834368528</c:v>
                </c:pt>
                <c:pt idx="126">
                  <c:v>1.2652173913043476</c:v>
                </c:pt>
                <c:pt idx="127">
                  <c:v>1.2752587991718425</c:v>
                </c:pt>
                <c:pt idx="128">
                  <c:v>1.2853002070393373</c:v>
                </c:pt>
                <c:pt idx="129">
                  <c:v>1.2953416149068322</c:v>
                </c:pt>
                <c:pt idx="130">
                  <c:v>1.3053830227743271</c:v>
                </c:pt>
                <c:pt idx="131">
                  <c:v>1.3154244306418217</c:v>
                </c:pt>
                <c:pt idx="132">
                  <c:v>1.3254658385093165</c:v>
                </c:pt>
                <c:pt idx="133">
                  <c:v>1.3355072463768114</c:v>
                </c:pt>
                <c:pt idx="134">
                  <c:v>1.3455486542443063</c:v>
                </c:pt>
                <c:pt idx="135">
                  <c:v>1.3555900621118011</c:v>
                </c:pt>
                <c:pt idx="136">
                  <c:v>1.3656314699792957</c:v>
                </c:pt>
                <c:pt idx="137">
                  <c:v>1.3756728778467908</c:v>
                </c:pt>
                <c:pt idx="138">
                  <c:v>1.3857142857142855</c:v>
                </c:pt>
                <c:pt idx="139">
                  <c:v>1.3957556935817803</c:v>
                </c:pt>
                <c:pt idx="140">
                  <c:v>1.4057971014492752</c:v>
                </c:pt>
                <c:pt idx="141">
                  <c:v>1.41583850931677</c:v>
                </c:pt>
                <c:pt idx="142">
                  <c:v>1.4258799171842649</c:v>
                </c:pt>
                <c:pt idx="143">
                  <c:v>1.4359213250517597</c:v>
                </c:pt>
                <c:pt idx="144">
                  <c:v>1.4459627329192544</c:v>
                </c:pt>
                <c:pt idx="145">
                  <c:v>1.4560041407867494</c:v>
                </c:pt>
                <c:pt idx="146">
                  <c:v>1.4660455486542441</c:v>
                </c:pt>
                <c:pt idx="147">
                  <c:v>1.4760869565217389</c:v>
                </c:pt>
                <c:pt idx="148">
                  <c:v>1.4861283643892338</c:v>
                </c:pt>
                <c:pt idx="149">
                  <c:v>1.4961697722567284</c:v>
                </c:pt>
                <c:pt idx="150">
                  <c:v>1.5062111801242235</c:v>
                </c:pt>
                <c:pt idx="151">
                  <c:v>1.5162525879917181</c:v>
                </c:pt>
                <c:pt idx="152">
                  <c:v>1.526293995859213</c:v>
                </c:pt>
                <c:pt idx="153">
                  <c:v>1.5363354037267078</c:v>
                </c:pt>
                <c:pt idx="154">
                  <c:v>1.5463768115942027</c:v>
                </c:pt>
                <c:pt idx="155">
                  <c:v>1.5564182194616976</c:v>
                </c:pt>
                <c:pt idx="156">
                  <c:v>1.5664596273291924</c:v>
                </c:pt>
                <c:pt idx="157">
                  <c:v>1.5765010351966871</c:v>
                </c:pt>
                <c:pt idx="158">
                  <c:v>1.5865424430641821</c:v>
                </c:pt>
                <c:pt idx="159">
                  <c:v>1.5965838509316768</c:v>
                </c:pt>
                <c:pt idx="160">
                  <c:v>1.6066252587991718</c:v>
                </c:pt>
                <c:pt idx="161">
                  <c:v>1.6166666666666665</c:v>
                </c:pt>
                <c:pt idx="162">
                  <c:v>1.6267080745341611</c:v>
                </c:pt>
                <c:pt idx="163">
                  <c:v>1.6367494824016562</c:v>
                </c:pt>
                <c:pt idx="164">
                  <c:v>1.6467908902691508</c:v>
                </c:pt>
                <c:pt idx="165">
                  <c:v>1.6568322981366457</c:v>
                </c:pt>
                <c:pt idx="166">
                  <c:v>1.6668737060041405</c:v>
                </c:pt>
                <c:pt idx="167">
                  <c:v>1.6769151138716354</c:v>
                </c:pt>
                <c:pt idx="168">
                  <c:v>1.6869565217391302</c:v>
                </c:pt>
                <c:pt idx="169">
                  <c:v>1.6969979296066251</c:v>
                </c:pt>
                <c:pt idx="170">
                  <c:v>1.7070393374741197</c:v>
                </c:pt>
                <c:pt idx="171">
                  <c:v>1.7170807453416148</c:v>
                </c:pt>
                <c:pt idx="172">
                  <c:v>1.7271221532091094</c:v>
                </c:pt>
                <c:pt idx="173">
                  <c:v>1.7371635610766045</c:v>
                </c:pt>
                <c:pt idx="174">
                  <c:v>1.7472049689440992</c:v>
                </c:pt>
                <c:pt idx="175">
                  <c:v>1.7572463768115938</c:v>
                </c:pt>
                <c:pt idx="176">
                  <c:v>1.7672877846790889</c:v>
                </c:pt>
                <c:pt idx="177">
                  <c:v>1.7773291925465835</c:v>
                </c:pt>
                <c:pt idx="178">
                  <c:v>1.7873706004140784</c:v>
                </c:pt>
                <c:pt idx="179">
                  <c:v>1.7974120082815732</c:v>
                </c:pt>
                <c:pt idx="180">
                  <c:v>1.8074534161490681</c:v>
                </c:pt>
                <c:pt idx="181">
                  <c:v>1.8174948240165629</c:v>
                </c:pt>
                <c:pt idx="182">
                  <c:v>1.8275362318840578</c:v>
                </c:pt>
                <c:pt idx="183">
                  <c:v>1.8375776397515524</c:v>
                </c:pt>
                <c:pt idx="184">
                  <c:v>1.8476190476190475</c:v>
                </c:pt>
                <c:pt idx="185">
                  <c:v>1.8576604554865421</c:v>
                </c:pt>
                <c:pt idx="186">
                  <c:v>1.8677018633540372</c:v>
                </c:pt>
                <c:pt idx="187">
                  <c:v>1.8777432712215318</c:v>
                </c:pt>
                <c:pt idx="188">
                  <c:v>1.8877846790890267</c:v>
                </c:pt>
                <c:pt idx="189">
                  <c:v>1.8978260869565216</c:v>
                </c:pt>
                <c:pt idx="190">
                  <c:v>1.9078674948240162</c:v>
                </c:pt>
                <c:pt idx="191">
                  <c:v>1.917908902691511</c:v>
                </c:pt>
                <c:pt idx="192">
                  <c:v>1.9279503105590059</c:v>
                </c:pt>
                <c:pt idx="193">
                  <c:v>1.9379917184265008</c:v>
                </c:pt>
                <c:pt idx="194">
                  <c:v>1.9480331262939956</c:v>
                </c:pt>
                <c:pt idx="195">
                  <c:v>1.9580745341614905</c:v>
                </c:pt>
                <c:pt idx="196">
                  <c:v>1.9681159420289851</c:v>
                </c:pt>
                <c:pt idx="197">
                  <c:v>1.9781573498964802</c:v>
                </c:pt>
                <c:pt idx="198">
                  <c:v>1.9881987577639748</c:v>
                </c:pt>
                <c:pt idx="199">
                  <c:v>1.9982401656314699</c:v>
                </c:pt>
                <c:pt idx="200">
                  <c:v>2.0082815734989645</c:v>
                </c:pt>
                <c:pt idx="201">
                  <c:v>2.0183229813664592</c:v>
                </c:pt>
                <c:pt idx="202">
                  <c:v>2.0283643892339542</c:v>
                </c:pt>
                <c:pt idx="203">
                  <c:v>2.0384057971014493</c:v>
                </c:pt>
                <c:pt idx="204">
                  <c:v>2.0484472049689435</c:v>
                </c:pt>
                <c:pt idx="205">
                  <c:v>2.0584886128364386</c:v>
                </c:pt>
                <c:pt idx="206">
                  <c:v>2.0685300207039337</c:v>
                </c:pt>
                <c:pt idx="207">
                  <c:v>2.0785714285714283</c:v>
                </c:pt>
                <c:pt idx="208">
                  <c:v>2.0886128364389229</c:v>
                </c:pt>
                <c:pt idx="209">
                  <c:v>2.098654244306418</c:v>
                </c:pt>
                <c:pt idx="210">
                  <c:v>2.1086956521739126</c:v>
                </c:pt>
                <c:pt idx="211">
                  <c:v>2.1187370600414077</c:v>
                </c:pt>
                <c:pt idx="212">
                  <c:v>2.1287784679089023</c:v>
                </c:pt>
                <c:pt idx="213">
                  <c:v>2.138819875776397</c:v>
                </c:pt>
                <c:pt idx="214">
                  <c:v>2.1488612836438921</c:v>
                </c:pt>
                <c:pt idx="215">
                  <c:v>2.1589026915113871</c:v>
                </c:pt>
                <c:pt idx="216">
                  <c:v>2.1689440993788818</c:v>
                </c:pt>
                <c:pt idx="217">
                  <c:v>2.1789855072463764</c:v>
                </c:pt>
                <c:pt idx="218">
                  <c:v>2.1890269151138715</c:v>
                </c:pt>
                <c:pt idx="219">
                  <c:v>2.1990683229813661</c:v>
                </c:pt>
                <c:pt idx="220">
                  <c:v>2.2091097308488608</c:v>
                </c:pt>
                <c:pt idx="221">
                  <c:v>2.2191511387163558</c:v>
                </c:pt>
                <c:pt idx="222">
                  <c:v>2.2291925465838509</c:v>
                </c:pt>
                <c:pt idx="223">
                  <c:v>2.2392339544513451</c:v>
                </c:pt>
                <c:pt idx="224">
                  <c:v>2.2492753623188402</c:v>
                </c:pt>
                <c:pt idx="225">
                  <c:v>2.2593167701863353</c:v>
                </c:pt>
                <c:pt idx="226">
                  <c:v>2.2693581780538299</c:v>
                </c:pt>
                <c:pt idx="227">
                  <c:v>2.2793995859213245</c:v>
                </c:pt>
                <c:pt idx="228">
                  <c:v>2.2894409937888196</c:v>
                </c:pt>
                <c:pt idx="229">
                  <c:v>2.2994824016563147</c:v>
                </c:pt>
                <c:pt idx="230">
                  <c:v>2.3095238095238093</c:v>
                </c:pt>
                <c:pt idx="231">
                  <c:v>2.3195652173913039</c:v>
                </c:pt>
                <c:pt idx="232">
                  <c:v>2.329606625258799</c:v>
                </c:pt>
                <c:pt idx="233">
                  <c:v>2.3396480331262937</c:v>
                </c:pt>
                <c:pt idx="234">
                  <c:v>2.3496894409937883</c:v>
                </c:pt>
                <c:pt idx="235">
                  <c:v>2.3597308488612834</c:v>
                </c:pt>
                <c:pt idx="236">
                  <c:v>2.369772256728778</c:v>
                </c:pt>
                <c:pt idx="237">
                  <c:v>2.3798136645962731</c:v>
                </c:pt>
                <c:pt idx="238">
                  <c:v>2.3898550724637677</c:v>
                </c:pt>
                <c:pt idx="239">
                  <c:v>2.3998964803312623</c:v>
                </c:pt>
                <c:pt idx="240">
                  <c:v>2.4099378881987574</c:v>
                </c:pt>
                <c:pt idx="241">
                  <c:v>2.4199792960662525</c:v>
                </c:pt>
                <c:pt idx="242">
                  <c:v>2.4300207039337471</c:v>
                </c:pt>
                <c:pt idx="243">
                  <c:v>2.4400621118012418</c:v>
                </c:pt>
                <c:pt idx="244">
                  <c:v>2.4501035196687369</c:v>
                </c:pt>
                <c:pt idx="245">
                  <c:v>2.4601449275362319</c:v>
                </c:pt>
                <c:pt idx="246">
                  <c:v>2.4701863354037261</c:v>
                </c:pt>
                <c:pt idx="247">
                  <c:v>2.4802277432712212</c:v>
                </c:pt>
                <c:pt idx="248">
                  <c:v>2.4902691511387163</c:v>
                </c:pt>
                <c:pt idx="249">
                  <c:v>2.5003105590062105</c:v>
                </c:pt>
                <c:pt idx="250">
                  <c:v>2.5103519668737055</c:v>
                </c:pt>
                <c:pt idx="251">
                  <c:v>2.5203933747412006</c:v>
                </c:pt>
                <c:pt idx="252">
                  <c:v>2.5304347826086953</c:v>
                </c:pt>
                <c:pt idx="253">
                  <c:v>2.5404761904761899</c:v>
                </c:pt>
                <c:pt idx="254">
                  <c:v>2.550517598343685</c:v>
                </c:pt>
                <c:pt idx="255">
                  <c:v>2.56055900621118</c:v>
                </c:pt>
                <c:pt idx="256">
                  <c:v>2.5706004140786747</c:v>
                </c:pt>
                <c:pt idx="257">
                  <c:v>2.5806418219461693</c:v>
                </c:pt>
                <c:pt idx="258">
                  <c:v>2.5906832298136644</c:v>
                </c:pt>
                <c:pt idx="259">
                  <c:v>2.600724637681159</c:v>
                </c:pt>
                <c:pt idx="260">
                  <c:v>2.6107660455486541</c:v>
                </c:pt>
                <c:pt idx="261">
                  <c:v>2.6208074534161487</c:v>
                </c:pt>
                <c:pt idx="262">
                  <c:v>2.6308488612836434</c:v>
                </c:pt>
                <c:pt idx="263">
                  <c:v>2.6408902691511384</c:v>
                </c:pt>
                <c:pt idx="264">
                  <c:v>2.6509316770186331</c:v>
                </c:pt>
                <c:pt idx="265">
                  <c:v>2.6609730848861277</c:v>
                </c:pt>
                <c:pt idx="266">
                  <c:v>2.6710144927536228</c:v>
                </c:pt>
                <c:pt idx="267">
                  <c:v>2.6810559006211179</c:v>
                </c:pt>
                <c:pt idx="268">
                  <c:v>2.6910973084886125</c:v>
                </c:pt>
                <c:pt idx="269">
                  <c:v>2.7011387163561071</c:v>
                </c:pt>
                <c:pt idx="270">
                  <c:v>2.7111801242236022</c:v>
                </c:pt>
                <c:pt idx="271">
                  <c:v>2.7212215320910973</c:v>
                </c:pt>
                <c:pt idx="272">
                  <c:v>2.7312629399585915</c:v>
                </c:pt>
                <c:pt idx="273">
                  <c:v>2.7413043478260866</c:v>
                </c:pt>
                <c:pt idx="274">
                  <c:v>2.7513457556935816</c:v>
                </c:pt>
                <c:pt idx="275">
                  <c:v>2.7613871635610763</c:v>
                </c:pt>
                <c:pt idx="276">
                  <c:v>2.7714285714285709</c:v>
                </c:pt>
                <c:pt idx="277">
                  <c:v>2.781469979296066</c:v>
                </c:pt>
                <c:pt idx="278">
                  <c:v>2.7915113871635606</c:v>
                </c:pt>
                <c:pt idx="279">
                  <c:v>2.8015527950310553</c:v>
                </c:pt>
                <c:pt idx="280">
                  <c:v>2.8115942028985503</c:v>
                </c:pt>
                <c:pt idx="281">
                  <c:v>2.8216356107660454</c:v>
                </c:pt>
                <c:pt idx="282">
                  <c:v>2.83167701863354</c:v>
                </c:pt>
                <c:pt idx="283">
                  <c:v>2.8417184265010347</c:v>
                </c:pt>
                <c:pt idx="284">
                  <c:v>2.8517598343685298</c:v>
                </c:pt>
                <c:pt idx="285">
                  <c:v>2.8618012422360244</c:v>
                </c:pt>
                <c:pt idx="286">
                  <c:v>2.8718426501035195</c:v>
                </c:pt>
                <c:pt idx="287">
                  <c:v>2.8818840579710141</c:v>
                </c:pt>
                <c:pt idx="288">
                  <c:v>2.8919254658385087</c:v>
                </c:pt>
                <c:pt idx="289">
                  <c:v>2.9019668737060038</c:v>
                </c:pt>
                <c:pt idx="290">
                  <c:v>2.9120082815734989</c:v>
                </c:pt>
                <c:pt idx="291">
                  <c:v>2.9220496894409931</c:v>
                </c:pt>
                <c:pt idx="292">
                  <c:v>2.9320910973084882</c:v>
                </c:pt>
                <c:pt idx="293">
                  <c:v>2.9421325051759832</c:v>
                </c:pt>
                <c:pt idx="294">
                  <c:v>2.9521739130434779</c:v>
                </c:pt>
                <c:pt idx="295">
                  <c:v>2.9622153209109725</c:v>
                </c:pt>
                <c:pt idx="296">
                  <c:v>2.9722567287784676</c:v>
                </c:pt>
                <c:pt idx="297">
                  <c:v>2.9822981366459627</c:v>
                </c:pt>
                <c:pt idx="298">
                  <c:v>2.9923395445134569</c:v>
                </c:pt>
                <c:pt idx="299">
                  <c:v>3.0023809523809519</c:v>
                </c:pt>
                <c:pt idx="300">
                  <c:v>3.012422360248447</c:v>
                </c:pt>
                <c:pt idx="301">
                  <c:v>3.0224637681159416</c:v>
                </c:pt>
                <c:pt idx="302">
                  <c:v>3.0325051759834363</c:v>
                </c:pt>
                <c:pt idx="303">
                  <c:v>3.0425465838509314</c:v>
                </c:pt>
                <c:pt idx="304">
                  <c:v>3.052587991718426</c:v>
                </c:pt>
                <c:pt idx="305">
                  <c:v>3.0626293995859211</c:v>
                </c:pt>
                <c:pt idx="306">
                  <c:v>3.0726708074534157</c:v>
                </c:pt>
                <c:pt idx="307">
                  <c:v>3.0827122153209108</c:v>
                </c:pt>
                <c:pt idx="308">
                  <c:v>3.0927536231884054</c:v>
                </c:pt>
                <c:pt idx="309">
                  <c:v>3.1027950310559</c:v>
                </c:pt>
                <c:pt idx="310">
                  <c:v>3.1128364389233951</c:v>
                </c:pt>
                <c:pt idx="311">
                  <c:v>3.1228778467908898</c:v>
                </c:pt>
                <c:pt idx="312">
                  <c:v>3.1329192546583848</c:v>
                </c:pt>
                <c:pt idx="313">
                  <c:v>3.1429606625258795</c:v>
                </c:pt>
                <c:pt idx="314">
                  <c:v>3.1530020703933741</c:v>
                </c:pt>
                <c:pt idx="315">
                  <c:v>3.1630434782608692</c:v>
                </c:pt>
                <c:pt idx="316">
                  <c:v>3.1730848861283643</c:v>
                </c:pt>
                <c:pt idx="317">
                  <c:v>3.1831262939958584</c:v>
                </c:pt>
                <c:pt idx="318">
                  <c:v>3.1931677018633535</c:v>
                </c:pt>
                <c:pt idx="319">
                  <c:v>3.2032091097308486</c:v>
                </c:pt>
                <c:pt idx="320">
                  <c:v>3.2132505175983437</c:v>
                </c:pt>
                <c:pt idx="321">
                  <c:v>3.2232919254658379</c:v>
                </c:pt>
                <c:pt idx="322">
                  <c:v>3.2333333333333329</c:v>
                </c:pt>
                <c:pt idx="323">
                  <c:v>3.243374741200828</c:v>
                </c:pt>
                <c:pt idx="324">
                  <c:v>3.2534161490683222</c:v>
                </c:pt>
                <c:pt idx="325">
                  <c:v>3.2634575569358173</c:v>
                </c:pt>
                <c:pt idx="326">
                  <c:v>3.2734989648033124</c:v>
                </c:pt>
                <c:pt idx="327">
                  <c:v>3.283540372670807</c:v>
                </c:pt>
                <c:pt idx="328">
                  <c:v>3.2935817805383016</c:v>
                </c:pt>
                <c:pt idx="329">
                  <c:v>3.3036231884057967</c:v>
                </c:pt>
                <c:pt idx="330">
                  <c:v>3.3136645962732914</c:v>
                </c:pt>
                <c:pt idx="331">
                  <c:v>3.3237060041407864</c:v>
                </c:pt>
                <c:pt idx="332">
                  <c:v>3.3337474120082811</c:v>
                </c:pt>
                <c:pt idx="333">
                  <c:v>3.3437888198757761</c:v>
                </c:pt>
                <c:pt idx="334">
                  <c:v>3.3538302277432708</c:v>
                </c:pt>
                <c:pt idx="335">
                  <c:v>3.3638716356107654</c:v>
                </c:pt>
                <c:pt idx="336">
                  <c:v>3.3739130434782605</c:v>
                </c:pt>
                <c:pt idx="337">
                  <c:v>3.3839544513457551</c:v>
                </c:pt>
                <c:pt idx="338">
                  <c:v>3.3939958592132502</c:v>
                </c:pt>
                <c:pt idx="339">
                  <c:v>3.4040372670807448</c:v>
                </c:pt>
                <c:pt idx="340">
                  <c:v>3.4140786749482395</c:v>
                </c:pt>
                <c:pt idx="341">
                  <c:v>3.4241200828157345</c:v>
                </c:pt>
                <c:pt idx="342">
                  <c:v>3.4341614906832296</c:v>
                </c:pt>
                <c:pt idx="343">
                  <c:v>3.4442028985507238</c:v>
                </c:pt>
                <c:pt idx="344">
                  <c:v>3.4542443064182189</c:v>
                </c:pt>
                <c:pt idx="345">
                  <c:v>3.464285714285714</c:v>
                </c:pt>
                <c:pt idx="346">
                  <c:v>3.474327122153209</c:v>
                </c:pt>
                <c:pt idx="347">
                  <c:v>3.4843685300207032</c:v>
                </c:pt>
                <c:pt idx="348">
                  <c:v>3.4944099378881983</c:v>
                </c:pt>
                <c:pt idx="349">
                  <c:v>3.5044513457556934</c:v>
                </c:pt>
                <c:pt idx="350">
                  <c:v>3.5144927536231876</c:v>
                </c:pt>
                <c:pt idx="351">
                  <c:v>3.5245341614906827</c:v>
                </c:pt>
                <c:pt idx="352">
                  <c:v>3.5345755693581777</c:v>
                </c:pt>
                <c:pt idx="353">
                  <c:v>3.5446169772256724</c:v>
                </c:pt>
                <c:pt idx="354">
                  <c:v>3.554658385093167</c:v>
                </c:pt>
                <c:pt idx="355">
                  <c:v>3.5646997929606621</c:v>
                </c:pt>
                <c:pt idx="356">
                  <c:v>3.5747412008281567</c:v>
                </c:pt>
                <c:pt idx="357">
                  <c:v>3.5847826086956518</c:v>
                </c:pt>
                <c:pt idx="358">
                  <c:v>3.5948240165631464</c:v>
                </c:pt>
                <c:pt idx="359">
                  <c:v>3.6048654244306415</c:v>
                </c:pt>
                <c:pt idx="360">
                  <c:v>3.6149068322981361</c:v>
                </c:pt>
                <c:pt idx="361">
                  <c:v>3.6249482401656312</c:v>
                </c:pt>
                <c:pt idx="362">
                  <c:v>3.6349896480331259</c:v>
                </c:pt>
                <c:pt idx="363">
                  <c:v>3.6450310559006205</c:v>
                </c:pt>
                <c:pt idx="364">
                  <c:v>3.6550724637681156</c:v>
                </c:pt>
                <c:pt idx="365">
                  <c:v>3.6651138716356102</c:v>
                </c:pt>
                <c:pt idx="366">
                  <c:v>3.6751552795031048</c:v>
                </c:pt>
                <c:pt idx="367">
                  <c:v>3.6851966873705999</c:v>
                </c:pt>
                <c:pt idx="368">
                  <c:v>3.695238095238095</c:v>
                </c:pt>
                <c:pt idx="369">
                  <c:v>3.7052795031055892</c:v>
                </c:pt>
                <c:pt idx="370">
                  <c:v>3.7153209109730843</c:v>
                </c:pt>
                <c:pt idx="371">
                  <c:v>3.7253623188405793</c:v>
                </c:pt>
                <c:pt idx="372">
                  <c:v>3.7354037267080744</c:v>
                </c:pt>
                <c:pt idx="373">
                  <c:v>3.7454451345755686</c:v>
                </c:pt>
                <c:pt idx="374">
                  <c:v>3.7554865424430637</c:v>
                </c:pt>
                <c:pt idx="375">
                  <c:v>3.7655279503105588</c:v>
                </c:pt>
                <c:pt idx="376">
                  <c:v>3.7755693581780534</c:v>
                </c:pt>
                <c:pt idx="377">
                  <c:v>3.785610766045548</c:v>
                </c:pt>
                <c:pt idx="378">
                  <c:v>3.7956521739130431</c:v>
                </c:pt>
                <c:pt idx="379">
                  <c:v>3.8056935817805377</c:v>
                </c:pt>
                <c:pt idx="380">
                  <c:v>3.8157349896480324</c:v>
                </c:pt>
                <c:pt idx="381">
                  <c:v>3.8257763975155274</c:v>
                </c:pt>
                <c:pt idx="382">
                  <c:v>3.8358178053830221</c:v>
                </c:pt>
                <c:pt idx="383">
                  <c:v>3.8458592132505172</c:v>
                </c:pt>
                <c:pt idx="384">
                  <c:v>3.8559006211180118</c:v>
                </c:pt>
                <c:pt idx="385">
                  <c:v>3.8659420289855069</c:v>
                </c:pt>
                <c:pt idx="386">
                  <c:v>3.8759834368530015</c:v>
                </c:pt>
                <c:pt idx="387">
                  <c:v>3.8860248447204966</c:v>
                </c:pt>
                <c:pt idx="388">
                  <c:v>3.8960662525879912</c:v>
                </c:pt>
                <c:pt idx="389">
                  <c:v>3.9061076604554859</c:v>
                </c:pt>
                <c:pt idx="390">
                  <c:v>3.9161490683229809</c:v>
                </c:pt>
                <c:pt idx="391">
                  <c:v>3.926190476190476</c:v>
                </c:pt>
                <c:pt idx="392">
                  <c:v>3.9362318840579702</c:v>
                </c:pt>
                <c:pt idx="393">
                  <c:v>3.9462732919254653</c:v>
                </c:pt>
                <c:pt idx="394">
                  <c:v>3.9563146997929604</c:v>
                </c:pt>
                <c:pt idx="395">
                  <c:v>3.9663561076604545</c:v>
                </c:pt>
                <c:pt idx="396">
                  <c:v>3.9763975155279496</c:v>
                </c:pt>
                <c:pt idx="397">
                  <c:v>3.9864389233954443</c:v>
                </c:pt>
                <c:pt idx="398">
                  <c:v>3.9964803312629398</c:v>
                </c:pt>
                <c:pt idx="399">
                  <c:v>4.0065217391304344</c:v>
                </c:pt>
                <c:pt idx="400">
                  <c:v>4.016563146997929</c:v>
                </c:pt>
                <c:pt idx="401">
                  <c:v>4.0266045548654237</c:v>
                </c:pt>
                <c:pt idx="402">
                  <c:v>4.0366459627329183</c:v>
                </c:pt>
                <c:pt idx="403">
                  <c:v>4.0466873706004138</c:v>
                </c:pt>
                <c:pt idx="404">
                  <c:v>4.0567287784679085</c:v>
                </c:pt>
                <c:pt idx="405">
                  <c:v>4.0667701863354031</c:v>
                </c:pt>
                <c:pt idx="406">
                  <c:v>4.0768115942028986</c:v>
                </c:pt>
                <c:pt idx="407">
                  <c:v>4.0868530020703933</c:v>
                </c:pt>
                <c:pt idx="408">
                  <c:v>4.096894409937887</c:v>
                </c:pt>
                <c:pt idx="409">
                  <c:v>4.1069358178053825</c:v>
                </c:pt>
                <c:pt idx="410">
                  <c:v>4.1169772256728772</c:v>
                </c:pt>
                <c:pt idx="411">
                  <c:v>4.1270186335403718</c:v>
                </c:pt>
                <c:pt idx="412">
                  <c:v>4.1370600414078673</c:v>
                </c:pt>
                <c:pt idx="413">
                  <c:v>4.147101449275362</c:v>
                </c:pt>
                <c:pt idx="414">
                  <c:v>4.1571428571428566</c:v>
                </c:pt>
                <c:pt idx="415">
                  <c:v>4.1671842650103521</c:v>
                </c:pt>
                <c:pt idx="416">
                  <c:v>4.1772256728778459</c:v>
                </c:pt>
                <c:pt idx="417">
                  <c:v>4.1872670807453405</c:v>
                </c:pt>
                <c:pt idx="418">
                  <c:v>4.197308488612836</c:v>
                </c:pt>
                <c:pt idx="419">
                  <c:v>4.2073498964803306</c:v>
                </c:pt>
                <c:pt idx="420">
                  <c:v>4.2173913043478253</c:v>
                </c:pt>
                <c:pt idx="421">
                  <c:v>4.2274327122153208</c:v>
                </c:pt>
                <c:pt idx="422">
                  <c:v>4.2374741200828154</c:v>
                </c:pt>
                <c:pt idx="423">
                  <c:v>4.2475155279503092</c:v>
                </c:pt>
                <c:pt idx="424">
                  <c:v>4.2575569358178047</c:v>
                </c:pt>
              </c:numCache>
            </c:numRef>
          </c:xVal>
          <c:yVal>
            <c:numRef>
              <c:f>'WAG followed by co-injection 70'!$O$4:$O$428</c:f>
              <c:numCache>
                <c:formatCode>0.00E+00</c:formatCode>
                <c:ptCount val="425"/>
                <c:pt idx="0">
                  <c:v>0.50545571245185206</c:v>
                </c:pt>
                <c:pt idx="1">
                  <c:v>0.63783697047496368</c:v>
                </c:pt>
                <c:pt idx="2">
                  <c:v>0.55760590500640161</c:v>
                </c:pt>
                <c:pt idx="3">
                  <c:v>0.58167522464696741</c:v>
                </c:pt>
                <c:pt idx="4">
                  <c:v>0.48138639281128631</c:v>
                </c:pt>
                <c:pt idx="5">
                  <c:v>0.64987163029524653</c:v>
                </c:pt>
                <c:pt idx="6">
                  <c:v>0.47336328626442159</c:v>
                </c:pt>
                <c:pt idx="7">
                  <c:v>0.58568677792038548</c:v>
                </c:pt>
                <c:pt idx="8">
                  <c:v>0.5134788189986883</c:v>
                </c:pt>
                <c:pt idx="9">
                  <c:v>0.49743260590498733</c:v>
                </c:pt>
                <c:pt idx="10">
                  <c:v>0.68998716302951324</c:v>
                </c:pt>
                <c:pt idx="11">
                  <c:v>0.50144415917840546</c:v>
                </c:pt>
                <c:pt idx="12">
                  <c:v>0.52952503209241786</c:v>
                </c:pt>
                <c:pt idx="13">
                  <c:v>0.5174903722721349</c:v>
                </c:pt>
                <c:pt idx="14">
                  <c:v>0.62179075738123413</c:v>
                </c:pt>
                <c:pt idx="15">
                  <c:v>0.5375481386392541</c:v>
                </c:pt>
                <c:pt idx="16">
                  <c:v>0.57766367137354924</c:v>
                </c:pt>
                <c:pt idx="17">
                  <c:v>0.59772143774066844</c:v>
                </c:pt>
                <c:pt idx="18">
                  <c:v>0.54958279845953695</c:v>
                </c:pt>
                <c:pt idx="19">
                  <c:v>0.54958279845953695</c:v>
                </c:pt>
                <c:pt idx="20">
                  <c:v>0.57365211810010264</c:v>
                </c:pt>
                <c:pt idx="21">
                  <c:v>0.58969833119383219</c:v>
                </c:pt>
                <c:pt idx="22">
                  <c:v>0.66992939666236562</c:v>
                </c:pt>
                <c:pt idx="23">
                  <c:v>0.64184852374838175</c:v>
                </c:pt>
                <c:pt idx="24">
                  <c:v>0.58167522464696741</c:v>
                </c:pt>
                <c:pt idx="25">
                  <c:v>0.59370988446725026</c:v>
                </c:pt>
                <c:pt idx="26">
                  <c:v>0.62580231065468073</c:v>
                </c:pt>
                <c:pt idx="27">
                  <c:v>0.62179075738123413</c:v>
                </c:pt>
                <c:pt idx="28">
                  <c:v>0.61376765083439788</c:v>
                </c:pt>
                <c:pt idx="29">
                  <c:v>0.73812580231064473</c:v>
                </c:pt>
                <c:pt idx="30">
                  <c:v>0.75016046213092757</c:v>
                </c:pt>
                <c:pt idx="31">
                  <c:v>0.57766367137354924</c:v>
                </c:pt>
                <c:pt idx="32">
                  <c:v>0.68597560975609517</c:v>
                </c:pt>
                <c:pt idx="33">
                  <c:v>0.65789473684208277</c:v>
                </c:pt>
                <c:pt idx="34">
                  <c:v>0.69399871630293142</c:v>
                </c:pt>
                <c:pt idx="35">
                  <c:v>0.37307445442874049</c:v>
                </c:pt>
                <c:pt idx="36">
                  <c:v>0.36906290115532236</c:v>
                </c:pt>
                <c:pt idx="37">
                  <c:v>0.29284338896017853</c:v>
                </c:pt>
                <c:pt idx="38">
                  <c:v>0.28482028241334229</c:v>
                </c:pt>
                <c:pt idx="39">
                  <c:v>0.23668164313221079</c:v>
                </c:pt>
                <c:pt idx="40">
                  <c:v>0.29685494223362513</c:v>
                </c:pt>
                <c:pt idx="41">
                  <c:v>0.40917843388958908</c:v>
                </c:pt>
                <c:pt idx="42">
                  <c:v>0.22865853658534604</c:v>
                </c:pt>
                <c:pt idx="43">
                  <c:v>0.36103979460845764</c:v>
                </c:pt>
                <c:pt idx="44">
                  <c:v>0.35702824133503952</c:v>
                </c:pt>
                <c:pt idx="45">
                  <c:v>0.36103979460845764</c:v>
                </c:pt>
                <c:pt idx="46">
                  <c:v>0.324935815147609</c:v>
                </c:pt>
                <c:pt idx="47">
                  <c:v>0.44528241335043772</c:v>
                </c:pt>
                <c:pt idx="48">
                  <c:v>0.11633504492938208</c:v>
                </c:pt>
                <c:pt idx="49">
                  <c:v>0.34900513478817474</c:v>
                </c:pt>
                <c:pt idx="50">
                  <c:v>0.14842747111681256</c:v>
                </c:pt>
                <c:pt idx="51">
                  <c:v>0.27278562259305938</c:v>
                </c:pt>
                <c:pt idx="52">
                  <c:v>0.30888960205390803</c:v>
                </c:pt>
                <c:pt idx="53">
                  <c:v>0.26075096277277654</c:v>
                </c:pt>
                <c:pt idx="54">
                  <c:v>0.17249679075737831</c:v>
                </c:pt>
                <c:pt idx="55">
                  <c:v>0.19255455712449743</c:v>
                </c:pt>
                <c:pt idx="56">
                  <c:v>4.8138639281102978E-2</c:v>
                </c:pt>
                <c:pt idx="57">
                  <c:v>-2.4069319640594247E-2</c:v>
                </c:pt>
                <c:pt idx="58">
                  <c:v>4.8138639281102978E-2</c:v>
                </c:pt>
                <c:pt idx="59">
                  <c:v>-5.2150192554578111E-2</c:v>
                </c:pt>
                <c:pt idx="60">
                  <c:v>-5.2150192554578111E-2</c:v>
                </c:pt>
                <c:pt idx="61">
                  <c:v>0.14040436456994781</c:v>
                </c:pt>
                <c:pt idx="62">
                  <c:v>0.25272785622591176</c:v>
                </c:pt>
                <c:pt idx="63">
                  <c:v>0.31290115532732615</c:v>
                </c:pt>
                <c:pt idx="64">
                  <c:v>0.19255455712449743</c:v>
                </c:pt>
                <c:pt idx="65">
                  <c:v>0.28482028241334229</c:v>
                </c:pt>
                <c:pt idx="66">
                  <c:v>-1.6046213093729497E-2</c:v>
                </c:pt>
                <c:pt idx="67">
                  <c:v>-0.12034659820282871</c:v>
                </c:pt>
                <c:pt idx="68">
                  <c:v>-8.0231065468647483E-3</c:v>
                </c:pt>
                <c:pt idx="69">
                  <c:v>-4.0115532734295238E-2</c:v>
                </c:pt>
                <c:pt idx="70">
                  <c:v>-3.6103979460877116E-2</c:v>
                </c:pt>
                <c:pt idx="71">
                  <c:v>5.2150192554549606E-2</c:v>
                </c:pt>
                <c:pt idx="72">
                  <c:v>1.2034659820254368E-2</c:v>
                </c:pt>
                <c:pt idx="73">
                  <c:v>-3.2092426187430488E-2</c:v>
                </c:pt>
                <c:pt idx="74">
                  <c:v>-2.8080872914012369E-2</c:v>
                </c:pt>
                <c:pt idx="75">
                  <c:v>0.14842747111681256</c:v>
                </c:pt>
                <c:pt idx="76">
                  <c:v>0.43324775353015482</c:v>
                </c:pt>
                <c:pt idx="77">
                  <c:v>0.3369704749678919</c:v>
                </c:pt>
                <c:pt idx="78">
                  <c:v>0.30086649550704325</c:v>
                </c:pt>
                <c:pt idx="79">
                  <c:v>0.19656611039794405</c:v>
                </c:pt>
                <c:pt idx="80">
                  <c:v>0.24069319640562892</c:v>
                </c:pt>
                <c:pt idx="81">
                  <c:v>0.10831193838251733</c:v>
                </c:pt>
                <c:pt idx="82">
                  <c:v>8.4242618741951589E-2</c:v>
                </c:pt>
                <c:pt idx="83">
                  <c:v>0.10831193838251733</c:v>
                </c:pt>
                <c:pt idx="84">
                  <c:v>0.18453145057766118</c:v>
                </c:pt>
                <c:pt idx="85">
                  <c:v>0.16046213093709544</c:v>
                </c:pt>
                <c:pt idx="86">
                  <c:v>0.26877406931961279</c:v>
                </c:pt>
                <c:pt idx="87">
                  <c:v>0.17650834403079643</c:v>
                </c:pt>
                <c:pt idx="88">
                  <c:v>0.16046213093709544</c:v>
                </c:pt>
                <c:pt idx="89">
                  <c:v>0.16046213093709544</c:v>
                </c:pt>
                <c:pt idx="90">
                  <c:v>0.24871630295249367</c:v>
                </c:pt>
                <c:pt idx="91">
                  <c:v>0.26476251604619466</c:v>
                </c:pt>
                <c:pt idx="92">
                  <c:v>0.22063543003848129</c:v>
                </c:pt>
                <c:pt idx="93">
                  <c:v>0.22865853658534604</c:v>
                </c:pt>
                <c:pt idx="94">
                  <c:v>0.34499358151475662</c:v>
                </c:pt>
                <c:pt idx="95">
                  <c:v>0.29685494223362513</c:v>
                </c:pt>
                <c:pt idx="96">
                  <c:v>0.24470474967904704</c:v>
                </c:pt>
                <c:pt idx="97">
                  <c:v>0.31691270860074428</c:v>
                </c:pt>
                <c:pt idx="98">
                  <c:v>0.28482028241334229</c:v>
                </c:pt>
                <c:pt idx="99">
                  <c:v>0.19656611039794405</c:v>
                </c:pt>
                <c:pt idx="100">
                  <c:v>0.16447368421051356</c:v>
                </c:pt>
                <c:pt idx="101">
                  <c:v>9.2265725288816339E-2</c:v>
                </c:pt>
                <c:pt idx="102">
                  <c:v>0.16046213093709544</c:v>
                </c:pt>
                <c:pt idx="103">
                  <c:v>0.12435815147624683</c:v>
                </c:pt>
                <c:pt idx="104">
                  <c:v>0.15645057766364881</c:v>
                </c:pt>
                <c:pt idx="105">
                  <c:v>0.12034659820280021</c:v>
                </c:pt>
                <c:pt idx="106">
                  <c:v>0.19255455712449743</c:v>
                </c:pt>
                <c:pt idx="107">
                  <c:v>0.23267008985876417</c:v>
                </c:pt>
                <c:pt idx="108">
                  <c:v>0.12836970474966494</c:v>
                </c:pt>
                <c:pt idx="109">
                  <c:v>0.23668164313221079</c:v>
                </c:pt>
                <c:pt idx="110">
                  <c:v>0.3369704749678919</c:v>
                </c:pt>
                <c:pt idx="111">
                  <c:v>0.24871630295249367</c:v>
                </c:pt>
                <c:pt idx="112">
                  <c:v>0.11633504492938208</c:v>
                </c:pt>
                <c:pt idx="113">
                  <c:v>0.20860077021819842</c:v>
                </c:pt>
                <c:pt idx="114">
                  <c:v>6.8196405648250594E-2</c:v>
                </c:pt>
                <c:pt idx="115">
                  <c:v>0.20057766367136218</c:v>
                </c:pt>
                <c:pt idx="116">
                  <c:v>7.6219512195115344E-2</c:v>
                </c:pt>
                <c:pt idx="117">
                  <c:v>0.18453145057766118</c:v>
                </c:pt>
                <c:pt idx="118">
                  <c:v>0.28883183568676041</c:v>
                </c:pt>
                <c:pt idx="119">
                  <c:v>0.25673940949932988</c:v>
                </c:pt>
                <c:pt idx="120">
                  <c:v>0.15243902439023069</c:v>
                </c:pt>
                <c:pt idx="121">
                  <c:v>5.2150192554549606E-2</c:v>
                </c:pt>
                <c:pt idx="122">
                  <c:v>0.11232349165596396</c:v>
                </c:pt>
                <c:pt idx="123">
                  <c:v>0.15645057766364881</c:v>
                </c:pt>
                <c:pt idx="124">
                  <c:v>0.14441591784336594</c:v>
                </c:pt>
                <c:pt idx="125">
                  <c:v>0.13639281129652969</c:v>
                </c:pt>
                <c:pt idx="126">
                  <c:v>6.8196405648250594E-2</c:v>
                </c:pt>
                <c:pt idx="127">
                  <c:v>8.4242618741951589E-2</c:v>
                </c:pt>
                <c:pt idx="128">
                  <c:v>0.13238125802308306</c:v>
                </c:pt>
                <c:pt idx="129">
                  <c:v>-8.4242618741980094E-2</c:v>
                </c:pt>
                <c:pt idx="130">
                  <c:v>4.0115532734266733E-2</c:v>
                </c:pt>
                <c:pt idx="131">
                  <c:v>0.11633504492938208</c:v>
                </c:pt>
                <c:pt idx="132">
                  <c:v>0.22464698331192792</c:v>
                </c:pt>
                <c:pt idx="133">
                  <c:v>1.2034659820254368E-2</c:v>
                </c:pt>
                <c:pt idx="134">
                  <c:v>0.26877406931961279</c:v>
                </c:pt>
                <c:pt idx="135">
                  <c:v>0.12034659820280021</c:v>
                </c:pt>
                <c:pt idx="136">
                  <c:v>0.14842747111681256</c:v>
                </c:pt>
                <c:pt idx="137">
                  <c:v>-1.6046213093729497E-2</c:v>
                </c:pt>
                <c:pt idx="138">
                  <c:v>-0.17650834403082494</c:v>
                </c:pt>
                <c:pt idx="139">
                  <c:v>-0.18051989730424306</c:v>
                </c:pt>
                <c:pt idx="140">
                  <c:v>-0.2045892169448088</c:v>
                </c:pt>
                <c:pt idx="141">
                  <c:v>-8.0231065468561971E-2</c:v>
                </c:pt>
                <c:pt idx="142">
                  <c:v>4.0115532734266733E-2</c:v>
                </c:pt>
                <c:pt idx="143">
                  <c:v>4.0115532734181225E-3</c:v>
                </c:pt>
                <c:pt idx="144">
                  <c:v>3.6103979460820106E-2</c:v>
                </c:pt>
                <c:pt idx="145">
                  <c:v>-1.2034659820311374E-2</c:v>
                </c:pt>
                <c:pt idx="146">
                  <c:v>-1.2034659820311374E-2</c:v>
                </c:pt>
                <c:pt idx="147">
                  <c:v>-4.8138639281131483E-2</c:v>
                </c:pt>
                <c:pt idx="148">
                  <c:v>-2.0057766367147619E-2</c:v>
                </c:pt>
                <c:pt idx="149">
                  <c:v>-7.2207958921697221E-2</c:v>
                </c:pt>
                <c:pt idx="150">
                  <c:v>-0.10430038510912772</c:v>
                </c:pt>
                <c:pt idx="151">
                  <c:v>-3.6103979460877116E-2</c:v>
                </c:pt>
                <c:pt idx="152">
                  <c:v>8.0231065468533466E-2</c:v>
                </c:pt>
                <c:pt idx="153">
                  <c:v>-2.8080872914012369E-2</c:v>
                </c:pt>
                <c:pt idx="154">
                  <c:v>1.6046213093700992E-2</c:v>
                </c:pt>
                <c:pt idx="155">
                  <c:v>6.8196405648250594E-2</c:v>
                </c:pt>
                <c:pt idx="156">
                  <c:v>0.16046213093709544</c:v>
                </c:pt>
                <c:pt idx="157">
                  <c:v>0.29284338896017853</c:v>
                </c:pt>
                <c:pt idx="158">
                  <c:v>6.0173299101385851E-2</c:v>
                </c:pt>
                <c:pt idx="159">
                  <c:v>-6.8196405648279099E-2</c:v>
                </c:pt>
                <c:pt idx="160">
                  <c:v>-8.0231065468647483E-3</c:v>
                </c:pt>
                <c:pt idx="161">
                  <c:v>-5.6161745827996233E-2</c:v>
                </c:pt>
                <c:pt idx="162">
                  <c:v>-0.10430038510912772</c:v>
                </c:pt>
                <c:pt idx="163">
                  <c:v>8.023106546836245E-3</c:v>
                </c:pt>
                <c:pt idx="164">
                  <c:v>6.8196405648250594E-2</c:v>
                </c:pt>
                <c:pt idx="165">
                  <c:v>-3.6103979460877116E-2</c:v>
                </c:pt>
                <c:pt idx="166">
                  <c:v>-8.4242618741980094E-2</c:v>
                </c:pt>
                <c:pt idx="167">
                  <c:v>0.22865853658534604</c:v>
                </c:pt>
                <c:pt idx="168">
                  <c:v>9.2265725288816339E-2</c:v>
                </c:pt>
                <c:pt idx="169">
                  <c:v>2.4069319640537237E-2</c:v>
                </c:pt>
                <c:pt idx="170">
                  <c:v>2.8080872913983864E-2</c:v>
                </c:pt>
                <c:pt idx="171">
                  <c:v>0.18453145057766118</c:v>
                </c:pt>
                <c:pt idx="172">
                  <c:v>0.29284338896017853</c:v>
                </c:pt>
                <c:pt idx="173">
                  <c:v>0.24470474967904704</c:v>
                </c:pt>
                <c:pt idx="174">
                  <c:v>0.11232349165596396</c:v>
                </c:pt>
                <c:pt idx="175">
                  <c:v>6.4184852374832471E-2</c:v>
                </c:pt>
                <c:pt idx="176">
                  <c:v>-1.2034659820311374E-2</c:v>
                </c:pt>
                <c:pt idx="177">
                  <c:v>-0.11633504492941059</c:v>
                </c:pt>
                <c:pt idx="178">
                  <c:v>-3.2092426187430488E-2</c:v>
                </c:pt>
                <c:pt idx="179">
                  <c:v>-1.2034659820311374E-2</c:v>
                </c:pt>
                <c:pt idx="180">
                  <c:v>-0.12034659820282871</c:v>
                </c:pt>
                <c:pt idx="181">
                  <c:v>-0.23267008985882118</c:v>
                </c:pt>
                <c:pt idx="182">
                  <c:v>-0.13238125802311157</c:v>
                </c:pt>
                <c:pt idx="183">
                  <c:v>-6.4184852374860976E-2</c:v>
                </c:pt>
                <c:pt idx="184">
                  <c:v>-6.0173299101414356E-2</c:v>
                </c:pt>
                <c:pt idx="185">
                  <c:v>0.10430038510909921</c:v>
                </c:pt>
                <c:pt idx="186">
                  <c:v>0.14441591784336594</c:v>
                </c:pt>
                <c:pt idx="187">
                  <c:v>9.2265725288816339E-2</c:v>
                </c:pt>
                <c:pt idx="188">
                  <c:v>-0.10831193838254584</c:v>
                </c:pt>
                <c:pt idx="189">
                  <c:v>2.4069319640537237E-2</c:v>
                </c:pt>
                <c:pt idx="190">
                  <c:v>-4.4127086007713361E-2</c:v>
                </c:pt>
                <c:pt idx="191">
                  <c:v>-6.4184852374860976E-2</c:v>
                </c:pt>
                <c:pt idx="192">
                  <c:v>-0.17650834403082494</c:v>
                </c:pt>
                <c:pt idx="193">
                  <c:v>-4.8138639281131483E-2</c:v>
                </c:pt>
                <c:pt idx="194">
                  <c:v>-2.0057766367147619E-2</c:v>
                </c:pt>
                <c:pt idx="195">
                  <c:v>-0.14842747111684107</c:v>
                </c:pt>
                <c:pt idx="196">
                  <c:v>-0.28482028241337076</c:v>
                </c:pt>
                <c:pt idx="197">
                  <c:v>-0.16046213093712394</c:v>
                </c:pt>
                <c:pt idx="198">
                  <c:v>-6.4184852374860976E-2</c:v>
                </c:pt>
                <c:pt idx="199">
                  <c:v>-2.0057766367147619E-2</c:v>
                </c:pt>
                <c:pt idx="200">
                  <c:v>0.12836970474966494</c:v>
                </c:pt>
                <c:pt idx="201">
                  <c:v>2.4069319640537237E-2</c:v>
                </c:pt>
                <c:pt idx="202">
                  <c:v>0.20057766367136218</c:v>
                </c:pt>
                <c:pt idx="203">
                  <c:v>3.2092426187401983E-2</c:v>
                </c:pt>
                <c:pt idx="204">
                  <c:v>4.0115532734266733E-2</c:v>
                </c:pt>
                <c:pt idx="205">
                  <c:v>-0.10831193838254584</c:v>
                </c:pt>
                <c:pt idx="206">
                  <c:v>-7.2207958921697221E-2</c:v>
                </c:pt>
                <c:pt idx="207">
                  <c:v>-0.17650834403082494</c:v>
                </c:pt>
                <c:pt idx="208">
                  <c:v>-4.0115532734466258E-3</c:v>
                </c:pt>
                <c:pt idx="209">
                  <c:v>4.0115532734181225E-3</c:v>
                </c:pt>
                <c:pt idx="210">
                  <c:v>-1.6046213093729497E-2</c:v>
                </c:pt>
                <c:pt idx="211">
                  <c:v>8.023106546836245E-3</c:v>
                </c:pt>
                <c:pt idx="212">
                  <c:v>0.16447368421051356</c:v>
                </c:pt>
                <c:pt idx="213">
                  <c:v>6.4184852374832471E-2</c:v>
                </c:pt>
                <c:pt idx="214">
                  <c:v>-8.0231065468647483E-3</c:v>
                </c:pt>
                <c:pt idx="215">
                  <c:v>-1.6046213093729497E-2</c:v>
                </c:pt>
                <c:pt idx="216">
                  <c:v>-0.12435815147627534</c:v>
                </c:pt>
                <c:pt idx="217">
                  <c:v>-8.4242618741980094E-2</c:v>
                </c:pt>
                <c:pt idx="218">
                  <c:v>-0.16447368421054206</c:v>
                </c:pt>
                <c:pt idx="219">
                  <c:v>7.6219512195115344E-2</c:v>
                </c:pt>
                <c:pt idx="220">
                  <c:v>-3.6103979460877116E-2</c:v>
                </c:pt>
                <c:pt idx="221">
                  <c:v>0.10430038510909921</c:v>
                </c:pt>
                <c:pt idx="222">
                  <c:v>3.2092426187401983E-2</c:v>
                </c:pt>
                <c:pt idx="223">
                  <c:v>3.2092426187401983E-2</c:v>
                </c:pt>
                <c:pt idx="224">
                  <c:v>6.0173299101385851E-2</c:v>
                </c:pt>
                <c:pt idx="225">
                  <c:v>-8.4242618741980094E-2</c:v>
                </c:pt>
                <c:pt idx="226">
                  <c:v>0.22063543003848129</c:v>
                </c:pt>
                <c:pt idx="227">
                  <c:v>8.4242618741951589E-2</c:v>
                </c:pt>
                <c:pt idx="228">
                  <c:v>4.4127086007684856E-2</c:v>
                </c:pt>
                <c:pt idx="229">
                  <c:v>0.20057766367136218</c:v>
                </c:pt>
                <c:pt idx="230">
                  <c:v>-2.0057766367147619E-2</c:v>
                </c:pt>
                <c:pt idx="231">
                  <c:v>0.10831193838251733</c:v>
                </c:pt>
                <c:pt idx="232">
                  <c:v>-0.18453145057768969</c:v>
                </c:pt>
                <c:pt idx="233">
                  <c:v>-1.6046213093729497E-2</c:v>
                </c:pt>
                <c:pt idx="234">
                  <c:v>-0.14441591784339444</c:v>
                </c:pt>
                <c:pt idx="235">
                  <c:v>-0.17249679075740681</c:v>
                </c:pt>
                <c:pt idx="236">
                  <c:v>-0.22865853658537455</c:v>
                </c:pt>
                <c:pt idx="237">
                  <c:v>2.8080872913983864E-2</c:v>
                </c:pt>
                <c:pt idx="238">
                  <c:v>-2.4069319640594247E-2</c:v>
                </c:pt>
                <c:pt idx="239">
                  <c:v>-9.6277278562262966E-2</c:v>
                </c:pt>
                <c:pt idx="240">
                  <c:v>-2.4069319640594247E-2</c:v>
                </c:pt>
                <c:pt idx="241">
                  <c:v>0.11633504492938208</c:v>
                </c:pt>
                <c:pt idx="242">
                  <c:v>2.8080872913983864E-2</c:v>
                </c:pt>
                <c:pt idx="243">
                  <c:v>0.17650834403079643</c:v>
                </c:pt>
                <c:pt idx="244">
                  <c:v>0.24069319640562892</c:v>
                </c:pt>
                <c:pt idx="245">
                  <c:v>0.27679717586647751</c:v>
                </c:pt>
                <c:pt idx="246">
                  <c:v>2.4069319640537237E-2</c:v>
                </c:pt>
                <c:pt idx="247">
                  <c:v>0.16046213093709544</c:v>
                </c:pt>
                <c:pt idx="248">
                  <c:v>-3.2092426187430488E-2</c:v>
                </c:pt>
                <c:pt idx="249">
                  <c:v>-8.8254172015426721E-2</c:v>
                </c:pt>
                <c:pt idx="250">
                  <c:v>0.10430038510909921</c:v>
                </c:pt>
                <c:pt idx="251">
                  <c:v>6.4184852374832471E-2</c:v>
                </c:pt>
                <c:pt idx="252">
                  <c:v>0.13238125802308306</c:v>
                </c:pt>
                <c:pt idx="253">
                  <c:v>0.19255455712449743</c:v>
                </c:pt>
                <c:pt idx="254">
                  <c:v>0.25673940949932988</c:v>
                </c:pt>
                <c:pt idx="255">
                  <c:v>0.28883183568676041</c:v>
                </c:pt>
                <c:pt idx="256">
                  <c:v>8.4242618741951589E-2</c:v>
                </c:pt>
                <c:pt idx="257">
                  <c:v>4.8138639281102978E-2</c:v>
                </c:pt>
                <c:pt idx="258">
                  <c:v>-0.11232349165599247</c:v>
                </c:pt>
                <c:pt idx="259">
                  <c:v>-9.2265725288844844E-2</c:v>
                </c:pt>
                <c:pt idx="260">
                  <c:v>-0.10430038510912772</c:v>
                </c:pt>
                <c:pt idx="261">
                  <c:v>8.8254172015398216E-2</c:v>
                </c:pt>
                <c:pt idx="262">
                  <c:v>0.24470474967904704</c:v>
                </c:pt>
                <c:pt idx="263">
                  <c:v>-2.0057766367147619E-2</c:v>
                </c:pt>
                <c:pt idx="264">
                  <c:v>0.10028883183568109</c:v>
                </c:pt>
                <c:pt idx="265">
                  <c:v>0.12435815147624683</c:v>
                </c:pt>
                <c:pt idx="266">
                  <c:v>0.19255455712449743</c:v>
                </c:pt>
                <c:pt idx="267">
                  <c:v>2.4069319640537237E-2</c:v>
                </c:pt>
                <c:pt idx="268">
                  <c:v>0.1885430038510793</c:v>
                </c:pt>
                <c:pt idx="269">
                  <c:v>0.14040436456994781</c:v>
                </c:pt>
                <c:pt idx="270">
                  <c:v>0.21662387676506317</c:v>
                </c:pt>
                <c:pt idx="271">
                  <c:v>0.11633504492938208</c:v>
                </c:pt>
                <c:pt idx="272">
                  <c:v>4.4127086007684856E-2</c:v>
                </c:pt>
                <c:pt idx="273">
                  <c:v>0.16848523748393168</c:v>
                </c:pt>
                <c:pt idx="274">
                  <c:v>0.12034659820280021</c:v>
                </c:pt>
                <c:pt idx="275">
                  <c:v>0.18051989730421455</c:v>
                </c:pt>
                <c:pt idx="276">
                  <c:v>0.18453145057766118</c:v>
                </c:pt>
                <c:pt idx="277">
                  <c:v>0.12034659820280021</c:v>
                </c:pt>
                <c:pt idx="278">
                  <c:v>0.15243902439023069</c:v>
                </c:pt>
                <c:pt idx="279">
                  <c:v>0.13639281129652969</c:v>
                </c:pt>
                <c:pt idx="280">
                  <c:v>0.16447368421051356</c:v>
                </c:pt>
                <c:pt idx="281">
                  <c:v>-4.8138639281131483E-2</c:v>
                </c:pt>
                <c:pt idx="282">
                  <c:v>-4.8138639281131483E-2</c:v>
                </c:pt>
                <c:pt idx="283">
                  <c:v>0.16848523748393168</c:v>
                </c:pt>
                <c:pt idx="284">
                  <c:v>-0.13238125802311157</c:v>
                </c:pt>
                <c:pt idx="285">
                  <c:v>-0.19255455712452593</c:v>
                </c:pt>
                <c:pt idx="286">
                  <c:v>-0.10831193838254584</c:v>
                </c:pt>
                <c:pt idx="287">
                  <c:v>-0.11232349165599247</c:v>
                </c:pt>
                <c:pt idx="288">
                  <c:v>-5.2150192554578111E-2</c:v>
                </c:pt>
                <c:pt idx="289">
                  <c:v>6.0173299101385851E-2</c:v>
                </c:pt>
                <c:pt idx="290">
                  <c:v>2.4069319640537237E-2</c:v>
                </c:pt>
                <c:pt idx="291">
                  <c:v>0.27679717586647751</c:v>
                </c:pt>
                <c:pt idx="292">
                  <c:v>0.46534017971755681</c:v>
                </c:pt>
                <c:pt idx="293">
                  <c:v>0.15243902439023069</c:v>
                </c:pt>
                <c:pt idx="294">
                  <c:v>0.34900513478817474</c:v>
                </c:pt>
                <c:pt idx="295">
                  <c:v>0.41720154043645385</c:v>
                </c:pt>
                <c:pt idx="296">
                  <c:v>0.25673940949932988</c:v>
                </c:pt>
                <c:pt idx="297">
                  <c:v>0.24470474967904704</c:v>
                </c:pt>
                <c:pt idx="298">
                  <c:v>0.40115532734272435</c:v>
                </c:pt>
                <c:pt idx="299">
                  <c:v>0.48539794608470443</c:v>
                </c:pt>
                <c:pt idx="300">
                  <c:v>0.31290115532732615</c:v>
                </c:pt>
                <c:pt idx="301">
                  <c:v>0.34499358151475662</c:v>
                </c:pt>
                <c:pt idx="302">
                  <c:v>0.37307445442874049</c:v>
                </c:pt>
                <c:pt idx="303">
                  <c:v>4.0115532734266733E-2</c:v>
                </c:pt>
                <c:pt idx="304">
                  <c:v>0.38912066752244145</c:v>
                </c:pt>
                <c:pt idx="305">
                  <c:v>0.28482028241334229</c:v>
                </c:pt>
                <c:pt idx="306">
                  <c:v>0.26075096277277654</c:v>
                </c:pt>
                <c:pt idx="307">
                  <c:v>6.0173299101385851E-2</c:v>
                </c:pt>
                <c:pt idx="308">
                  <c:v>3.6103979460820106E-2</c:v>
                </c:pt>
                <c:pt idx="309">
                  <c:v>2.0057766367119114E-2</c:v>
                </c:pt>
                <c:pt idx="310">
                  <c:v>7.6219512195115344E-2</c:v>
                </c:pt>
                <c:pt idx="311">
                  <c:v>-0.12435815147627534</c:v>
                </c:pt>
                <c:pt idx="312">
                  <c:v>-6.0173299101414356E-2</c:v>
                </c:pt>
                <c:pt idx="313">
                  <c:v>5.2150192554549606E-2</c:v>
                </c:pt>
                <c:pt idx="314">
                  <c:v>0.30487804878046137</c:v>
                </c:pt>
                <c:pt idx="315">
                  <c:v>9.6277278562234461E-2</c:v>
                </c:pt>
                <c:pt idx="316">
                  <c:v>0.28883183568676041</c:v>
                </c:pt>
                <c:pt idx="317">
                  <c:v>8.8254172015398216E-2</c:v>
                </c:pt>
                <c:pt idx="318">
                  <c:v>8.8254172015398216E-2</c:v>
                </c:pt>
                <c:pt idx="319">
                  <c:v>0.18051989730421455</c:v>
                </c:pt>
                <c:pt idx="320">
                  <c:v>4.8138639281102978E-2</c:v>
                </c:pt>
                <c:pt idx="321">
                  <c:v>0.18051989730421455</c:v>
                </c:pt>
                <c:pt idx="322">
                  <c:v>0.30487804878046137</c:v>
                </c:pt>
                <c:pt idx="323">
                  <c:v>0.46935173299100347</c:v>
                </c:pt>
                <c:pt idx="324">
                  <c:v>0.42121309370987198</c:v>
                </c:pt>
                <c:pt idx="325">
                  <c:v>0.48539794608470443</c:v>
                </c:pt>
                <c:pt idx="326">
                  <c:v>0.5174903722721349</c:v>
                </c:pt>
                <c:pt idx="327">
                  <c:v>0.4412708600770196</c:v>
                </c:pt>
                <c:pt idx="328">
                  <c:v>0.47336328626442159</c:v>
                </c:pt>
                <c:pt idx="329">
                  <c:v>0.47737483953783971</c:v>
                </c:pt>
                <c:pt idx="330">
                  <c:v>0.30888960205390803</c:v>
                </c:pt>
                <c:pt idx="331">
                  <c:v>0.26877406931961279</c:v>
                </c:pt>
                <c:pt idx="332">
                  <c:v>0.42121309370987198</c:v>
                </c:pt>
                <c:pt idx="333">
                  <c:v>0.4412708600770196</c:v>
                </c:pt>
                <c:pt idx="334">
                  <c:v>0.31691270860074428</c:v>
                </c:pt>
                <c:pt idx="335">
                  <c:v>9.2265725288816339E-2</c:v>
                </c:pt>
                <c:pt idx="336">
                  <c:v>0.18453145057766118</c:v>
                </c:pt>
                <c:pt idx="337">
                  <c:v>0.21261232349164505</c:v>
                </c:pt>
                <c:pt idx="338">
                  <c:v>0.36906290115532236</c:v>
                </c:pt>
                <c:pt idx="339">
                  <c:v>0.26075096277277654</c:v>
                </c:pt>
                <c:pt idx="340">
                  <c:v>0.10028883183568109</c:v>
                </c:pt>
                <c:pt idx="341">
                  <c:v>-3.2092426187430488E-2</c:v>
                </c:pt>
                <c:pt idx="342">
                  <c:v>0.16046213093709544</c:v>
                </c:pt>
                <c:pt idx="343">
                  <c:v>0.26877406931961279</c:v>
                </c:pt>
                <c:pt idx="344">
                  <c:v>0.22464698331192792</c:v>
                </c:pt>
                <c:pt idx="345">
                  <c:v>0.29284338896017853</c:v>
                </c:pt>
                <c:pt idx="346">
                  <c:v>6.8196405648250594E-2</c:v>
                </c:pt>
                <c:pt idx="347">
                  <c:v>-0.12836970474969345</c:v>
                </c:pt>
                <c:pt idx="348">
                  <c:v>0.28080872913989563</c:v>
                </c:pt>
                <c:pt idx="349">
                  <c:v>0.45330551989730244</c:v>
                </c:pt>
                <c:pt idx="350">
                  <c:v>-0.32894736842105565</c:v>
                </c:pt>
                <c:pt idx="351">
                  <c:v>-0.46132862644416722</c:v>
                </c:pt>
                <c:pt idx="352">
                  <c:v>-0.86649550706033818</c:v>
                </c:pt>
                <c:pt idx="353">
                  <c:v>0.79829910141205906</c:v>
                </c:pt>
                <c:pt idx="354">
                  <c:v>0.45731707317072057</c:v>
                </c:pt>
                <c:pt idx="355">
                  <c:v>0.22063543003848129</c:v>
                </c:pt>
                <c:pt idx="356">
                  <c:v>-0.14040436456997632</c:v>
                </c:pt>
                <c:pt idx="357">
                  <c:v>-9.2265725288844844E-2</c:v>
                </c:pt>
                <c:pt idx="358">
                  <c:v>-0.15645057766367731</c:v>
                </c:pt>
                <c:pt idx="359">
                  <c:v>-0.65789473684211131</c:v>
                </c:pt>
                <c:pt idx="360">
                  <c:v>-0.96277278562260116</c:v>
                </c:pt>
                <c:pt idx="361">
                  <c:v>-1.0068998716303146</c:v>
                </c:pt>
                <c:pt idx="362">
                  <c:v>-0.75016046213095611</c:v>
                </c:pt>
                <c:pt idx="363">
                  <c:v>0.57365211810010264</c:v>
                </c:pt>
                <c:pt idx="364">
                  <c:v>0.14441591784336594</c:v>
                </c:pt>
                <c:pt idx="365">
                  <c:v>0.15645057766364881</c:v>
                </c:pt>
                <c:pt idx="366">
                  <c:v>-0.49342105263159769</c:v>
                </c:pt>
                <c:pt idx="367">
                  <c:v>-0.54958279845956548</c:v>
                </c:pt>
                <c:pt idx="368">
                  <c:v>0.78225288831832962</c:v>
                </c:pt>
                <c:pt idx="369">
                  <c:v>1.528401797175839</c:v>
                </c:pt>
                <c:pt idx="370">
                  <c:v>1.0149229781771223</c:v>
                </c:pt>
                <c:pt idx="371">
                  <c:v>0.82637997432604293</c:v>
                </c:pt>
                <c:pt idx="372">
                  <c:v>0.61777920410781606</c:v>
                </c:pt>
                <c:pt idx="373">
                  <c:v>0.60975609756095128</c:v>
                </c:pt>
                <c:pt idx="374">
                  <c:v>0.77021822849804666</c:v>
                </c:pt>
                <c:pt idx="375">
                  <c:v>0.8544608472400268</c:v>
                </c:pt>
                <c:pt idx="376">
                  <c:v>0.85044929396660873</c:v>
                </c:pt>
                <c:pt idx="377">
                  <c:v>0.81434531450576009</c:v>
                </c:pt>
                <c:pt idx="378">
                  <c:v>0.65789473684208277</c:v>
                </c:pt>
                <c:pt idx="379">
                  <c:v>0.55760590500640161</c:v>
                </c:pt>
                <c:pt idx="380">
                  <c:v>0.61777920410781606</c:v>
                </c:pt>
                <c:pt idx="381">
                  <c:v>0.62179075738123413</c:v>
                </c:pt>
                <c:pt idx="382">
                  <c:v>0.50545571245185206</c:v>
                </c:pt>
                <c:pt idx="383">
                  <c:v>0.6057445442875331</c:v>
                </c:pt>
                <c:pt idx="384">
                  <c:v>0.59772143774066844</c:v>
                </c:pt>
                <c:pt idx="385">
                  <c:v>0.54557124518611877</c:v>
                </c:pt>
                <c:pt idx="386">
                  <c:v>0.64987163029524653</c:v>
                </c:pt>
                <c:pt idx="387">
                  <c:v>0.64184852374838175</c:v>
                </c:pt>
                <c:pt idx="388">
                  <c:v>0.66190629011552937</c:v>
                </c:pt>
                <c:pt idx="389">
                  <c:v>0.56562901155326639</c:v>
                </c:pt>
                <c:pt idx="390">
                  <c:v>0.60173299101411504</c:v>
                </c:pt>
                <c:pt idx="391">
                  <c:v>0.70202182284979608</c:v>
                </c:pt>
                <c:pt idx="392">
                  <c:v>0.65789473684208277</c:v>
                </c:pt>
                <c:pt idx="393">
                  <c:v>0.62580231065468073</c:v>
                </c:pt>
                <c:pt idx="394">
                  <c:v>0.68597560975609517</c:v>
                </c:pt>
                <c:pt idx="395">
                  <c:v>0.7421373555840628</c:v>
                </c:pt>
                <c:pt idx="396">
                  <c:v>0.68998716302951324</c:v>
                </c:pt>
                <c:pt idx="397">
                  <c:v>0.78225288831832962</c:v>
                </c:pt>
                <c:pt idx="398">
                  <c:v>0.73010269576377995</c:v>
                </c:pt>
                <c:pt idx="399">
                  <c:v>0.78626444159177622</c:v>
                </c:pt>
                <c:pt idx="400">
                  <c:v>0.79829910141205906</c:v>
                </c:pt>
                <c:pt idx="401">
                  <c:v>0.85044929396660873</c:v>
                </c:pt>
                <c:pt idx="402">
                  <c:v>0.81835686777917815</c:v>
                </c:pt>
                <c:pt idx="403">
                  <c:v>0.75016046213092757</c:v>
                </c:pt>
                <c:pt idx="404">
                  <c:v>0.91062259306802307</c:v>
                </c:pt>
                <c:pt idx="405">
                  <c:v>0.84643774069319055</c:v>
                </c:pt>
                <c:pt idx="406">
                  <c:v>0.89457637997432204</c:v>
                </c:pt>
                <c:pt idx="407">
                  <c:v>0.81033376123234191</c:v>
                </c:pt>
                <c:pt idx="408">
                  <c:v>0.9667843388959908</c:v>
                </c:pt>
                <c:pt idx="409">
                  <c:v>0.87050706033375636</c:v>
                </c:pt>
                <c:pt idx="410">
                  <c:v>0.71405648267007904</c:v>
                </c:pt>
                <c:pt idx="411">
                  <c:v>0.83039152759946111</c:v>
                </c:pt>
                <c:pt idx="412">
                  <c:v>0.81835686777917815</c:v>
                </c:pt>
                <c:pt idx="413">
                  <c:v>0.79829910141205906</c:v>
                </c:pt>
                <c:pt idx="414">
                  <c:v>0.61376765083439788</c:v>
                </c:pt>
                <c:pt idx="415">
                  <c:v>0.58568677792038548</c:v>
                </c:pt>
                <c:pt idx="416">
                  <c:v>0.94271501925545353</c:v>
                </c:pt>
                <c:pt idx="417">
                  <c:v>0.84242618741974395</c:v>
                </c:pt>
                <c:pt idx="418">
                  <c:v>0.71004492939663233</c:v>
                </c:pt>
                <c:pt idx="419">
                  <c:v>0.93068035943517069</c:v>
                </c:pt>
                <c:pt idx="420">
                  <c:v>0.75818356867776382</c:v>
                </c:pt>
                <c:pt idx="421">
                  <c:v>0.91062259306802307</c:v>
                </c:pt>
                <c:pt idx="422">
                  <c:v>0.91062259306802307</c:v>
                </c:pt>
                <c:pt idx="423">
                  <c:v>0.97480744544285547</c:v>
                </c:pt>
                <c:pt idx="424">
                  <c:v>0.71004492939663233</c:v>
                </c:pt>
              </c:numCache>
            </c:numRef>
          </c:yVal>
          <c:smooth val="0"/>
        </c:ser>
        <c:dLbls>
          <c:showLegendKey val="0"/>
          <c:showVal val="0"/>
          <c:showCatName val="0"/>
          <c:showSerName val="0"/>
          <c:showPercent val="0"/>
          <c:showBubbleSize val="0"/>
        </c:dLbls>
        <c:axId val="108136320"/>
        <c:axId val="108134400"/>
      </c:scatterChart>
      <c:valAx>
        <c:axId val="107855872"/>
        <c:scaling>
          <c:orientation val="minMax"/>
          <c:max val="7"/>
          <c:min val="0"/>
        </c:scaling>
        <c:delete val="0"/>
        <c:axPos val="b"/>
        <c:title>
          <c:tx>
            <c:rich>
              <a:bodyPr/>
              <a:lstStyle/>
              <a:p>
                <a:pPr>
                  <a:defRPr/>
                </a:pPr>
                <a:r>
                  <a:rPr lang="en-US"/>
                  <a:t>TPV</a:t>
                </a:r>
              </a:p>
            </c:rich>
          </c:tx>
          <c:layout/>
          <c:overlay val="0"/>
        </c:title>
        <c:numFmt formatCode="General" sourceLinked="1"/>
        <c:majorTickMark val="out"/>
        <c:minorTickMark val="none"/>
        <c:tickLblPos val="nextTo"/>
        <c:crossAx val="107857792"/>
        <c:crosses val="autoZero"/>
        <c:crossBetween val="midCat"/>
        <c:majorUnit val="1"/>
      </c:valAx>
      <c:valAx>
        <c:axId val="107857792"/>
        <c:scaling>
          <c:orientation val="minMax"/>
          <c:max val="100"/>
          <c:min val="0"/>
        </c:scaling>
        <c:delete val="0"/>
        <c:axPos val="l"/>
        <c:title>
          <c:tx>
            <c:rich>
              <a:bodyPr rot="-5400000" vert="horz"/>
              <a:lstStyle/>
              <a:p>
                <a:pPr>
                  <a:defRPr/>
                </a:pPr>
                <a:r>
                  <a:rPr lang="en-US"/>
                  <a:t>Apparent Viscosity / cp</a:t>
                </a:r>
              </a:p>
            </c:rich>
          </c:tx>
          <c:layout/>
          <c:overlay val="0"/>
        </c:title>
        <c:numFmt formatCode="General" sourceLinked="1"/>
        <c:majorTickMark val="out"/>
        <c:minorTickMark val="none"/>
        <c:tickLblPos val="nextTo"/>
        <c:crossAx val="107855872"/>
        <c:crosses val="autoZero"/>
        <c:crossBetween val="midCat"/>
        <c:majorUnit val="20"/>
      </c:valAx>
      <c:valAx>
        <c:axId val="108134400"/>
        <c:scaling>
          <c:orientation val="minMax"/>
          <c:max val="53"/>
          <c:min val="0"/>
        </c:scaling>
        <c:delete val="0"/>
        <c:axPos val="r"/>
        <c:title>
          <c:tx>
            <c:rich>
              <a:bodyPr rot="-5400000" vert="horz"/>
              <a:lstStyle/>
              <a:p>
                <a:pPr>
                  <a:defRPr/>
                </a:pPr>
                <a:r>
                  <a:rPr lang="en-US" dirty="0"/>
                  <a:t>Pressure Gradient / psi/</a:t>
                </a:r>
                <a:r>
                  <a:rPr lang="en-US" dirty="0" err="1"/>
                  <a:t>ft</a:t>
                </a:r>
                <a:r>
                  <a:rPr lang="en-US" dirty="0"/>
                  <a:t> or back pressure ×10</a:t>
                </a:r>
                <a:r>
                  <a:rPr lang="en-US" baseline="30000" dirty="0"/>
                  <a:t>-2</a:t>
                </a:r>
                <a:r>
                  <a:rPr lang="en-US" dirty="0"/>
                  <a:t> / psi</a:t>
                </a:r>
              </a:p>
            </c:rich>
          </c:tx>
          <c:layout/>
          <c:overlay val="0"/>
        </c:title>
        <c:numFmt formatCode="General" sourceLinked="0"/>
        <c:majorTickMark val="out"/>
        <c:minorTickMark val="none"/>
        <c:tickLblPos val="nextTo"/>
        <c:crossAx val="108136320"/>
        <c:crosses val="max"/>
        <c:crossBetween val="midCat"/>
        <c:majorUnit val="10"/>
      </c:valAx>
      <c:valAx>
        <c:axId val="108136320"/>
        <c:scaling>
          <c:orientation val="minMax"/>
        </c:scaling>
        <c:delete val="1"/>
        <c:axPos val="b"/>
        <c:numFmt formatCode="General" sourceLinked="1"/>
        <c:majorTickMark val="out"/>
        <c:minorTickMark val="none"/>
        <c:tickLblPos val="nextTo"/>
        <c:crossAx val="108134400"/>
        <c:crosses val="autoZero"/>
        <c:crossBetween val="midCat"/>
      </c:valAx>
    </c:plotArea>
    <c:legend>
      <c:legendPos val="r"/>
      <c:layout>
        <c:manualLayout>
          <c:xMode val="edge"/>
          <c:yMode val="edge"/>
          <c:x val="9.1438466025080212E-2"/>
          <c:y val="2.0987798618769095E-3"/>
          <c:w val="0.56553975891902397"/>
          <c:h val="0.30686150191142891"/>
        </c:manualLayout>
      </c:layout>
      <c:overlay val="0"/>
    </c:legend>
    <c:plotVisOnly val="1"/>
    <c:dispBlanksAs val="gap"/>
    <c:showDLblsOverMax val="0"/>
  </c:chart>
  <c:txPr>
    <a:bodyPr/>
    <a:lstStyle/>
    <a:p>
      <a:pPr>
        <a:defRPr sz="2000"/>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483170506464471"/>
          <c:y val="7.5471404890178201E-2"/>
          <c:w val="0.41828533586079519"/>
          <c:h val="0.73993265644426021"/>
        </c:manualLayout>
      </c:layout>
      <c:scatterChart>
        <c:scatterStyle val="lineMarker"/>
        <c:varyColors val="0"/>
        <c:ser>
          <c:idx val="0"/>
          <c:order val="0"/>
          <c:tx>
            <c:v>water and CO2 at 4 ft/day</c:v>
          </c:tx>
          <c:spPr>
            <a:ln w="28575">
              <a:noFill/>
            </a:ln>
          </c:spPr>
          <c:xVal>
            <c:numRef>
              <c:f>'WAG followed by co-injection 80'!$J$4:$J$388</c:f>
              <c:numCache>
                <c:formatCode>General</c:formatCode>
                <c:ptCount val="385"/>
                <c:pt idx="0">
                  <c:v>0</c:v>
                </c:pt>
                <c:pt idx="1">
                  <c:v>1.0041407867494823E-2</c:v>
                </c:pt>
                <c:pt idx="2">
                  <c:v>2.0082815734989646E-2</c:v>
                </c:pt>
                <c:pt idx="3">
                  <c:v>3.0124223602484467E-2</c:v>
                </c:pt>
                <c:pt idx="4">
                  <c:v>4.0165631469979292E-2</c:v>
                </c:pt>
                <c:pt idx="5">
                  <c:v>5.020703933747412E-2</c:v>
                </c:pt>
                <c:pt idx="6">
                  <c:v>6.0248447204968934E-2</c:v>
                </c:pt>
                <c:pt idx="7">
                  <c:v>7.0289855072463756E-2</c:v>
                </c:pt>
                <c:pt idx="8">
                  <c:v>8.0331262939958584E-2</c:v>
                </c:pt>
                <c:pt idx="9">
                  <c:v>9.0372670807453398E-2</c:v>
                </c:pt>
                <c:pt idx="10">
                  <c:v>0.10041407867494824</c:v>
                </c:pt>
                <c:pt idx="11">
                  <c:v>0.11045548654244305</c:v>
                </c:pt>
                <c:pt idx="12">
                  <c:v>0.12049689440993787</c:v>
                </c:pt>
                <c:pt idx="13">
                  <c:v>0.13053830227743268</c:v>
                </c:pt>
                <c:pt idx="14">
                  <c:v>0.14057971014492751</c:v>
                </c:pt>
                <c:pt idx="15">
                  <c:v>0.15062111801242234</c:v>
                </c:pt>
                <c:pt idx="16">
                  <c:v>0.16066252587991717</c:v>
                </c:pt>
                <c:pt idx="17">
                  <c:v>0.17070393374741197</c:v>
                </c:pt>
                <c:pt idx="18">
                  <c:v>0.1807453416149068</c:v>
                </c:pt>
                <c:pt idx="19">
                  <c:v>0.19078674948240162</c:v>
                </c:pt>
                <c:pt idx="20">
                  <c:v>0.20082815734989648</c:v>
                </c:pt>
                <c:pt idx="21">
                  <c:v>0.21086956521739128</c:v>
                </c:pt>
                <c:pt idx="22">
                  <c:v>0.22091097308488611</c:v>
                </c:pt>
                <c:pt idx="23">
                  <c:v>0.23095238095238094</c:v>
                </c:pt>
                <c:pt idx="24">
                  <c:v>0.24099378881987574</c:v>
                </c:pt>
                <c:pt idx="25">
                  <c:v>0.25103519668737057</c:v>
                </c:pt>
                <c:pt idx="26">
                  <c:v>0.26107660455486537</c:v>
                </c:pt>
                <c:pt idx="27">
                  <c:v>0.27111801242236022</c:v>
                </c:pt>
                <c:pt idx="28">
                  <c:v>0.28115942028985502</c:v>
                </c:pt>
                <c:pt idx="29">
                  <c:v>0.29120082815734988</c:v>
                </c:pt>
                <c:pt idx="30">
                  <c:v>0.30124223602484468</c:v>
                </c:pt>
                <c:pt idx="31">
                  <c:v>0.31128364389233953</c:v>
                </c:pt>
                <c:pt idx="32">
                  <c:v>0.32132505175983433</c:v>
                </c:pt>
                <c:pt idx="33">
                  <c:v>0.33136645962732914</c:v>
                </c:pt>
                <c:pt idx="34">
                  <c:v>0.34140786749482394</c:v>
                </c:pt>
                <c:pt idx="35">
                  <c:v>0.35144927536231879</c:v>
                </c:pt>
                <c:pt idx="36">
                  <c:v>0.36149068322981359</c:v>
                </c:pt>
                <c:pt idx="37">
                  <c:v>0.37153209109730845</c:v>
                </c:pt>
                <c:pt idx="38">
                  <c:v>0.38157349896480325</c:v>
                </c:pt>
                <c:pt idx="39">
                  <c:v>0.3916149068322981</c:v>
                </c:pt>
                <c:pt idx="40">
                  <c:v>0.40165631469979296</c:v>
                </c:pt>
                <c:pt idx="41">
                  <c:v>0.4116977225672877</c:v>
                </c:pt>
                <c:pt idx="42">
                  <c:v>0.42173913043478256</c:v>
                </c:pt>
                <c:pt idx="43">
                  <c:v>0.43178053830227736</c:v>
                </c:pt>
                <c:pt idx="44">
                  <c:v>0.44182194616977222</c:v>
                </c:pt>
                <c:pt idx="45">
                  <c:v>0.45186335403726702</c:v>
                </c:pt>
                <c:pt idx="46">
                  <c:v>0.46190476190476187</c:v>
                </c:pt>
                <c:pt idx="47">
                  <c:v>0.47194616977225667</c:v>
                </c:pt>
                <c:pt idx="48">
                  <c:v>0.48198757763975147</c:v>
                </c:pt>
                <c:pt idx="49">
                  <c:v>0.49202898550724627</c:v>
                </c:pt>
                <c:pt idx="50">
                  <c:v>0.50207039337474113</c:v>
                </c:pt>
                <c:pt idx="51">
                  <c:v>0.51211180124223588</c:v>
                </c:pt>
                <c:pt idx="52">
                  <c:v>0.52215320910973073</c:v>
                </c:pt>
                <c:pt idx="53">
                  <c:v>0.53219461697722559</c:v>
                </c:pt>
                <c:pt idx="54">
                  <c:v>0.54223602484472044</c:v>
                </c:pt>
                <c:pt idx="55">
                  <c:v>0.55227743271221519</c:v>
                </c:pt>
                <c:pt idx="56">
                  <c:v>0.56231884057971004</c:v>
                </c:pt>
                <c:pt idx="57">
                  <c:v>0.5723602484472049</c:v>
                </c:pt>
                <c:pt idx="58">
                  <c:v>0.58240165631469976</c:v>
                </c:pt>
                <c:pt idx="59">
                  <c:v>0.5924430641821945</c:v>
                </c:pt>
                <c:pt idx="60">
                  <c:v>0.60248447204968936</c:v>
                </c:pt>
                <c:pt idx="61">
                  <c:v>0.61252587991718421</c:v>
                </c:pt>
                <c:pt idx="62">
                  <c:v>0.62256728778467907</c:v>
                </c:pt>
                <c:pt idx="63">
                  <c:v>0.63260869565217381</c:v>
                </c:pt>
                <c:pt idx="64">
                  <c:v>0.64265010351966867</c:v>
                </c:pt>
                <c:pt idx="65">
                  <c:v>0.65269151138716353</c:v>
                </c:pt>
                <c:pt idx="66">
                  <c:v>0.66273291925465827</c:v>
                </c:pt>
                <c:pt idx="67">
                  <c:v>0.67277432712215313</c:v>
                </c:pt>
                <c:pt idx="68">
                  <c:v>0.68281573498964787</c:v>
                </c:pt>
                <c:pt idx="69">
                  <c:v>0.69285714285714273</c:v>
                </c:pt>
                <c:pt idx="70">
                  <c:v>0.70289855072463758</c:v>
                </c:pt>
                <c:pt idx="71">
                  <c:v>0.71293995859213244</c:v>
                </c:pt>
                <c:pt idx="72">
                  <c:v>0.72298136645962718</c:v>
                </c:pt>
                <c:pt idx="73">
                  <c:v>0.73302277432712204</c:v>
                </c:pt>
                <c:pt idx="74">
                  <c:v>0.7430641821946169</c:v>
                </c:pt>
                <c:pt idx="75">
                  <c:v>0.75310559006211175</c:v>
                </c:pt>
                <c:pt idx="76">
                  <c:v>0.7631469979296065</c:v>
                </c:pt>
                <c:pt idx="77">
                  <c:v>0.77318840579710135</c:v>
                </c:pt>
                <c:pt idx="78">
                  <c:v>0.78322981366459621</c:v>
                </c:pt>
                <c:pt idx="79">
                  <c:v>0.79327122153209106</c:v>
                </c:pt>
                <c:pt idx="80">
                  <c:v>0.80331262939958592</c:v>
                </c:pt>
                <c:pt idx="81">
                  <c:v>0.81335403726708055</c:v>
                </c:pt>
                <c:pt idx="82">
                  <c:v>0.82339544513457541</c:v>
                </c:pt>
                <c:pt idx="83">
                  <c:v>0.83343685300207027</c:v>
                </c:pt>
                <c:pt idx="84">
                  <c:v>0.84347826086956512</c:v>
                </c:pt>
                <c:pt idx="85">
                  <c:v>0.85351966873705987</c:v>
                </c:pt>
                <c:pt idx="86">
                  <c:v>0.86356107660455472</c:v>
                </c:pt>
                <c:pt idx="87">
                  <c:v>0.87360248447204958</c:v>
                </c:pt>
                <c:pt idx="88">
                  <c:v>0.88364389233954443</c:v>
                </c:pt>
                <c:pt idx="89">
                  <c:v>0.89368530020703918</c:v>
                </c:pt>
                <c:pt idx="90">
                  <c:v>0.90372670807453404</c:v>
                </c:pt>
                <c:pt idx="91">
                  <c:v>0.91376811594202889</c:v>
                </c:pt>
                <c:pt idx="92">
                  <c:v>0.92380952380952375</c:v>
                </c:pt>
                <c:pt idx="93">
                  <c:v>0.9338509316770186</c:v>
                </c:pt>
                <c:pt idx="94">
                  <c:v>0.94389233954451335</c:v>
                </c:pt>
                <c:pt idx="95">
                  <c:v>0.95393374741200809</c:v>
                </c:pt>
                <c:pt idx="96">
                  <c:v>0.96397515527950295</c:v>
                </c:pt>
                <c:pt idx="97">
                  <c:v>0.9740165631469978</c:v>
                </c:pt>
                <c:pt idx="98">
                  <c:v>0.98405797101449255</c:v>
                </c:pt>
                <c:pt idx="99">
                  <c:v>0.99409937888198741</c:v>
                </c:pt>
                <c:pt idx="100">
                  <c:v>1.0041407867494823</c:v>
                </c:pt>
                <c:pt idx="101">
                  <c:v>1.0141821946169771</c:v>
                </c:pt>
                <c:pt idx="102">
                  <c:v>1.0242236024844718</c:v>
                </c:pt>
                <c:pt idx="103">
                  <c:v>1.0342650103519668</c:v>
                </c:pt>
                <c:pt idx="104">
                  <c:v>1.0443064182194615</c:v>
                </c:pt>
                <c:pt idx="105">
                  <c:v>1.0543478260869563</c:v>
                </c:pt>
                <c:pt idx="106">
                  <c:v>1.0643892339544512</c:v>
                </c:pt>
                <c:pt idx="107">
                  <c:v>1.074430641821946</c:v>
                </c:pt>
                <c:pt idx="108">
                  <c:v>1.0844720496894409</c:v>
                </c:pt>
                <c:pt idx="109">
                  <c:v>1.0945134575569357</c:v>
                </c:pt>
                <c:pt idx="110">
                  <c:v>1.1045548654244304</c:v>
                </c:pt>
                <c:pt idx="111">
                  <c:v>1.1145962732919255</c:v>
                </c:pt>
                <c:pt idx="112">
                  <c:v>1.1246376811594201</c:v>
                </c:pt>
                <c:pt idx="113">
                  <c:v>1.1346790890269149</c:v>
                </c:pt>
                <c:pt idx="114">
                  <c:v>1.1447204968944098</c:v>
                </c:pt>
                <c:pt idx="115">
                  <c:v>1.1547619047619047</c:v>
                </c:pt>
                <c:pt idx="116">
                  <c:v>1.1648033126293995</c:v>
                </c:pt>
                <c:pt idx="117">
                  <c:v>1.1748447204968941</c:v>
                </c:pt>
                <c:pt idx="118">
                  <c:v>1.184886128364389</c:v>
                </c:pt>
                <c:pt idx="119">
                  <c:v>1.1949275362318839</c:v>
                </c:pt>
                <c:pt idx="120">
                  <c:v>1.2049689440993787</c:v>
                </c:pt>
                <c:pt idx="121">
                  <c:v>1.2150103519668736</c:v>
                </c:pt>
                <c:pt idx="122">
                  <c:v>1.2250517598343684</c:v>
                </c:pt>
                <c:pt idx="123">
                  <c:v>1.2350931677018631</c:v>
                </c:pt>
                <c:pt idx="124">
                  <c:v>1.2451345755693581</c:v>
                </c:pt>
                <c:pt idx="125">
                  <c:v>1.2551759834368528</c:v>
                </c:pt>
                <c:pt idx="126">
                  <c:v>1.2652173913043476</c:v>
                </c:pt>
                <c:pt idx="127">
                  <c:v>1.2752587991718425</c:v>
                </c:pt>
                <c:pt idx="128">
                  <c:v>1.2853002070393373</c:v>
                </c:pt>
                <c:pt idx="129">
                  <c:v>1.2953416149068322</c:v>
                </c:pt>
                <c:pt idx="130">
                  <c:v>1.3053830227743271</c:v>
                </c:pt>
                <c:pt idx="131">
                  <c:v>1.3154244306418217</c:v>
                </c:pt>
                <c:pt idx="132">
                  <c:v>1.3254658385093165</c:v>
                </c:pt>
                <c:pt idx="133">
                  <c:v>1.3355072463768114</c:v>
                </c:pt>
                <c:pt idx="134">
                  <c:v>1.3455486542443063</c:v>
                </c:pt>
                <c:pt idx="135">
                  <c:v>1.3555900621118011</c:v>
                </c:pt>
                <c:pt idx="136">
                  <c:v>1.3656314699792957</c:v>
                </c:pt>
                <c:pt idx="137">
                  <c:v>1.3756728778467908</c:v>
                </c:pt>
                <c:pt idx="138">
                  <c:v>1.3857142857142855</c:v>
                </c:pt>
                <c:pt idx="139">
                  <c:v>1.3957556935817803</c:v>
                </c:pt>
                <c:pt idx="140">
                  <c:v>1.4057971014492752</c:v>
                </c:pt>
                <c:pt idx="141">
                  <c:v>1.41583850931677</c:v>
                </c:pt>
                <c:pt idx="142">
                  <c:v>1.4258799171842649</c:v>
                </c:pt>
                <c:pt idx="143">
                  <c:v>1.4359213250517597</c:v>
                </c:pt>
                <c:pt idx="144">
                  <c:v>1.4459627329192544</c:v>
                </c:pt>
                <c:pt idx="145">
                  <c:v>1.4560041407867494</c:v>
                </c:pt>
                <c:pt idx="146">
                  <c:v>1.4660455486542441</c:v>
                </c:pt>
                <c:pt idx="147">
                  <c:v>1.4760869565217389</c:v>
                </c:pt>
                <c:pt idx="148">
                  <c:v>1.4861283643892338</c:v>
                </c:pt>
                <c:pt idx="149">
                  <c:v>1.4961697722567284</c:v>
                </c:pt>
                <c:pt idx="150">
                  <c:v>1.5062111801242235</c:v>
                </c:pt>
                <c:pt idx="151">
                  <c:v>1.5162525879917181</c:v>
                </c:pt>
                <c:pt idx="152">
                  <c:v>1.526293995859213</c:v>
                </c:pt>
                <c:pt idx="153">
                  <c:v>1.5363354037267078</c:v>
                </c:pt>
                <c:pt idx="154">
                  <c:v>1.5463768115942027</c:v>
                </c:pt>
                <c:pt idx="155">
                  <c:v>1.5564182194616976</c:v>
                </c:pt>
                <c:pt idx="156">
                  <c:v>1.5664596273291924</c:v>
                </c:pt>
                <c:pt idx="157">
                  <c:v>1.5765010351966871</c:v>
                </c:pt>
                <c:pt idx="158">
                  <c:v>1.5865424430641821</c:v>
                </c:pt>
                <c:pt idx="159">
                  <c:v>1.5965838509316768</c:v>
                </c:pt>
                <c:pt idx="160">
                  <c:v>1.6066252587991718</c:v>
                </c:pt>
                <c:pt idx="161">
                  <c:v>1.6166666666666665</c:v>
                </c:pt>
                <c:pt idx="162">
                  <c:v>1.6267080745341611</c:v>
                </c:pt>
                <c:pt idx="163">
                  <c:v>1.6367494824016562</c:v>
                </c:pt>
                <c:pt idx="164">
                  <c:v>1.6467908902691508</c:v>
                </c:pt>
                <c:pt idx="165">
                  <c:v>1.6568322981366457</c:v>
                </c:pt>
                <c:pt idx="166">
                  <c:v>1.6668737060041405</c:v>
                </c:pt>
                <c:pt idx="167">
                  <c:v>1.6769151138716354</c:v>
                </c:pt>
                <c:pt idx="168">
                  <c:v>1.6869565217391302</c:v>
                </c:pt>
                <c:pt idx="169">
                  <c:v>1.6969979296066251</c:v>
                </c:pt>
                <c:pt idx="170">
                  <c:v>1.7070393374741197</c:v>
                </c:pt>
                <c:pt idx="171">
                  <c:v>1.7170807453416148</c:v>
                </c:pt>
                <c:pt idx="172">
                  <c:v>1.7271221532091094</c:v>
                </c:pt>
                <c:pt idx="173">
                  <c:v>1.7371635610766045</c:v>
                </c:pt>
                <c:pt idx="174">
                  <c:v>1.7472049689440992</c:v>
                </c:pt>
                <c:pt idx="175">
                  <c:v>1.7572463768115938</c:v>
                </c:pt>
                <c:pt idx="176">
                  <c:v>1.7672877846790889</c:v>
                </c:pt>
                <c:pt idx="177">
                  <c:v>1.7773291925465835</c:v>
                </c:pt>
                <c:pt idx="178">
                  <c:v>1.7873706004140784</c:v>
                </c:pt>
                <c:pt idx="179">
                  <c:v>1.7974120082815732</c:v>
                </c:pt>
                <c:pt idx="180">
                  <c:v>1.8074534161490681</c:v>
                </c:pt>
                <c:pt idx="181">
                  <c:v>1.8174948240165629</c:v>
                </c:pt>
                <c:pt idx="182">
                  <c:v>1.8275362318840578</c:v>
                </c:pt>
                <c:pt idx="183">
                  <c:v>1.8375776397515524</c:v>
                </c:pt>
                <c:pt idx="184">
                  <c:v>1.8476190476190475</c:v>
                </c:pt>
                <c:pt idx="185">
                  <c:v>1.8576604554865421</c:v>
                </c:pt>
                <c:pt idx="186">
                  <c:v>1.8677018633540372</c:v>
                </c:pt>
                <c:pt idx="187">
                  <c:v>1.8777432712215318</c:v>
                </c:pt>
                <c:pt idx="188">
                  <c:v>1.8877846790890267</c:v>
                </c:pt>
                <c:pt idx="189">
                  <c:v>1.8978260869565216</c:v>
                </c:pt>
                <c:pt idx="190">
                  <c:v>1.9078674948240162</c:v>
                </c:pt>
                <c:pt idx="191">
                  <c:v>1.917908902691511</c:v>
                </c:pt>
                <c:pt idx="192">
                  <c:v>1.9279503105590059</c:v>
                </c:pt>
                <c:pt idx="193">
                  <c:v>1.9379917184265008</c:v>
                </c:pt>
                <c:pt idx="194">
                  <c:v>1.9480331262939956</c:v>
                </c:pt>
                <c:pt idx="195">
                  <c:v>1.9580745341614905</c:v>
                </c:pt>
                <c:pt idx="196">
                  <c:v>1.9681159420289851</c:v>
                </c:pt>
                <c:pt idx="197">
                  <c:v>1.9781573498964802</c:v>
                </c:pt>
                <c:pt idx="198">
                  <c:v>1.9881987577639748</c:v>
                </c:pt>
                <c:pt idx="199">
                  <c:v>1.9982401656314699</c:v>
                </c:pt>
                <c:pt idx="200">
                  <c:v>2.0082815734989645</c:v>
                </c:pt>
                <c:pt idx="201">
                  <c:v>2.0183229813664592</c:v>
                </c:pt>
                <c:pt idx="202">
                  <c:v>2.0283643892339542</c:v>
                </c:pt>
                <c:pt idx="203">
                  <c:v>2.0384057971014493</c:v>
                </c:pt>
                <c:pt idx="204">
                  <c:v>2.0484472049689435</c:v>
                </c:pt>
                <c:pt idx="205">
                  <c:v>2.0584886128364386</c:v>
                </c:pt>
                <c:pt idx="206">
                  <c:v>2.0685300207039337</c:v>
                </c:pt>
                <c:pt idx="207">
                  <c:v>2.0785714285714283</c:v>
                </c:pt>
                <c:pt idx="208">
                  <c:v>2.0886128364389229</c:v>
                </c:pt>
                <c:pt idx="209">
                  <c:v>2.098654244306418</c:v>
                </c:pt>
                <c:pt idx="210">
                  <c:v>2.1086956521739126</c:v>
                </c:pt>
                <c:pt idx="211">
                  <c:v>2.1187370600414077</c:v>
                </c:pt>
                <c:pt idx="212">
                  <c:v>2.1287784679089023</c:v>
                </c:pt>
                <c:pt idx="213">
                  <c:v>2.138819875776397</c:v>
                </c:pt>
                <c:pt idx="214">
                  <c:v>2.1488612836438921</c:v>
                </c:pt>
                <c:pt idx="215">
                  <c:v>2.1589026915113871</c:v>
                </c:pt>
                <c:pt idx="216">
                  <c:v>2.1689440993788818</c:v>
                </c:pt>
                <c:pt idx="217">
                  <c:v>2.1789855072463764</c:v>
                </c:pt>
                <c:pt idx="218">
                  <c:v>2.1890269151138715</c:v>
                </c:pt>
                <c:pt idx="219">
                  <c:v>2.1990683229813661</c:v>
                </c:pt>
                <c:pt idx="220">
                  <c:v>2.2091097308488608</c:v>
                </c:pt>
                <c:pt idx="221">
                  <c:v>2.2191511387163558</c:v>
                </c:pt>
                <c:pt idx="222">
                  <c:v>2.2291925465838509</c:v>
                </c:pt>
                <c:pt idx="223">
                  <c:v>2.2392339544513451</c:v>
                </c:pt>
                <c:pt idx="224">
                  <c:v>2.2492753623188402</c:v>
                </c:pt>
                <c:pt idx="225">
                  <c:v>2.2593167701863353</c:v>
                </c:pt>
                <c:pt idx="226">
                  <c:v>2.2693581780538299</c:v>
                </c:pt>
                <c:pt idx="227">
                  <c:v>2.2793995859213245</c:v>
                </c:pt>
                <c:pt idx="228">
                  <c:v>2.2894409937888196</c:v>
                </c:pt>
                <c:pt idx="229">
                  <c:v>2.2994824016563147</c:v>
                </c:pt>
                <c:pt idx="230">
                  <c:v>2.3095238095238093</c:v>
                </c:pt>
                <c:pt idx="231">
                  <c:v>2.3195652173913039</c:v>
                </c:pt>
                <c:pt idx="232">
                  <c:v>2.329606625258799</c:v>
                </c:pt>
                <c:pt idx="233">
                  <c:v>2.3396480331262937</c:v>
                </c:pt>
                <c:pt idx="234">
                  <c:v>2.3496894409937883</c:v>
                </c:pt>
                <c:pt idx="235">
                  <c:v>2.3597308488612834</c:v>
                </c:pt>
                <c:pt idx="236">
                  <c:v>2.369772256728778</c:v>
                </c:pt>
                <c:pt idx="237">
                  <c:v>2.3798136645962731</c:v>
                </c:pt>
                <c:pt idx="238">
                  <c:v>2.3898550724637677</c:v>
                </c:pt>
                <c:pt idx="239">
                  <c:v>2.3998964803312623</c:v>
                </c:pt>
                <c:pt idx="240">
                  <c:v>2.4099378881987574</c:v>
                </c:pt>
                <c:pt idx="241">
                  <c:v>2.4199792960662525</c:v>
                </c:pt>
                <c:pt idx="242">
                  <c:v>2.4300207039337471</c:v>
                </c:pt>
                <c:pt idx="243">
                  <c:v>2.4400621118012418</c:v>
                </c:pt>
                <c:pt idx="244">
                  <c:v>2.4501035196687369</c:v>
                </c:pt>
                <c:pt idx="245">
                  <c:v>2.4601449275362319</c:v>
                </c:pt>
                <c:pt idx="246">
                  <c:v>2.4701863354037261</c:v>
                </c:pt>
                <c:pt idx="247">
                  <c:v>2.4802277432712212</c:v>
                </c:pt>
                <c:pt idx="248">
                  <c:v>2.4902691511387163</c:v>
                </c:pt>
                <c:pt idx="249">
                  <c:v>2.5003105590062105</c:v>
                </c:pt>
                <c:pt idx="250">
                  <c:v>2.5103519668737055</c:v>
                </c:pt>
                <c:pt idx="251">
                  <c:v>2.5203933747412006</c:v>
                </c:pt>
                <c:pt idx="252">
                  <c:v>2.5304347826086953</c:v>
                </c:pt>
                <c:pt idx="253">
                  <c:v>2.5404761904761899</c:v>
                </c:pt>
                <c:pt idx="254">
                  <c:v>2.550517598343685</c:v>
                </c:pt>
                <c:pt idx="255">
                  <c:v>2.56055900621118</c:v>
                </c:pt>
                <c:pt idx="256">
                  <c:v>2.5706004140786747</c:v>
                </c:pt>
                <c:pt idx="257">
                  <c:v>2.5806418219461693</c:v>
                </c:pt>
                <c:pt idx="258">
                  <c:v>2.5906832298136644</c:v>
                </c:pt>
                <c:pt idx="259">
                  <c:v>2.600724637681159</c:v>
                </c:pt>
                <c:pt idx="260">
                  <c:v>2.6107660455486541</c:v>
                </c:pt>
                <c:pt idx="261">
                  <c:v>2.6208074534161487</c:v>
                </c:pt>
                <c:pt idx="262">
                  <c:v>2.6308488612836434</c:v>
                </c:pt>
                <c:pt idx="263">
                  <c:v>2.6408902691511384</c:v>
                </c:pt>
                <c:pt idx="264">
                  <c:v>2.6509316770186331</c:v>
                </c:pt>
                <c:pt idx="265">
                  <c:v>2.6609730848861277</c:v>
                </c:pt>
                <c:pt idx="266">
                  <c:v>2.6710144927536228</c:v>
                </c:pt>
                <c:pt idx="267">
                  <c:v>2.6810559006211179</c:v>
                </c:pt>
                <c:pt idx="268">
                  <c:v>2.6910973084886125</c:v>
                </c:pt>
                <c:pt idx="269">
                  <c:v>2.7011387163561071</c:v>
                </c:pt>
                <c:pt idx="270">
                  <c:v>2.7111801242236022</c:v>
                </c:pt>
                <c:pt idx="271">
                  <c:v>2.7212215320910973</c:v>
                </c:pt>
                <c:pt idx="272">
                  <c:v>2.7312629399585915</c:v>
                </c:pt>
                <c:pt idx="273">
                  <c:v>2.7413043478260866</c:v>
                </c:pt>
                <c:pt idx="274">
                  <c:v>2.7513457556935816</c:v>
                </c:pt>
                <c:pt idx="275">
                  <c:v>2.7613871635610763</c:v>
                </c:pt>
                <c:pt idx="276">
                  <c:v>2.7714285714285709</c:v>
                </c:pt>
                <c:pt idx="277">
                  <c:v>2.781469979296066</c:v>
                </c:pt>
                <c:pt idx="278">
                  <c:v>2.7915113871635606</c:v>
                </c:pt>
                <c:pt idx="279">
                  <c:v>2.8015527950310553</c:v>
                </c:pt>
                <c:pt idx="280">
                  <c:v>2.8115942028985503</c:v>
                </c:pt>
                <c:pt idx="281">
                  <c:v>2.8216356107660454</c:v>
                </c:pt>
                <c:pt idx="282">
                  <c:v>2.83167701863354</c:v>
                </c:pt>
                <c:pt idx="283">
                  <c:v>2.8417184265010347</c:v>
                </c:pt>
                <c:pt idx="284">
                  <c:v>2.8517598343685298</c:v>
                </c:pt>
                <c:pt idx="285">
                  <c:v>2.8618012422360244</c:v>
                </c:pt>
                <c:pt idx="286">
                  <c:v>2.8718426501035195</c:v>
                </c:pt>
                <c:pt idx="287">
                  <c:v>2.8818840579710141</c:v>
                </c:pt>
                <c:pt idx="288">
                  <c:v>2.8919254658385087</c:v>
                </c:pt>
                <c:pt idx="289">
                  <c:v>2.9019668737060038</c:v>
                </c:pt>
                <c:pt idx="290">
                  <c:v>2.9120082815734989</c:v>
                </c:pt>
                <c:pt idx="291">
                  <c:v>2.9220496894409931</c:v>
                </c:pt>
                <c:pt idx="292">
                  <c:v>2.9320910973084882</c:v>
                </c:pt>
                <c:pt idx="293">
                  <c:v>2.9421325051759832</c:v>
                </c:pt>
                <c:pt idx="294">
                  <c:v>2.9521739130434779</c:v>
                </c:pt>
                <c:pt idx="295">
                  <c:v>2.9622153209109725</c:v>
                </c:pt>
                <c:pt idx="296">
                  <c:v>2.9722567287784676</c:v>
                </c:pt>
                <c:pt idx="297">
                  <c:v>2.9822981366459627</c:v>
                </c:pt>
                <c:pt idx="298">
                  <c:v>2.9923395445134569</c:v>
                </c:pt>
                <c:pt idx="299">
                  <c:v>3.0023809523809519</c:v>
                </c:pt>
                <c:pt idx="300">
                  <c:v>3.012422360248447</c:v>
                </c:pt>
                <c:pt idx="301">
                  <c:v>3.0224637681159416</c:v>
                </c:pt>
                <c:pt idx="302">
                  <c:v>3.0325051759834363</c:v>
                </c:pt>
                <c:pt idx="303">
                  <c:v>3.0425465838509314</c:v>
                </c:pt>
                <c:pt idx="304">
                  <c:v>3.052587991718426</c:v>
                </c:pt>
                <c:pt idx="305">
                  <c:v>3.0626293995859211</c:v>
                </c:pt>
                <c:pt idx="306">
                  <c:v>3.0726708074534157</c:v>
                </c:pt>
                <c:pt idx="307">
                  <c:v>3.0827122153209108</c:v>
                </c:pt>
                <c:pt idx="308">
                  <c:v>3.0927536231884054</c:v>
                </c:pt>
                <c:pt idx="309">
                  <c:v>3.1027950310559</c:v>
                </c:pt>
                <c:pt idx="310">
                  <c:v>3.1128364389233951</c:v>
                </c:pt>
                <c:pt idx="311">
                  <c:v>3.1228778467908898</c:v>
                </c:pt>
                <c:pt idx="312">
                  <c:v>3.1329192546583848</c:v>
                </c:pt>
                <c:pt idx="313">
                  <c:v>3.1429606625258795</c:v>
                </c:pt>
                <c:pt idx="314">
                  <c:v>3.1530020703933741</c:v>
                </c:pt>
                <c:pt idx="315">
                  <c:v>3.1630434782608692</c:v>
                </c:pt>
                <c:pt idx="316">
                  <c:v>3.1730848861283643</c:v>
                </c:pt>
                <c:pt idx="317">
                  <c:v>3.1831262939958584</c:v>
                </c:pt>
                <c:pt idx="318">
                  <c:v>3.1931677018633535</c:v>
                </c:pt>
                <c:pt idx="319">
                  <c:v>3.2032091097308486</c:v>
                </c:pt>
                <c:pt idx="320">
                  <c:v>3.2132505175983437</c:v>
                </c:pt>
                <c:pt idx="321">
                  <c:v>3.2232919254658379</c:v>
                </c:pt>
                <c:pt idx="322">
                  <c:v>3.2333333333333329</c:v>
                </c:pt>
                <c:pt idx="323">
                  <c:v>3.243374741200828</c:v>
                </c:pt>
                <c:pt idx="324">
                  <c:v>3.2534161490683222</c:v>
                </c:pt>
                <c:pt idx="325">
                  <c:v>3.2634575569358173</c:v>
                </c:pt>
                <c:pt idx="326">
                  <c:v>3.2734989648033124</c:v>
                </c:pt>
                <c:pt idx="327">
                  <c:v>3.283540372670807</c:v>
                </c:pt>
                <c:pt idx="328">
                  <c:v>3.2935817805383016</c:v>
                </c:pt>
                <c:pt idx="329">
                  <c:v>3.3036231884057967</c:v>
                </c:pt>
                <c:pt idx="330">
                  <c:v>3.3136645962732914</c:v>
                </c:pt>
                <c:pt idx="331">
                  <c:v>3.3237060041407864</c:v>
                </c:pt>
                <c:pt idx="332">
                  <c:v>3.3337474120082811</c:v>
                </c:pt>
                <c:pt idx="333">
                  <c:v>3.3437888198757761</c:v>
                </c:pt>
                <c:pt idx="334">
                  <c:v>3.3538302277432708</c:v>
                </c:pt>
                <c:pt idx="335">
                  <c:v>3.3638716356107654</c:v>
                </c:pt>
                <c:pt idx="336">
                  <c:v>3.3739130434782605</c:v>
                </c:pt>
                <c:pt idx="337">
                  <c:v>3.3839544513457551</c:v>
                </c:pt>
                <c:pt idx="338">
                  <c:v>3.3939958592132502</c:v>
                </c:pt>
                <c:pt idx="339">
                  <c:v>3.4040372670807448</c:v>
                </c:pt>
                <c:pt idx="340">
                  <c:v>3.4140786749482395</c:v>
                </c:pt>
                <c:pt idx="341">
                  <c:v>3.4241200828157345</c:v>
                </c:pt>
                <c:pt idx="342">
                  <c:v>3.4341614906832296</c:v>
                </c:pt>
                <c:pt idx="343">
                  <c:v>3.4442028985507238</c:v>
                </c:pt>
                <c:pt idx="344">
                  <c:v>3.4542443064182189</c:v>
                </c:pt>
                <c:pt idx="345">
                  <c:v>3.464285714285714</c:v>
                </c:pt>
                <c:pt idx="346">
                  <c:v>3.474327122153209</c:v>
                </c:pt>
                <c:pt idx="347">
                  <c:v>3.4843685300207032</c:v>
                </c:pt>
                <c:pt idx="348">
                  <c:v>3.4944099378881983</c:v>
                </c:pt>
                <c:pt idx="349">
                  <c:v>3.5044513457556934</c:v>
                </c:pt>
                <c:pt idx="350">
                  <c:v>3.5144927536231876</c:v>
                </c:pt>
                <c:pt idx="351">
                  <c:v>3.5245341614906827</c:v>
                </c:pt>
                <c:pt idx="352">
                  <c:v>3.5345755693581777</c:v>
                </c:pt>
                <c:pt idx="353">
                  <c:v>3.5446169772256724</c:v>
                </c:pt>
                <c:pt idx="354">
                  <c:v>3.554658385093167</c:v>
                </c:pt>
                <c:pt idx="355">
                  <c:v>3.5646997929606621</c:v>
                </c:pt>
                <c:pt idx="356">
                  <c:v>3.5747412008281567</c:v>
                </c:pt>
                <c:pt idx="357">
                  <c:v>3.5847826086956518</c:v>
                </c:pt>
                <c:pt idx="358">
                  <c:v>3.5948240165631464</c:v>
                </c:pt>
                <c:pt idx="359">
                  <c:v>3.6048654244306415</c:v>
                </c:pt>
                <c:pt idx="360">
                  <c:v>3.6149068322981361</c:v>
                </c:pt>
                <c:pt idx="361">
                  <c:v>3.6249482401656312</c:v>
                </c:pt>
                <c:pt idx="362">
                  <c:v>3.6349896480331259</c:v>
                </c:pt>
                <c:pt idx="363">
                  <c:v>3.6450310559006205</c:v>
                </c:pt>
                <c:pt idx="364">
                  <c:v>3.6550724637681156</c:v>
                </c:pt>
                <c:pt idx="365">
                  <c:v>3.6651138716356102</c:v>
                </c:pt>
                <c:pt idx="366">
                  <c:v>3.6751552795031048</c:v>
                </c:pt>
                <c:pt idx="367">
                  <c:v>3.6851966873705999</c:v>
                </c:pt>
                <c:pt idx="368">
                  <c:v>3.695238095238095</c:v>
                </c:pt>
                <c:pt idx="369">
                  <c:v>3.7052795031055892</c:v>
                </c:pt>
                <c:pt idx="370">
                  <c:v>3.7153209109730843</c:v>
                </c:pt>
                <c:pt idx="371">
                  <c:v>3.7253623188405793</c:v>
                </c:pt>
                <c:pt idx="372">
                  <c:v>3.7354037267080744</c:v>
                </c:pt>
                <c:pt idx="373">
                  <c:v>3.7454451345755686</c:v>
                </c:pt>
                <c:pt idx="374">
                  <c:v>3.7554865424430637</c:v>
                </c:pt>
                <c:pt idx="375">
                  <c:v>3.7655279503105588</c:v>
                </c:pt>
                <c:pt idx="376">
                  <c:v>3.7755693581780534</c:v>
                </c:pt>
                <c:pt idx="377">
                  <c:v>3.785610766045548</c:v>
                </c:pt>
                <c:pt idx="378">
                  <c:v>3.7956521739130431</c:v>
                </c:pt>
                <c:pt idx="379">
                  <c:v>3.8056935817805377</c:v>
                </c:pt>
                <c:pt idx="380">
                  <c:v>3.8157349896480324</c:v>
                </c:pt>
                <c:pt idx="381">
                  <c:v>3.8257763975155274</c:v>
                </c:pt>
                <c:pt idx="382">
                  <c:v>3.8358178053830221</c:v>
                </c:pt>
                <c:pt idx="383">
                  <c:v>3.8458592132505172</c:v>
                </c:pt>
                <c:pt idx="384">
                  <c:v>3.8559006211180118</c:v>
                </c:pt>
              </c:numCache>
            </c:numRef>
          </c:xVal>
          <c:yVal>
            <c:numRef>
              <c:f>'WAG followed by co-injection 80'!$M$4:$M$388</c:f>
              <c:numCache>
                <c:formatCode>General</c:formatCode>
                <c:ptCount val="385"/>
                <c:pt idx="0">
                  <c:v>2.8336504862594629</c:v>
                </c:pt>
                <c:pt idx="1">
                  <c:v>3.0250138957211665</c:v>
                </c:pt>
                <c:pt idx="2">
                  <c:v>3.3414995344462453</c:v>
                </c:pt>
                <c:pt idx="3">
                  <c:v>3.1059753381856914</c:v>
                </c:pt>
                <c:pt idx="4">
                  <c:v>3.297338747647395</c:v>
                </c:pt>
                <c:pt idx="5">
                  <c:v>3.2531779608485438</c:v>
                </c:pt>
                <c:pt idx="6">
                  <c:v>3.0250138957211665</c:v>
                </c:pt>
                <c:pt idx="7">
                  <c:v>3.3341394033131206</c:v>
                </c:pt>
                <c:pt idx="8">
                  <c:v>3.1354158627182929</c:v>
                </c:pt>
                <c:pt idx="9">
                  <c:v>3.2163773051828177</c:v>
                </c:pt>
                <c:pt idx="10">
                  <c:v>3.1574962561177182</c:v>
                </c:pt>
                <c:pt idx="11">
                  <c:v>3.4224609769108221</c:v>
                </c:pt>
                <c:pt idx="12">
                  <c:v>3.4445413703102474</c:v>
                </c:pt>
                <c:pt idx="13">
                  <c:v>3.5917439929730484</c:v>
                </c:pt>
                <c:pt idx="14">
                  <c:v>3.4151008457776459</c:v>
                </c:pt>
                <c:pt idx="15">
                  <c:v>3.3635799278456706</c:v>
                </c:pt>
                <c:pt idx="16">
                  <c:v>3.4077407146445213</c:v>
                </c:pt>
                <c:pt idx="17">
                  <c:v>3.1501361249845417</c:v>
                </c:pt>
                <c:pt idx="18">
                  <c:v>3.3488596655793699</c:v>
                </c:pt>
                <c:pt idx="19">
                  <c:v>3.3414995344462453</c:v>
                </c:pt>
                <c:pt idx="20">
                  <c:v>3.2752583542479696</c:v>
                </c:pt>
                <c:pt idx="21">
                  <c:v>3.4003805835113972</c:v>
                </c:pt>
                <c:pt idx="22">
                  <c:v>3.4077407146445213</c:v>
                </c:pt>
                <c:pt idx="23">
                  <c:v>3.1574962561177182</c:v>
                </c:pt>
                <c:pt idx="24">
                  <c:v>3.5255028127747727</c:v>
                </c:pt>
                <c:pt idx="25">
                  <c:v>3.267898223114845</c:v>
                </c:pt>
                <c:pt idx="26">
                  <c:v>3.3267792721799445</c:v>
                </c:pt>
                <c:pt idx="27">
                  <c:v>3.4739818948427978</c:v>
                </c:pt>
                <c:pt idx="28">
                  <c:v>3.4224609769108221</c:v>
                </c:pt>
                <c:pt idx="29">
                  <c:v>3.2016570429165694</c:v>
                </c:pt>
                <c:pt idx="30">
                  <c:v>3.3046988787805187</c:v>
                </c:pt>
                <c:pt idx="31">
                  <c:v>2.9146119287240397</c:v>
                </c:pt>
                <c:pt idx="32">
                  <c:v>3.3341394033131206</c:v>
                </c:pt>
                <c:pt idx="33">
                  <c:v>3.0250138957211665</c:v>
                </c:pt>
                <c:pt idx="34">
                  <c:v>3.0912550759194426</c:v>
                </c:pt>
                <c:pt idx="35">
                  <c:v>2.98821324005544</c:v>
                </c:pt>
                <c:pt idx="36">
                  <c:v>3.3046988787805187</c:v>
                </c:pt>
                <c:pt idx="37">
                  <c:v>3.1648563872508428</c:v>
                </c:pt>
                <c:pt idx="38">
                  <c:v>3.0765348136531414</c:v>
                </c:pt>
                <c:pt idx="39">
                  <c:v>3.0102936334548658</c:v>
                </c:pt>
                <c:pt idx="40">
                  <c:v>3.2752583542479696</c:v>
                </c:pt>
                <c:pt idx="41">
                  <c:v>3.2531779608485438</c:v>
                </c:pt>
                <c:pt idx="42">
                  <c:v>3.3930204523782206</c:v>
                </c:pt>
                <c:pt idx="43">
                  <c:v>3.1574962561177182</c:v>
                </c:pt>
                <c:pt idx="44">
                  <c:v>3.694785828837051</c:v>
                </c:pt>
                <c:pt idx="45">
                  <c:v>3.3120590099136962</c:v>
                </c:pt>
                <c:pt idx="46">
                  <c:v>3.3414995344462453</c:v>
                </c:pt>
                <c:pt idx="47">
                  <c:v>3.1059753381856914</c:v>
                </c:pt>
                <c:pt idx="48">
                  <c:v>3.1501361249845417</c:v>
                </c:pt>
                <c:pt idx="49">
                  <c:v>3.0250138957211665</c:v>
                </c:pt>
                <c:pt idx="50">
                  <c:v>3.0618145513868402</c:v>
                </c:pt>
                <c:pt idx="51">
                  <c:v>3.3930204523782206</c:v>
                </c:pt>
                <c:pt idx="52">
                  <c:v>3.1354158627182929</c:v>
                </c:pt>
                <c:pt idx="53">
                  <c:v>3.4445413703102474</c:v>
                </c:pt>
                <c:pt idx="54">
                  <c:v>3.2826184853810934</c:v>
                </c:pt>
                <c:pt idx="55">
                  <c:v>3.0250138957211665</c:v>
                </c:pt>
                <c:pt idx="56">
                  <c:v>3.5843838618399242</c:v>
                </c:pt>
                <c:pt idx="57">
                  <c:v>3.4151008457776459</c:v>
                </c:pt>
                <c:pt idx="58">
                  <c:v>3.2826184853810934</c:v>
                </c:pt>
                <c:pt idx="59">
                  <c:v>3.0765348136531414</c:v>
                </c:pt>
                <c:pt idx="60">
                  <c:v>2.9072517975909151</c:v>
                </c:pt>
                <c:pt idx="61">
                  <c:v>3.2458178297154197</c:v>
                </c:pt>
                <c:pt idx="62">
                  <c:v>3.2016570429165694</c:v>
                </c:pt>
                <c:pt idx="63">
                  <c:v>3.0397341579874153</c:v>
                </c:pt>
                <c:pt idx="64">
                  <c:v>3.4445413703102474</c:v>
                </c:pt>
                <c:pt idx="65">
                  <c:v>3.2310975674491189</c:v>
                </c:pt>
                <c:pt idx="66">
                  <c:v>3.6359047797718995</c:v>
                </c:pt>
                <c:pt idx="67">
                  <c:v>3.1795766495171436</c:v>
                </c:pt>
                <c:pt idx="68">
                  <c:v>2.95877271552289</c:v>
                </c:pt>
                <c:pt idx="69">
                  <c:v>3.1501361249845417</c:v>
                </c:pt>
                <c:pt idx="70">
                  <c:v>3.1354158627182929</c:v>
                </c:pt>
                <c:pt idx="71">
                  <c:v>3.3414995344462453</c:v>
                </c:pt>
                <c:pt idx="72">
                  <c:v>3.2237374363159943</c:v>
                </c:pt>
                <c:pt idx="73">
                  <c:v>3.3635799278456706</c:v>
                </c:pt>
                <c:pt idx="74">
                  <c:v>3.5107825505084715</c:v>
                </c:pt>
                <c:pt idx="75">
                  <c:v>3.4151008457776459</c:v>
                </c:pt>
                <c:pt idx="76">
                  <c:v>3.4003805835113972</c:v>
                </c:pt>
                <c:pt idx="77">
                  <c:v>3.4003805835113972</c:v>
                </c:pt>
                <c:pt idx="78">
                  <c:v>3.3341394033131206</c:v>
                </c:pt>
                <c:pt idx="79">
                  <c:v>3.3488596655793699</c:v>
                </c:pt>
                <c:pt idx="80">
                  <c:v>3.4298211080439467</c:v>
                </c:pt>
                <c:pt idx="81">
                  <c:v>3.267898223114845</c:v>
                </c:pt>
                <c:pt idx="82">
                  <c:v>3.1942969117833924</c:v>
                </c:pt>
                <c:pt idx="83">
                  <c:v>3.1795766495171436</c:v>
                </c:pt>
                <c:pt idx="84">
                  <c:v>3.4224609769108221</c:v>
                </c:pt>
                <c:pt idx="85">
                  <c:v>3.2458178297154197</c:v>
                </c:pt>
                <c:pt idx="86">
                  <c:v>3.0029335023217407</c:v>
                </c:pt>
                <c:pt idx="87">
                  <c:v>3.0765348136531414</c:v>
                </c:pt>
                <c:pt idx="88">
                  <c:v>3.1869367806502682</c:v>
                </c:pt>
                <c:pt idx="89">
                  <c:v>3.1354158627182929</c:v>
                </c:pt>
                <c:pt idx="90">
                  <c:v>2.9146119287240397</c:v>
                </c:pt>
                <c:pt idx="91">
                  <c:v>3.5549433373073218</c:v>
                </c:pt>
                <c:pt idx="92">
                  <c:v>3.1427759938514175</c:v>
                </c:pt>
                <c:pt idx="93">
                  <c:v>2.7379687815286373</c:v>
                </c:pt>
                <c:pt idx="94">
                  <c:v>2.686447863596662</c:v>
                </c:pt>
                <c:pt idx="95">
                  <c:v>3.0470942891205914</c:v>
                </c:pt>
                <c:pt idx="96">
                  <c:v>3.1059753381856914</c:v>
                </c:pt>
                <c:pt idx="97">
                  <c:v>2.8925315353246144</c:v>
                </c:pt>
                <c:pt idx="98">
                  <c:v>3.0323740268542907</c:v>
                </c:pt>
                <c:pt idx="99">
                  <c:v>3.3488596655793699</c:v>
                </c:pt>
                <c:pt idx="100">
                  <c:v>3.4960622882422223</c:v>
                </c:pt>
                <c:pt idx="101">
                  <c:v>3.3414995344462453</c:v>
                </c:pt>
                <c:pt idx="102">
                  <c:v>3.4960622882422223</c:v>
                </c:pt>
                <c:pt idx="103">
                  <c:v>3.3414995344462453</c:v>
                </c:pt>
                <c:pt idx="104">
                  <c:v>3.1942969117833924</c:v>
                </c:pt>
                <c:pt idx="105">
                  <c:v>3.1059753381856914</c:v>
                </c:pt>
                <c:pt idx="106">
                  <c:v>3.1574962561177182</c:v>
                </c:pt>
                <c:pt idx="107">
                  <c:v>3.3709400589787957</c:v>
                </c:pt>
                <c:pt idx="108">
                  <c:v>3.0176537645879895</c:v>
                </c:pt>
                <c:pt idx="109">
                  <c:v>3.2605380919816689</c:v>
                </c:pt>
                <c:pt idx="110">
                  <c:v>3.4077407146445213</c:v>
                </c:pt>
                <c:pt idx="111">
                  <c:v>3.2090171740496931</c:v>
                </c:pt>
                <c:pt idx="112">
                  <c:v>3.4298211080439467</c:v>
                </c:pt>
                <c:pt idx="113">
                  <c:v>3.4003805835113972</c:v>
                </c:pt>
                <c:pt idx="114">
                  <c:v>3.5107825505084715</c:v>
                </c:pt>
                <c:pt idx="115">
                  <c:v>3.267898223114845</c:v>
                </c:pt>
                <c:pt idx="116">
                  <c:v>3.1869367806502682</c:v>
                </c:pt>
                <c:pt idx="117">
                  <c:v>2.9293321909903409</c:v>
                </c:pt>
                <c:pt idx="118">
                  <c:v>2.0608367172796282</c:v>
                </c:pt>
                <c:pt idx="119">
                  <c:v>2.0387563238802029</c:v>
                </c:pt>
                <c:pt idx="120">
                  <c:v>3.8125479269673015</c:v>
                </c:pt>
                <c:pt idx="121">
                  <c:v>2.2080393399424292</c:v>
                </c:pt>
                <c:pt idx="122">
                  <c:v>1.8841935700842256</c:v>
                </c:pt>
                <c:pt idx="123">
                  <c:v>1.987235405948228</c:v>
                </c:pt>
                <c:pt idx="124">
                  <c:v>1.8400327832853749</c:v>
                </c:pt>
                <c:pt idx="125">
                  <c:v>2.104997504078479</c:v>
                </c:pt>
                <c:pt idx="126">
                  <c:v>1.8989138323505266</c:v>
                </c:pt>
                <c:pt idx="127">
                  <c:v>1.9725151436819268</c:v>
                </c:pt>
                <c:pt idx="128">
                  <c:v>2.0534765861465041</c:v>
                </c:pt>
                <c:pt idx="129">
                  <c:v>1.9798752748150512</c:v>
                </c:pt>
                <c:pt idx="130">
                  <c:v>1.9430746191493773</c:v>
                </c:pt>
                <c:pt idx="131">
                  <c:v>1.7517112096876735</c:v>
                </c:pt>
                <c:pt idx="132">
                  <c:v>1.5382674068265969</c:v>
                </c:pt>
                <c:pt idx="133">
                  <c:v>1.6339491115574225</c:v>
                </c:pt>
                <c:pt idx="134">
                  <c:v>1.8326726521522507</c:v>
                </c:pt>
                <c:pt idx="135">
                  <c:v>1.6781098983562732</c:v>
                </c:pt>
                <c:pt idx="136">
                  <c:v>1.7885118653534</c:v>
                </c:pt>
                <c:pt idx="137">
                  <c:v>1.6339491115574225</c:v>
                </c:pt>
                <c:pt idx="138">
                  <c:v>1.6339491115574225</c:v>
                </c:pt>
                <c:pt idx="139">
                  <c:v>1.6633896360899723</c:v>
                </c:pt>
                <c:pt idx="140">
                  <c:v>1.8179523898859498</c:v>
                </c:pt>
                <c:pt idx="141">
                  <c:v>1.9725151436819268</c:v>
                </c:pt>
                <c:pt idx="142">
                  <c:v>1.4278654398294703</c:v>
                </c:pt>
                <c:pt idx="143">
                  <c:v>2.0681968484127524</c:v>
                </c:pt>
                <c:pt idx="144">
                  <c:v>1.8253125210190739</c:v>
                </c:pt>
                <c:pt idx="145">
                  <c:v>1.9504347502825015</c:v>
                </c:pt>
                <c:pt idx="146">
                  <c:v>1.7664314719539747</c:v>
                </c:pt>
                <c:pt idx="147">
                  <c:v>1.6781098983562732</c:v>
                </c:pt>
                <c:pt idx="148">
                  <c:v>1.9062739634836507</c:v>
                </c:pt>
                <c:pt idx="149">
                  <c:v>1.7811517342202234</c:v>
                </c:pt>
                <c:pt idx="150">
                  <c:v>1.707550422888823</c:v>
                </c:pt>
                <c:pt idx="151">
                  <c:v>1.8032321276196484</c:v>
                </c:pt>
                <c:pt idx="152">
                  <c:v>1.692830160622522</c:v>
                </c:pt>
                <c:pt idx="153">
                  <c:v>1.8621131766848</c:v>
                </c:pt>
                <c:pt idx="154">
                  <c:v>1.7222706851551237</c:v>
                </c:pt>
                <c:pt idx="155">
                  <c:v>1.6192288492911215</c:v>
                </c:pt>
                <c:pt idx="156">
                  <c:v>1.7885118653534</c:v>
                </c:pt>
                <c:pt idx="157">
                  <c:v>1.7222706851551237</c:v>
                </c:pt>
                <c:pt idx="158">
                  <c:v>1.4720262266283208</c:v>
                </c:pt>
                <c:pt idx="159">
                  <c:v>1.6192288492911215</c:v>
                </c:pt>
                <c:pt idx="160">
                  <c:v>1.5456275379597213</c:v>
                </c:pt>
                <c:pt idx="161">
                  <c:v>1.604508587024873</c:v>
                </c:pt>
                <c:pt idx="162">
                  <c:v>1.4425857020957187</c:v>
                </c:pt>
                <c:pt idx="163">
                  <c:v>1.3763445218974428</c:v>
                </c:pt>
                <c:pt idx="164">
                  <c:v>1.5603478002260223</c:v>
                </c:pt>
                <c:pt idx="165">
                  <c:v>1.4131451775631689</c:v>
                </c:pt>
                <c:pt idx="166">
                  <c:v>1.3763445218974428</c:v>
                </c:pt>
                <c:pt idx="167">
                  <c:v>1.4352255709625945</c:v>
                </c:pt>
                <c:pt idx="168">
                  <c:v>1.2659425549003163</c:v>
                </c:pt>
                <c:pt idx="169">
                  <c:v>1.4131451775631689</c:v>
                </c:pt>
                <c:pt idx="170">
                  <c:v>1.4646660954951443</c:v>
                </c:pt>
                <c:pt idx="171">
                  <c:v>1.4941066200277462</c:v>
                </c:pt>
                <c:pt idx="172">
                  <c:v>1.4941066200277462</c:v>
                </c:pt>
                <c:pt idx="173">
                  <c:v>1.2733026860334928</c:v>
                </c:pt>
                <c:pt idx="174">
                  <c:v>1.2291418992346423</c:v>
                </c:pt>
                <c:pt idx="175">
                  <c:v>1.3248236039654679</c:v>
                </c:pt>
                <c:pt idx="176">
                  <c:v>1.1408203256369409</c:v>
                </c:pt>
                <c:pt idx="177">
                  <c:v>1.6707497672230964</c:v>
                </c:pt>
                <c:pt idx="178">
                  <c:v>1.3321837350985921</c:v>
                </c:pt>
                <c:pt idx="179">
                  <c:v>1.4131451775631689</c:v>
                </c:pt>
                <c:pt idx="180">
                  <c:v>1.4646660954951443</c:v>
                </c:pt>
                <c:pt idx="181">
                  <c:v>1.3101033416991668</c:v>
                </c:pt>
                <c:pt idx="182">
                  <c:v>1.3616242596311943</c:v>
                </c:pt>
                <c:pt idx="183">
                  <c:v>1.2806628171666172</c:v>
                </c:pt>
                <c:pt idx="184">
                  <c:v>1.2953830794329182</c:v>
                </c:pt>
                <c:pt idx="185">
                  <c:v>1.4057850464300448</c:v>
                </c:pt>
                <c:pt idx="186">
                  <c:v>1.2953830794329182</c:v>
                </c:pt>
                <c:pt idx="187">
                  <c:v>1.4499458332288957</c:v>
                </c:pt>
                <c:pt idx="188">
                  <c:v>1.6118687181579971</c:v>
                </c:pt>
                <c:pt idx="189">
                  <c:v>1.3984249152968682</c:v>
                </c:pt>
                <c:pt idx="190">
                  <c:v>1.6560295049568481</c:v>
                </c:pt>
                <c:pt idx="191">
                  <c:v>1.3174634728323436</c:v>
                </c:pt>
                <c:pt idx="192">
                  <c:v>1.3763445218974428</c:v>
                </c:pt>
                <c:pt idx="193">
                  <c:v>1.5750680624922708</c:v>
                </c:pt>
                <c:pt idx="194">
                  <c:v>1.3984249152968682</c:v>
                </c:pt>
                <c:pt idx="195">
                  <c:v>1.3763445218974428</c:v>
                </c:pt>
                <c:pt idx="196">
                  <c:v>1.2438621615008909</c:v>
                </c:pt>
                <c:pt idx="197">
                  <c:v>1.3469039973648933</c:v>
                </c:pt>
                <c:pt idx="198">
                  <c:v>1.4573059643620199</c:v>
                </c:pt>
                <c:pt idx="199">
                  <c:v>0.8905758671101377</c:v>
                </c:pt>
                <c:pt idx="200">
                  <c:v>1.3469039973648933</c:v>
                </c:pt>
                <c:pt idx="201">
                  <c:v>1.2659425549003163</c:v>
                </c:pt>
                <c:pt idx="202">
                  <c:v>1.4867464888945696</c:v>
                </c:pt>
                <c:pt idx="203">
                  <c:v>1.2806628171666172</c:v>
                </c:pt>
                <c:pt idx="204">
                  <c:v>1.0156980963735132</c:v>
                </c:pt>
                <c:pt idx="205">
                  <c:v>1.0009778341072646</c:v>
                </c:pt>
                <c:pt idx="206">
                  <c:v>1.1849811124357914</c:v>
                </c:pt>
                <c:pt idx="207">
                  <c:v>0.84641508031128698</c:v>
                </c:pt>
                <c:pt idx="208">
                  <c:v>0.98625757184096341</c:v>
                </c:pt>
                <c:pt idx="209">
                  <c:v>1.0451386209061151</c:v>
                </c:pt>
                <c:pt idx="210">
                  <c:v>1.0009778341072646</c:v>
                </c:pt>
                <c:pt idx="211">
                  <c:v>1.0230582275066897</c:v>
                </c:pt>
                <c:pt idx="212">
                  <c:v>1.0451386209061151</c:v>
                </c:pt>
                <c:pt idx="213">
                  <c:v>1.0819392765717892</c:v>
                </c:pt>
                <c:pt idx="214">
                  <c:v>0.94209678504211281</c:v>
                </c:pt>
                <c:pt idx="215">
                  <c:v>0.81697455577868516</c:v>
                </c:pt>
                <c:pt idx="216">
                  <c:v>1.2733026860334928</c:v>
                </c:pt>
                <c:pt idx="217">
                  <c:v>0.92001639164268745</c:v>
                </c:pt>
                <c:pt idx="218">
                  <c:v>1.2953830794329182</c:v>
                </c:pt>
                <c:pt idx="219">
                  <c:v>1.3101033416991668</c:v>
                </c:pt>
                <c:pt idx="220">
                  <c:v>0.80961442464556077</c:v>
                </c:pt>
                <c:pt idx="221">
                  <c:v>0.9936177029740878</c:v>
                </c:pt>
                <c:pt idx="222">
                  <c:v>1.2217817681014653</c:v>
                </c:pt>
                <c:pt idx="223">
                  <c:v>1.3616242596311943</c:v>
                </c:pt>
                <c:pt idx="224">
                  <c:v>1.0451386209061151</c:v>
                </c:pt>
                <c:pt idx="225">
                  <c:v>1.1629007190363663</c:v>
                </c:pt>
                <c:pt idx="226">
                  <c:v>1.2880229482997414</c:v>
                </c:pt>
                <c:pt idx="227">
                  <c:v>1.0672190143055404</c:v>
                </c:pt>
                <c:pt idx="228">
                  <c:v>1.1555405879031895</c:v>
                </c:pt>
                <c:pt idx="229">
                  <c:v>1.0009778341072646</c:v>
                </c:pt>
                <c:pt idx="230">
                  <c:v>0.95681704730841377</c:v>
                </c:pt>
                <c:pt idx="231">
                  <c:v>1.0672190143055404</c:v>
                </c:pt>
                <c:pt idx="232">
                  <c:v>1.0892994077049658</c:v>
                </c:pt>
                <c:pt idx="233">
                  <c:v>0.86849547371071245</c:v>
                </c:pt>
                <c:pt idx="234">
                  <c:v>0.83905494917811041</c:v>
                </c:pt>
                <c:pt idx="235">
                  <c:v>0.83169481804498613</c:v>
                </c:pt>
                <c:pt idx="236">
                  <c:v>1.1629007190363663</c:v>
                </c:pt>
                <c:pt idx="237">
                  <c:v>0.82433468691186174</c:v>
                </c:pt>
                <c:pt idx="238">
                  <c:v>1.0819392765717892</c:v>
                </c:pt>
                <c:pt idx="239">
                  <c:v>1.0230582275066897</c:v>
                </c:pt>
                <c:pt idx="240">
                  <c:v>0.83905494917811041</c:v>
                </c:pt>
                <c:pt idx="241">
                  <c:v>0.81697455577868516</c:v>
                </c:pt>
                <c:pt idx="242">
                  <c:v>0.92737652277581184</c:v>
                </c:pt>
                <c:pt idx="243">
                  <c:v>0.8905758671101377</c:v>
                </c:pt>
                <c:pt idx="244">
                  <c:v>0.90529612937638659</c:v>
                </c:pt>
                <c:pt idx="245">
                  <c:v>0.91265626050956317</c:v>
                </c:pt>
                <c:pt idx="246">
                  <c:v>0.80961442464556077</c:v>
                </c:pt>
                <c:pt idx="247">
                  <c:v>0.98625757184096341</c:v>
                </c:pt>
                <c:pt idx="248">
                  <c:v>0.92737652277581184</c:v>
                </c:pt>
                <c:pt idx="249">
                  <c:v>0.80961442464556077</c:v>
                </c:pt>
                <c:pt idx="250">
                  <c:v>0.79489416237925981</c:v>
                </c:pt>
                <c:pt idx="251">
                  <c:v>0.70657258878155849</c:v>
                </c:pt>
                <c:pt idx="252">
                  <c:v>0.87585560484383673</c:v>
                </c:pt>
                <c:pt idx="253">
                  <c:v>1.0156980963735132</c:v>
                </c:pt>
                <c:pt idx="254">
                  <c:v>0.86113534257753588</c:v>
                </c:pt>
                <c:pt idx="255">
                  <c:v>0.84641508031128698</c:v>
                </c:pt>
                <c:pt idx="256">
                  <c:v>0.78753403124613541</c:v>
                </c:pt>
                <c:pt idx="257">
                  <c:v>1.09665953883809</c:v>
                </c:pt>
                <c:pt idx="258">
                  <c:v>0.95681704730841377</c:v>
                </c:pt>
                <c:pt idx="259">
                  <c:v>0.76545363784671006</c:v>
                </c:pt>
                <c:pt idx="260">
                  <c:v>0.84641508031128698</c:v>
                </c:pt>
                <c:pt idx="261">
                  <c:v>0.77281376897983445</c:v>
                </c:pt>
                <c:pt idx="262">
                  <c:v>0.77281376897983445</c:v>
                </c:pt>
                <c:pt idx="263">
                  <c:v>0.74337324444728481</c:v>
                </c:pt>
                <c:pt idx="264">
                  <c:v>0.65505167084958338</c:v>
                </c:pt>
                <c:pt idx="265">
                  <c:v>0.8905758671101377</c:v>
                </c:pt>
                <c:pt idx="266">
                  <c:v>0.82433468691186174</c:v>
                </c:pt>
                <c:pt idx="267">
                  <c:v>0.87585560484383673</c:v>
                </c:pt>
                <c:pt idx="268">
                  <c:v>0.80961442464556077</c:v>
                </c:pt>
                <c:pt idx="269">
                  <c:v>0.87585560484383673</c:v>
                </c:pt>
                <c:pt idx="270">
                  <c:v>0.94209678504211281</c:v>
                </c:pt>
                <c:pt idx="271">
                  <c:v>0.80225429351243649</c:v>
                </c:pt>
                <c:pt idx="272">
                  <c:v>0.80225429351243649</c:v>
                </c:pt>
                <c:pt idx="273">
                  <c:v>0.61825101518390935</c:v>
                </c:pt>
                <c:pt idx="274">
                  <c:v>0.52992944158620814</c:v>
                </c:pt>
                <c:pt idx="275">
                  <c:v>0.71393271991473517</c:v>
                </c:pt>
                <c:pt idx="276">
                  <c:v>0.70657258878155849</c:v>
                </c:pt>
                <c:pt idx="277">
                  <c:v>0.66241180198276006</c:v>
                </c:pt>
                <c:pt idx="278">
                  <c:v>0.54464970385245681</c:v>
                </c:pt>
                <c:pt idx="279">
                  <c:v>0.66977193311588445</c:v>
                </c:pt>
                <c:pt idx="280">
                  <c:v>0.77281376897983445</c:v>
                </c:pt>
                <c:pt idx="281">
                  <c:v>0.69185232651530981</c:v>
                </c:pt>
                <c:pt idx="282">
                  <c:v>0.80225429351243649</c:v>
                </c:pt>
                <c:pt idx="283">
                  <c:v>0.63297127745015813</c:v>
                </c:pt>
                <c:pt idx="284">
                  <c:v>0.54464970385245681</c:v>
                </c:pt>
                <c:pt idx="285">
                  <c:v>0.77281376897983445</c:v>
                </c:pt>
                <c:pt idx="286">
                  <c:v>0.52256931045303145</c:v>
                </c:pt>
                <c:pt idx="287">
                  <c:v>0.57409022838505863</c:v>
                </c:pt>
                <c:pt idx="288">
                  <c:v>1.0156980963735132</c:v>
                </c:pt>
                <c:pt idx="289">
                  <c:v>0.94209678504211281</c:v>
                </c:pt>
                <c:pt idx="290">
                  <c:v>0.5961706217844841</c:v>
                </c:pt>
                <c:pt idx="291">
                  <c:v>0.4710483925210564</c:v>
                </c:pt>
                <c:pt idx="292">
                  <c:v>0.6476915397164591</c:v>
                </c:pt>
                <c:pt idx="293">
                  <c:v>0.54464970385245681</c:v>
                </c:pt>
                <c:pt idx="294">
                  <c:v>0.67713206424900874</c:v>
                </c:pt>
                <c:pt idx="295">
                  <c:v>0.71393271991473517</c:v>
                </c:pt>
                <c:pt idx="296">
                  <c:v>0.75809350671358577</c:v>
                </c:pt>
                <c:pt idx="297">
                  <c:v>0.72129285104785934</c:v>
                </c:pt>
                <c:pt idx="298">
                  <c:v>0.70657258878155849</c:v>
                </c:pt>
                <c:pt idx="299">
                  <c:v>0.7507333755804092</c:v>
                </c:pt>
                <c:pt idx="300">
                  <c:v>0.67713206424900874</c:v>
                </c:pt>
                <c:pt idx="301">
                  <c:v>0.25760458965992739</c:v>
                </c:pt>
                <c:pt idx="302">
                  <c:v>0.55936996611875778</c:v>
                </c:pt>
                <c:pt idx="303">
                  <c:v>0.95681704730841377</c:v>
                </c:pt>
                <c:pt idx="304">
                  <c:v>0.35328629439080539</c:v>
                </c:pt>
                <c:pt idx="305">
                  <c:v>0.55936996611875778</c:v>
                </c:pt>
                <c:pt idx="306">
                  <c:v>0.80225429351243649</c:v>
                </c:pt>
                <c:pt idx="307">
                  <c:v>1.2512222926340675</c:v>
                </c:pt>
                <c:pt idx="308">
                  <c:v>0.86849547371071245</c:v>
                </c:pt>
                <c:pt idx="309">
                  <c:v>0.41952747458908135</c:v>
                </c:pt>
                <c:pt idx="310">
                  <c:v>0.33120590099138003</c:v>
                </c:pt>
                <c:pt idx="311">
                  <c:v>0.86113534257753588</c:v>
                </c:pt>
                <c:pt idx="312">
                  <c:v>0.78017390011301113</c:v>
                </c:pt>
                <c:pt idx="313">
                  <c:v>0.52992944158620814</c:v>
                </c:pt>
                <c:pt idx="314">
                  <c:v>0.43424773685533008</c:v>
                </c:pt>
                <c:pt idx="315">
                  <c:v>0.81697455577868516</c:v>
                </c:pt>
                <c:pt idx="316">
                  <c:v>0.58145035951818314</c:v>
                </c:pt>
                <c:pt idx="317">
                  <c:v>0.60353075291760838</c:v>
                </c:pt>
                <c:pt idx="318">
                  <c:v>0.5004889170536061</c:v>
                </c:pt>
                <c:pt idx="319">
                  <c:v>0.81697455577868516</c:v>
                </c:pt>
                <c:pt idx="320">
                  <c:v>0.55200983498563339</c:v>
                </c:pt>
                <c:pt idx="321">
                  <c:v>0.68449219538218542</c:v>
                </c:pt>
                <c:pt idx="322">
                  <c:v>0.3238457698582034</c:v>
                </c:pt>
                <c:pt idx="323">
                  <c:v>0.80225429351243649</c:v>
                </c:pt>
                <c:pt idx="324">
                  <c:v>0.50784904818678267</c:v>
                </c:pt>
                <c:pt idx="325">
                  <c:v>0.67713206424900874</c:v>
                </c:pt>
                <c:pt idx="326">
                  <c:v>0.67713206424900874</c:v>
                </c:pt>
                <c:pt idx="327">
                  <c:v>0.58145035951818314</c:v>
                </c:pt>
                <c:pt idx="328">
                  <c:v>0.79489416237925981</c:v>
                </c:pt>
                <c:pt idx="329">
                  <c:v>2.8630910107920644</c:v>
                </c:pt>
                <c:pt idx="330">
                  <c:v>2.6938079947297866</c:v>
                </c:pt>
                <c:pt idx="331">
                  <c:v>1.9651550125488029</c:v>
                </c:pt>
                <c:pt idx="332">
                  <c:v>0.94209678504211281</c:v>
                </c:pt>
                <c:pt idx="333">
                  <c:v>0.97153730957466256</c:v>
                </c:pt>
                <c:pt idx="334">
                  <c:v>0.39744708118965605</c:v>
                </c:pt>
                <c:pt idx="335">
                  <c:v>-0.41216734345590478</c:v>
                </c:pt>
                <c:pt idx="336">
                  <c:v>0.54464970385245681</c:v>
                </c:pt>
                <c:pt idx="337">
                  <c:v>0.17664314719540269</c:v>
                </c:pt>
                <c:pt idx="338">
                  <c:v>-0.41952747458908135</c:v>
                </c:pt>
                <c:pt idx="339">
                  <c:v>-0.43424773685533008</c:v>
                </c:pt>
                <c:pt idx="340">
                  <c:v>0.48576865478735731</c:v>
                </c:pt>
                <c:pt idx="341">
                  <c:v>-6.6241180198276017E-2</c:v>
                </c:pt>
                <c:pt idx="342">
                  <c:v>0.51520917931990706</c:v>
                </c:pt>
                <c:pt idx="343">
                  <c:v>0.53728957271933242</c:v>
                </c:pt>
                <c:pt idx="344">
                  <c:v>0.73601311331416042</c:v>
                </c:pt>
                <c:pt idx="345">
                  <c:v>-0.13248236039655203</c:v>
                </c:pt>
                <c:pt idx="346">
                  <c:v>0.78753403124613541</c:v>
                </c:pt>
                <c:pt idx="347">
                  <c:v>0.78017390011301113</c:v>
                </c:pt>
                <c:pt idx="348">
                  <c:v>0.44896799912163105</c:v>
                </c:pt>
                <c:pt idx="349">
                  <c:v>0.3238457698582034</c:v>
                </c:pt>
                <c:pt idx="350">
                  <c:v>0.41952747458908135</c:v>
                </c:pt>
                <c:pt idx="351">
                  <c:v>0.6403314085833347</c:v>
                </c:pt>
                <c:pt idx="352">
                  <c:v>0.44896799912163105</c:v>
                </c:pt>
                <c:pt idx="353">
                  <c:v>0.46368826138793201</c:v>
                </c:pt>
                <c:pt idx="354">
                  <c:v>0.63297127745015813</c:v>
                </c:pt>
                <c:pt idx="355">
                  <c:v>0.57409022838505863</c:v>
                </c:pt>
                <c:pt idx="356">
                  <c:v>7.360131133140034E-2</c:v>
                </c:pt>
                <c:pt idx="357">
                  <c:v>0.58881049065130742</c:v>
                </c:pt>
                <c:pt idx="358">
                  <c:v>0.87585560484383673</c:v>
                </c:pt>
                <c:pt idx="359">
                  <c:v>1.0819392765717892</c:v>
                </c:pt>
                <c:pt idx="360">
                  <c:v>0.60353075291760838</c:v>
                </c:pt>
                <c:pt idx="361">
                  <c:v>0.58881049065130742</c:v>
                </c:pt>
                <c:pt idx="362">
                  <c:v>0.27232485192622841</c:v>
                </c:pt>
                <c:pt idx="363">
                  <c:v>-1.4720262266300988E-2</c:v>
                </c:pt>
                <c:pt idx="364">
                  <c:v>-0.21344380286112902</c:v>
                </c:pt>
                <c:pt idx="365">
                  <c:v>-0.80225429351243649</c:v>
                </c:pt>
                <c:pt idx="366">
                  <c:v>-1.3542641284980175</c:v>
                </c:pt>
                <c:pt idx="367">
                  <c:v>1.0745791454386648</c:v>
                </c:pt>
                <c:pt idx="368">
                  <c:v>0.69921245764843409</c:v>
                </c:pt>
                <c:pt idx="369">
                  <c:v>0.34592616325762876</c:v>
                </c:pt>
                <c:pt idx="370">
                  <c:v>0.1251222292634277</c:v>
                </c:pt>
                <c:pt idx="371">
                  <c:v>-0.1619228849291017</c:v>
                </c:pt>
                <c:pt idx="372">
                  <c:v>-0.40480721232278039</c:v>
                </c:pt>
                <c:pt idx="373">
                  <c:v>-0.19136340946170366</c:v>
                </c:pt>
                <c:pt idx="374">
                  <c:v>0.44160786798850671</c:v>
                </c:pt>
                <c:pt idx="375">
                  <c:v>7.360131133140034E-2</c:v>
                </c:pt>
                <c:pt idx="376">
                  <c:v>-8.8321573597701347E-2</c:v>
                </c:pt>
                <c:pt idx="377">
                  <c:v>0.39744708118965605</c:v>
                </c:pt>
                <c:pt idx="378">
                  <c:v>-0.68449219538218542</c:v>
                </c:pt>
                <c:pt idx="379">
                  <c:v>-0.17664314719540269</c:v>
                </c:pt>
                <c:pt idx="380">
                  <c:v>-0.147202622662853</c:v>
                </c:pt>
                <c:pt idx="381">
                  <c:v>0.9936177029740878</c:v>
                </c:pt>
                <c:pt idx="382">
                  <c:v>0.60353075291760838</c:v>
                </c:pt>
                <c:pt idx="383">
                  <c:v>0.31648563872507907</c:v>
                </c:pt>
                <c:pt idx="384">
                  <c:v>-0.13248236039655203</c:v>
                </c:pt>
              </c:numCache>
            </c:numRef>
          </c:yVal>
          <c:smooth val="0"/>
        </c:ser>
        <c:ser>
          <c:idx val="1"/>
          <c:order val="1"/>
          <c:tx>
            <c:v>C12 and CO2 at 4 ft/day</c:v>
          </c:tx>
          <c:spPr>
            <a:ln w="28575">
              <a:noFill/>
            </a:ln>
          </c:spPr>
          <c:xVal>
            <c:numRef>
              <c:f>'WAG followed by co-injection 80'!$J$392:$J$801</c:f>
              <c:numCache>
                <c:formatCode>General</c:formatCode>
                <c:ptCount val="410"/>
                <c:pt idx="0">
                  <c:v>0</c:v>
                </c:pt>
                <c:pt idx="1">
                  <c:v>1.0041407867494823E-2</c:v>
                </c:pt>
                <c:pt idx="2">
                  <c:v>2.0082815734989646E-2</c:v>
                </c:pt>
                <c:pt idx="3">
                  <c:v>3.0124223602484467E-2</c:v>
                </c:pt>
                <c:pt idx="4">
                  <c:v>4.0165631469979292E-2</c:v>
                </c:pt>
                <c:pt idx="5">
                  <c:v>5.020703933747412E-2</c:v>
                </c:pt>
                <c:pt idx="6">
                  <c:v>6.0248447204968934E-2</c:v>
                </c:pt>
                <c:pt idx="7">
                  <c:v>7.0289855072463756E-2</c:v>
                </c:pt>
                <c:pt idx="8">
                  <c:v>8.0331262939958584E-2</c:v>
                </c:pt>
                <c:pt idx="9">
                  <c:v>9.0372670807453398E-2</c:v>
                </c:pt>
                <c:pt idx="10">
                  <c:v>0.10041407867494824</c:v>
                </c:pt>
                <c:pt idx="11">
                  <c:v>0.11045548654244305</c:v>
                </c:pt>
                <c:pt idx="12">
                  <c:v>0.12049689440993787</c:v>
                </c:pt>
                <c:pt idx="13">
                  <c:v>0.13053830227743268</c:v>
                </c:pt>
                <c:pt idx="14">
                  <c:v>0.14057971014492751</c:v>
                </c:pt>
                <c:pt idx="15">
                  <c:v>0.15062111801242234</c:v>
                </c:pt>
                <c:pt idx="16">
                  <c:v>0.16066252587991717</c:v>
                </c:pt>
                <c:pt idx="17">
                  <c:v>0.17070393374741197</c:v>
                </c:pt>
                <c:pt idx="18">
                  <c:v>0.1807453416149068</c:v>
                </c:pt>
                <c:pt idx="19">
                  <c:v>0.19078674948240162</c:v>
                </c:pt>
                <c:pt idx="20">
                  <c:v>0.20082815734989648</c:v>
                </c:pt>
                <c:pt idx="21">
                  <c:v>0.21086956521739128</c:v>
                </c:pt>
                <c:pt idx="22">
                  <c:v>0.22091097308488611</c:v>
                </c:pt>
                <c:pt idx="23">
                  <c:v>0.23095238095238094</c:v>
                </c:pt>
                <c:pt idx="24">
                  <c:v>0.24099378881987574</c:v>
                </c:pt>
                <c:pt idx="25">
                  <c:v>0.25103519668737057</c:v>
                </c:pt>
                <c:pt idx="26">
                  <c:v>0.26107660455486537</c:v>
                </c:pt>
                <c:pt idx="27">
                  <c:v>0.27111801242236022</c:v>
                </c:pt>
                <c:pt idx="28">
                  <c:v>0.28115942028985502</c:v>
                </c:pt>
                <c:pt idx="29">
                  <c:v>0.29120082815734988</c:v>
                </c:pt>
                <c:pt idx="30">
                  <c:v>0.30124223602484468</c:v>
                </c:pt>
                <c:pt idx="31">
                  <c:v>0.31128364389233953</c:v>
                </c:pt>
                <c:pt idx="32">
                  <c:v>0.32132505175983433</c:v>
                </c:pt>
                <c:pt idx="33">
                  <c:v>0.33136645962732914</c:v>
                </c:pt>
                <c:pt idx="34">
                  <c:v>0.34140786749482394</c:v>
                </c:pt>
                <c:pt idx="35">
                  <c:v>0.35144927536231879</c:v>
                </c:pt>
                <c:pt idx="36">
                  <c:v>0.36149068322981359</c:v>
                </c:pt>
                <c:pt idx="37">
                  <c:v>0.37153209109730845</c:v>
                </c:pt>
                <c:pt idx="38">
                  <c:v>0.38157349896480325</c:v>
                </c:pt>
                <c:pt idx="39">
                  <c:v>0.3916149068322981</c:v>
                </c:pt>
                <c:pt idx="40">
                  <c:v>0.40165631469979296</c:v>
                </c:pt>
                <c:pt idx="41">
                  <c:v>0.4116977225672877</c:v>
                </c:pt>
                <c:pt idx="42">
                  <c:v>0.42173913043478256</c:v>
                </c:pt>
                <c:pt idx="43">
                  <c:v>0.43178053830227736</c:v>
                </c:pt>
                <c:pt idx="44">
                  <c:v>0.44182194616977222</c:v>
                </c:pt>
                <c:pt idx="45">
                  <c:v>0.45186335403726702</c:v>
                </c:pt>
                <c:pt idx="46">
                  <c:v>0.46190476190476187</c:v>
                </c:pt>
                <c:pt idx="47">
                  <c:v>0.47194616977225667</c:v>
                </c:pt>
                <c:pt idx="48">
                  <c:v>0.48198757763975147</c:v>
                </c:pt>
                <c:pt idx="49">
                  <c:v>0.49202898550724627</c:v>
                </c:pt>
                <c:pt idx="50">
                  <c:v>0.50207039337474113</c:v>
                </c:pt>
                <c:pt idx="51">
                  <c:v>0.51211180124223588</c:v>
                </c:pt>
                <c:pt idx="52">
                  <c:v>0.52215320910973073</c:v>
                </c:pt>
                <c:pt idx="53">
                  <c:v>0.53219461697722559</c:v>
                </c:pt>
                <c:pt idx="54">
                  <c:v>0.54223602484472044</c:v>
                </c:pt>
                <c:pt idx="55">
                  <c:v>0.55227743271221519</c:v>
                </c:pt>
                <c:pt idx="56">
                  <c:v>0.56231884057971004</c:v>
                </c:pt>
                <c:pt idx="57">
                  <c:v>0.5723602484472049</c:v>
                </c:pt>
                <c:pt idx="58">
                  <c:v>0.58240165631469976</c:v>
                </c:pt>
                <c:pt idx="59">
                  <c:v>0.5924430641821945</c:v>
                </c:pt>
                <c:pt idx="60">
                  <c:v>0.60248447204968936</c:v>
                </c:pt>
                <c:pt idx="61">
                  <c:v>0.61252587991718421</c:v>
                </c:pt>
                <c:pt idx="62">
                  <c:v>0.62256728778467907</c:v>
                </c:pt>
                <c:pt idx="63">
                  <c:v>0.63260869565217381</c:v>
                </c:pt>
                <c:pt idx="64">
                  <c:v>0.64265010351966867</c:v>
                </c:pt>
                <c:pt idx="65">
                  <c:v>0.65269151138716353</c:v>
                </c:pt>
                <c:pt idx="66">
                  <c:v>0.66273291925465827</c:v>
                </c:pt>
                <c:pt idx="67">
                  <c:v>0.67277432712215313</c:v>
                </c:pt>
                <c:pt idx="68">
                  <c:v>0.68281573498964787</c:v>
                </c:pt>
                <c:pt idx="69">
                  <c:v>0.69285714285714273</c:v>
                </c:pt>
                <c:pt idx="70">
                  <c:v>0.70289855072463758</c:v>
                </c:pt>
                <c:pt idx="71">
                  <c:v>0.71293995859213244</c:v>
                </c:pt>
                <c:pt idx="72">
                  <c:v>0.72298136645962718</c:v>
                </c:pt>
                <c:pt idx="73">
                  <c:v>0.73302277432712204</c:v>
                </c:pt>
                <c:pt idx="74">
                  <c:v>0.7430641821946169</c:v>
                </c:pt>
                <c:pt idx="75">
                  <c:v>0.75310559006211175</c:v>
                </c:pt>
                <c:pt idx="76">
                  <c:v>0.7631469979296065</c:v>
                </c:pt>
                <c:pt idx="77">
                  <c:v>0.77318840579710135</c:v>
                </c:pt>
                <c:pt idx="78">
                  <c:v>0.78322981366459621</c:v>
                </c:pt>
                <c:pt idx="79">
                  <c:v>0.79327122153209106</c:v>
                </c:pt>
                <c:pt idx="80">
                  <c:v>0.80331262939958592</c:v>
                </c:pt>
                <c:pt idx="81">
                  <c:v>0.81335403726708055</c:v>
                </c:pt>
                <c:pt idx="82">
                  <c:v>0.82339544513457541</c:v>
                </c:pt>
                <c:pt idx="83">
                  <c:v>0.83343685300207027</c:v>
                </c:pt>
                <c:pt idx="84">
                  <c:v>0.84347826086956512</c:v>
                </c:pt>
                <c:pt idx="85">
                  <c:v>0.85351966873705987</c:v>
                </c:pt>
                <c:pt idx="86">
                  <c:v>0.86356107660455472</c:v>
                </c:pt>
                <c:pt idx="87">
                  <c:v>0.87360248447204958</c:v>
                </c:pt>
                <c:pt idx="88">
                  <c:v>0.88364389233954443</c:v>
                </c:pt>
                <c:pt idx="89">
                  <c:v>0.89368530020703918</c:v>
                </c:pt>
                <c:pt idx="90">
                  <c:v>0.90372670807453404</c:v>
                </c:pt>
                <c:pt idx="91">
                  <c:v>0.91376811594202889</c:v>
                </c:pt>
                <c:pt idx="92">
                  <c:v>0.92380952380952375</c:v>
                </c:pt>
                <c:pt idx="93">
                  <c:v>0.9338509316770186</c:v>
                </c:pt>
                <c:pt idx="94">
                  <c:v>0.94389233954451335</c:v>
                </c:pt>
                <c:pt idx="95">
                  <c:v>0.95393374741200809</c:v>
                </c:pt>
                <c:pt idx="96">
                  <c:v>0.96397515527950295</c:v>
                </c:pt>
                <c:pt idx="97">
                  <c:v>0.9740165631469978</c:v>
                </c:pt>
                <c:pt idx="98">
                  <c:v>0.98405797101449255</c:v>
                </c:pt>
                <c:pt idx="99">
                  <c:v>0.99409937888198741</c:v>
                </c:pt>
                <c:pt idx="100">
                  <c:v>1.0041407867494823</c:v>
                </c:pt>
                <c:pt idx="101">
                  <c:v>1.0141821946169771</c:v>
                </c:pt>
                <c:pt idx="102">
                  <c:v>1.0242236024844718</c:v>
                </c:pt>
                <c:pt idx="103">
                  <c:v>1.0342650103519668</c:v>
                </c:pt>
                <c:pt idx="104">
                  <c:v>1.0443064182194615</c:v>
                </c:pt>
                <c:pt idx="105">
                  <c:v>1.0543478260869563</c:v>
                </c:pt>
                <c:pt idx="106">
                  <c:v>1.0643892339544512</c:v>
                </c:pt>
                <c:pt idx="107">
                  <c:v>1.074430641821946</c:v>
                </c:pt>
                <c:pt idx="108">
                  <c:v>1.0844720496894409</c:v>
                </c:pt>
                <c:pt idx="109">
                  <c:v>1.0945134575569357</c:v>
                </c:pt>
                <c:pt idx="110">
                  <c:v>1.1045548654244304</c:v>
                </c:pt>
                <c:pt idx="111">
                  <c:v>1.1145962732919255</c:v>
                </c:pt>
                <c:pt idx="112">
                  <c:v>1.1246376811594201</c:v>
                </c:pt>
                <c:pt idx="113">
                  <c:v>1.1346790890269149</c:v>
                </c:pt>
                <c:pt idx="114">
                  <c:v>1.1447204968944098</c:v>
                </c:pt>
                <c:pt idx="115">
                  <c:v>1.1547619047619047</c:v>
                </c:pt>
                <c:pt idx="116">
                  <c:v>1.1648033126293995</c:v>
                </c:pt>
                <c:pt idx="117">
                  <c:v>1.1748447204968941</c:v>
                </c:pt>
                <c:pt idx="118">
                  <c:v>1.184886128364389</c:v>
                </c:pt>
                <c:pt idx="119">
                  <c:v>1.1949275362318839</c:v>
                </c:pt>
                <c:pt idx="120">
                  <c:v>1.2049689440993787</c:v>
                </c:pt>
                <c:pt idx="121">
                  <c:v>1.2150103519668736</c:v>
                </c:pt>
                <c:pt idx="122">
                  <c:v>1.2250517598343684</c:v>
                </c:pt>
                <c:pt idx="123">
                  <c:v>1.2350931677018631</c:v>
                </c:pt>
                <c:pt idx="124">
                  <c:v>1.2451345755693581</c:v>
                </c:pt>
                <c:pt idx="125">
                  <c:v>1.2551759834368528</c:v>
                </c:pt>
                <c:pt idx="126">
                  <c:v>1.2652173913043476</c:v>
                </c:pt>
                <c:pt idx="127">
                  <c:v>1.2752587991718425</c:v>
                </c:pt>
                <c:pt idx="128">
                  <c:v>1.2853002070393373</c:v>
                </c:pt>
                <c:pt idx="129">
                  <c:v>1.2953416149068322</c:v>
                </c:pt>
                <c:pt idx="130">
                  <c:v>1.3053830227743271</c:v>
                </c:pt>
                <c:pt idx="131">
                  <c:v>1.3154244306418217</c:v>
                </c:pt>
                <c:pt idx="132">
                  <c:v>1.3254658385093165</c:v>
                </c:pt>
                <c:pt idx="133">
                  <c:v>1.3355072463768114</c:v>
                </c:pt>
                <c:pt idx="134">
                  <c:v>1.3455486542443063</c:v>
                </c:pt>
                <c:pt idx="135">
                  <c:v>1.3555900621118011</c:v>
                </c:pt>
                <c:pt idx="136">
                  <c:v>1.3656314699792957</c:v>
                </c:pt>
                <c:pt idx="137">
                  <c:v>1.3756728778467908</c:v>
                </c:pt>
                <c:pt idx="138">
                  <c:v>1.3857142857142855</c:v>
                </c:pt>
                <c:pt idx="139">
                  <c:v>1.3957556935817803</c:v>
                </c:pt>
                <c:pt idx="140">
                  <c:v>1.4057971014492752</c:v>
                </c:pt>
                <c:pt idx="141">
                  <c:v>1.41583850931677</c:v>
                </c:pt>
                <c:pt idx="142">
                  <c:v>1.4258799171842649</c:v>
                </c:pt>
                <c:pt idx="143">
                  <c:v>1.4359213250517597</c:v>
                </c:pt>
                <c:pt idx="144">
                  <c:v>1.4459627329192544</c:v>
                </c:pt>
                <c:pt idx="145">
                  <c:v>1.4560041407867494</c:v>
                </c:pt>
                <c:pt idx="146">
                  <c:v>1.4660455486542441</c:v>
                </c:pt>
                <c:pt idx="147">
                  <c:v>1.4760869565217389</c:v>
                </c:pt>
                <c:pt idx="148">
                  <c:v>1.4861283643892338</c:v>
                </c:pt>
                <c:pt idx="149">
                  <c:v>1.4961697722567284</c:v>
                </c:pt>
                <c:pt idx="150">
                  <c:v>1.5062111801242235</c:v>
                </c:pt>
                <c:pt idx="151">
                  <c:v>1.5162525879917181</c:v>
                </c:pt>
                <c:pt idx="152">
                  <c:v>1.526293995859213</c:v>
                </c:pt>
                <c:pt idx="153">
                  <c:v>1.5363354037267078</c:v>
                </c:pt>
                <c:pt idx="154">
                  <c:v>1.5463768115942027</c:v>
                </c:pt>
                <c:pt idx="155">
                  <c:v>1.5564182194616976</c:v>
                </c:pt>
                <c:pt idx="156">
                  <c:v>1.5664596273291924</c:v>
                </c:pt>
                <c:pt idx="157">
                  <c:v>1.5765010351966871</c:v>
                </c:pt>
                <c:pt idx="158">
                  <c:v>1.5865424430641821</c:v>
                </c:pt>
                <c:pt idx="159">
                  <c:v>1.5965838509316768</c:v>
                </c:pt>
                <c:pt idx="160">
                  <c:v>1.6066252587991718</c:v>
                </c:pt>
                <c:pt idx="161">
                  <c:v>1.6166666666666665</c:v>
                </c:pt>
                <c:pt idx="162">
                  <c:v>1.6267080745341611</c:v>
                </c:pt>
                <c:pt idx="163">
                  <c:v>1.6367494824016562</c:v>
                </c:pt>
                <c:pt idx="164">
                  <c:v>1.6467908902691508</c:v>
                </c:pt>
                <c:pt idx="165">
                  <c:v>1.6568322981366457</c:v>
                </c:pt>
                <c:pt idx="166">
                  <c:v>1.6668737060041405</c:v>
                </c:pt>
                <c:pt idx="167">
                  <c:v>1.6769151138716354</c:v>
                </c:pt>
                <c:pt idx="168">
                  <c:v>1.6869565217391302</c:v>
                </c:pt>
                <c:pt idx="169">
                  <c:v>1.6969979296066251</c:v>
                </c:pt>
                <c:pt idx="170">
                  <c:v>1.7070393374741197</c:v>
                </c:pt>
                <c:pt idx="171">
                  <c:v>1.7170807453416148</c:v>
                </c:pt>
                <c:pt idx="172">
                  <c:v>1.7271221532091094</c:v>
                </c:pt>
                <c:pt idx="173">
                  <c:v>1.7371635610766045</c:v>
                </c:pt>
                <c:pt idx="174">
                  <c:v>1.7472049689440992</c:v>
                </c:pt>
                <c:pt idx="175">
                  <c:v>1.7572463768115938</c:v>
                </c:pt>
                <c:pt idx="176">
                  <c:v>1.7672877846790889</c:v>
                </c:pt>
                <c:pt idx="177">
                  <c:v>1.7773291925465835</c:v>
                </c:pt>
                <c:pt idx="178">
                  <c:v>1.7873706004140784</c:v>
                </c:pt>
                <c:pt idx="179">
                  <c:v>1.7974120082815732</c:v>
                </c:pt>
                <c:pt idx="180">
                  <c:v>1.8074534161490681</c:v>
                </c:pt>
                <c:pt idx="181">
                  <c:v>1.8174948240165629</c:v>
                </c:pt>
                <c:pt idx="182">
                  <c:v>1.8275362318840578</c:v>
                </c:pt>
                <c:pt idx="183">
                  <c:v>1.8375776397515524</c:v>
                </c:pt>
                <c:pt idx="184">
                  <c:v>1.8476190476190475</c:v>
                </c:pt>
                <c:pt idx="185">
                  <c:v>1.8576604554865421</c:v>
                </c:pt>
                <c:pt idx="186">
                  <c:v>1.8677018633540372</c:v>
                </c:pt>
                <c:pt idx="187">
                  <c:v>1.8777432712215318</c:v>
                </c:pt>
                <c:pt idx="188">
                  <c:v>1.8877846790890267</c:v>
                </c:pt>
                <c:pt idx="189">
                  <c:v>1.8978260869565216</c:v>
                </c:pt>
                <c:pt idx="190">
                  <c:v>1.9078674948240162</c:v>
                </c:pt>
                <c:pt idx="191">
                  <c:v>1.917908902691511</c:v>
                </c:pt>
                <c:pt idx="192">
                  <c:v>1.9279503105590059</c:v>
                </c:pt>
                <c:pt idx="193">
                  <c:v>1.9379917184265008</c:v>
                </c:pt>
                <c:pt idx="194">
                  <c:v>1.9480331262939956</c:v>
                </c:pt>
                <c:pt idx="195">
                  <c:v>1.9580745341614905</c:v>
                </c:pt>
                <c:pt idx="196">
                  <c:v>1.9681159420289851</c:v>
                </c:pt>
                <c:pt idx="197">
                  <c:v>1.9781573498964802</c:v>
                </c:pt>
                <c:pt idx="198">
                  <c:v>1.9881987577639748</c:v>
                </c:pt>
                <c:pt idx="199">
                  <c:v>1.9982401656314699</c:v>
                </c:pt>
                <c:pt idx="200">
                  <c:v>2.0082815734989645</c:v>
                </c:pt>
                <c:pt idx="201">
                  <c:v>2.0183229813664592</c:v>
                </c:pt>
                <c:pt idx="202">
                  <c:v>2.0283643892339542</c:v>
                </c:pt>
                <c:pt idx="203">
                  <c:v>2.0384057971014493</c:v>
                </c:pt>
                <c:pt idx="204">
                  <c:v>2.0484472049689435</c:v>
                </c:pt>
                <c:pt idx="205">
                  <c:v>2.0584886128364386</c:v>
                </c:pt>
                <c:pt idx="206">
                  <c:v>2.0685300207039337</c:v>
                </c:pt>
                <c:pt idx="207">
                  <c:v>2.0785714285714283</c:v>
                </c:pt>
                <c:pt idx="208">
                  <c:v>2.0886128364389229</c:v>
                </c:pt>
                <c:pt idx="209">
                  <c:v>2.098654244306418</c:v>
                </c:pt>
                <c:pt idx="210">
                  <c:v>2.1086956521739126</c:v>
                </c:pt>
                <c:pt idx="211">
                  <c:v>2.1187370600414077</c:v>
                </c:pt>
                <c:pt idx="212">
                  <c:v>2.1287784679089023</c:v>
                </c:pt>
                <c:pt idx="213">
                  <c:v>2.138819875776397</c:v>
                </c:pt>
                <c:pt idx="214">
                  <c:v>2.1488612836438921</c:v>
                </c:pt>
                <c:pt idx="215">
                  <c:v>2.1589026915113871</c:v>
                </c:pt>
                <c:pt idx="216">
                  <c:v>2.1689440993788818</c:v>
                </c:pt>
                <c:pt idx="217">
                  <c:v>2.1789855072463764</c:v>
                </c:pt>
                <c:pt idx="218">
                  <c:v>2.1890269151138715</c:v>
                </c:pt>
                <c:pt idx="219">
                  <c:v>2.1990683229813661</c:v>
                </c:pt>
                <c:pt idx="220">
                  <c:v>2.2091097308488608</c:v>
                </c:pt>
                <c:pt idx="221">
                  <c:v>2.2191511387163558</c:v>
                </c:pt>
                <c:pt idx="222">
                  <c:v>2.2291925465838509</c:v>
                </c:pt>
                <c:pt idx="223">
                  <c:v>2.2392339544513451</c:v>
                </c:pt>
                <c:pt idx="224">
                  <c:v>2.2492753623188402</c:v>
                </c:pt>
                <c:pt idx="225">
                  <c:v>2.2593167701863353</c:v>
                </c:pt>
                <c:pt idx="226">
                  <c:v>2.2693581780538299</c:v>
                </c:pt>
                <c:pt idx="227">
                  <c:v>2.2793995859213245</c:v>
                </c:pt>
                <c:pt idx="228">
                  <c:v>2.2894409937888196</c:v>
                </c:pt>
                <c:pt idx="229">
                  <c:v>2.2994824016563147</c:v>
                </c:pt>
                <c:pt idx="230">
                  <c:v>2.3095238095238093</c:v>
                </c:pt>
                <c:pt idx="231">
                  <c:v>2.3195652173913039</c:v>
                </c:pt>
                <c:pt idx="232">
                  <c:v>2.329606625258799</c:v>
                </c:pt>
                <c:pt idx="233">
                  <c:v>2.3396480331262937</c:v>
                </c:pt>
                <c:pt idx="234">
                  <c:v>2.3496894409937883</c:v>
                </c:pt>
                <c:pt idx="235">
                  <c:v>2.3597308488612834</c:v>
                </c:pt>
                <c:pt idx="236">
                  <c:v>2.369772256728778</c:v>
                </c:pt>
                <c:pt idx="237">
                  <c:v>2.3798136645962731</c:v>
                </c:pt>
                <c:pt idx="238">
                  <c:v>2.3898550724637677</c:v>
                </c:pt>
                <c:pt idx="239">
                  <c:v>2.3998964803312623</c:v>
                </c:pt>
                <c:pt idx="240">
                  <c:v>2.4099378881987574</c:v>
                </c:pt>
                <c:pt idx="241">
                  <c:v>2.4199792960662525</c:v>
                </c:pt>
                <c:pt idx="242">
                  <c:v>2.4300207039337471</c:v>
                </c:pt>
                <c:pt idx="243">
                  <c:v>2.4400621118012418</c:v>
                </c:pt>
                <c:pt idx="244">
                  <c:v>2.4501035196687369</c:v>
                </c:pt>
                <c:pt idx="245">
                  <c:v>2.4601449275362319</c:v>
                </c:pt>
                <c:pt idx="246">
                  <c:v>2.4701863354037261</c:v>
                </c:pt>
                <c:pt idx="247">
                  <c:v>2.4802277432712212</c:v>
                </c:pt>
                <c:pt idx="248">
                  <c:v>2.4902691511387163</c:v>
                </c:pt>
                <c:pt idx="249">
                  <c:v>2.5003105590062105</c:v>
                </c:pt>
                <c:pt idx="250">
                  <c:v>2.5103519668737055</c:v>
                </c:pt>
                <c:pt idx="251">
                  <c:v>2.5203933747412006</c:v>
                </c:pt>
                <c:pt idx="252">
                  <c:v>2.5304347826086953</c:v>
                </c:pt>
                <c:pt idx="253">
                  <c:v>2.5404761904761899</c:v>
                </c:pt>
                <c:pt idx="254">
                  <c:v>2.550517598343685</c:v>
                </c:pt>
                <c:pt idx="255">
                  <c:v>2.56055900621118</c:v>
                </c:pt>
                <c:pt idx="256">
                  <c:v>2.5706004140786747</c:v>
                </c:pt>
                <c:pt idx="257">
                  <c:v>2.5806418219461693</c:v>
                </c:pt>
                <c:pt idx="258">
                  <c:v>2.5906832298136644</c:v>
                </c:pt>
                <c:pt idx="259">
                  <c:v>2.600724637681159</c:v>
                </c:pt>
                <c:pt idx="260">
                  <c:v>2.6107660455486541</c:v>
                </c:pt>
                <c:pt idx="261">
                  <c:v>2.6208074534161487</c:v>
                </c:pt>
                <c:pt idx="262">
                  <c:v>2.6308488612836434</c:v>
                </c:pt>
                <c:pt idx="263">
                  <c:v>2.6408902691511384</c:v>
                </c:pt>
                <c:pt idx="264">
                  <c:v>2.6509316770186331</c:v>
                </c:pt>
                <c:pt idx="265">
                  <c:v>2.6609730848861277</c:v>
                </c:pt>
                <c:pt idx="266">
                  <c:v>2.6710144927536228</c:v>
                </c:pt>
                <c:pt idx="267">
                  <c:v>2.6810559006211179</c:v>
                </c:pt>
                <c:pt idx="268">
                  <c:v>2.6910973084886125</c:v>
                </c:pt>
                <c:pt idx="269">
                  <c:v>2.7011387163561071</c:v>
                </c:pt>
                <c:pt idx="270">
                  <c:v>2.7111801242236022</c:v>
                </c:pt>
                <c:pt idx="271">
                  <c:v>2.7212215320910973</c:v>
                </c:pt>
                <c:pt idx="272">
                  <c:v>2.7312629399585915</c:v>
                </c:pt>
                <c:pt idx="273">
                  <c:v>2.7413043478260866</c:v>
                </c:pt>
                <c:pt idx="274">
                  <c:v>2.7513457556935816</c:v>
                </c:pt>
                <c:pt idx="275">
                  <c:v>2.7613871635610763</c:v>
                </c:pt>
                <c:pt idx="276">
                  <c:v>2.7714285714285709</c:v>
                </c:pt>
                <c:pt idx="277">
                  <c:v>2.781469979296066</c:v>
                </c:pt>
                <c:pt idx="278">
                  <c:v>2.7915113871635606</c:v>
                </c:pt>
                <c:pt idx="279">
                  <c:v>2.8015527950310553</c:v>
                </c:pt>
                <c:pt idx="280">
                  <c:v>2.8115942028985503</c:v>
                </c:pt>
                <c:pt idx="281">
                  <c:v>2.8216356107660454</c:v>
                </c:pt>
                <c:pt idx="282">
                  <c:v>2.83167701863354</c:v>
                </c:pt>
                <c:pt idx="283">
                  <c:v>2.8417184265010347</c:v>
                </c:pt>
                <c:pt idx="284">
                  <c:v>2.8517598343685298</c:v>
                </c:pt>
                <c:pt idx="285">
                  <c:v>2.8618012422360244</c:v>
                </c:pt>
                <c:pt idx="286">
                  <c:v>2.8718426501035195</c:v>
                </c:pt>
                <c:pt idx="287">
                  <c:v>2.8818840579710141</c:v>
                </c:pt>
                <c:pt idx="288">
                  <c:v>2.8919254658385087</c:v>
                </c:pt>
                <c:pt idx="289">
                  <c:v>2.9019668737060038</c:v>
                </c:pt>
                <c:pt idx="290">
                  <c:v>2.9120082815734989</c:v>
                </c:pt>
                <c:pt idx="291">
                  <c:v>2.9220496894409931</c:v>
                </c:pt>
                <c:pt idx="292">
                  <c:v>2.9320910973084882</c:v>
                </c:pt>
                <c:pt idx="293">
                  <c:v>2.9421325051759832</c:v>
                </c:pt>
                <c:pt idx="294">
                  <c:v>2.9521739130434779</c:v>
                </c:pt>
                <c:pt idx="295">
                  <c:v>2.9622153209109725</c:v>
                </c:pt>
                <c:pt idx="296">
                  <c:v>2.9722567287784676</c:v>
                </c:pt>
                <c:pt idx="297">
                  <c:v>2.9822981366459627</c:v>
                </c:pt>
                <c:pt idx="298">
                  <c:v>2.9923395445134569</c:v>
                </c:pt>
                <c:pt idx="299">
                  <c:v>3.0023809523809519</c:v>
                </c:pt>
                <c:pt idx="300">
                  <c:v>3.012422360248447</c:v>
                </c:pt>
                <c:pt idx="301">
                  <c:v>3.0224637681159416</c:v>
                </c:pt>
                <c:pt idx="302">
                  <c:v>3.0325051759834363</c:v>
                </c:pt>
                <c:pt idx="303">
                  <c:v>3.0425465838509314</c:v>
                </c:pt>
                <c:pt idx="304">
                  <c:v>3.052587991718426</c:v>
                </c:pt>
                <c:pt idx="305">
                  <c:v>3.0626293995859211</c:v>
                </c:pt>
                <c:pt idx="306">
                  <c:v>3.0726708074534157</c:v>
                </c:pt>
                <c:pt idx="307">
                  <c:v>3.0827122153209108</c:v>
                </c:pt>
                <c:pt idx="308">
                  <c:v>3.0927536231884054</c:v>
                </c:pt>
                <c:pt idx="309">
                  <c:v>3.1027950310559</c:v>
                </c:pt>
                <c:pt idx="310">
                  <c:v>3.1128364389233951</c:v>
                </c:pt>
                <c:pt idx="311">
                  <c:v>3.1228778467908898</c:v>
                </c:pt>
                <c:pt idx="312">
                  <c:v>3.1329192546583848</c:v>
                </c:pt>
                <c:pt idx="313">
                  <c:v>3.1429606625258795</c:v>
                </c:pt>
                <c:pt idx="314">
                  <c:v>3.1530020703933741</c:v>
                </c:pt>
                <c:pt idx="315">
                  <c:v>3.1630434782608692</c:v>
                </c:pt>
                <c:pt idx="316">
                  <c:v>3.1730848861283643</c:v>
                </c:pt>
                <c:pt idx="317">
                  <c:v>3.1831262939958584</c:v>
                </c:pt>
                <c:pt idx="318">
                  <c:v>3.1931677018633535</c:v>
                </c:pt>
                <c:pt idx="319">
                  <c:v>3.2032091097308486</c:v>
                </c:pt>
                <c:pt idx="320">
                  <c:v>3.2132505175983437</c:v>
                </c:pt>
                <c:pt idx="321">
                  <c:v>3.2232919254658379</c:v>
                </c:pt>
                <c:pt idx="322">
                  <c:v>3.2333333333333329</c:v>
                </c:pt>
                <c:pt idx="323">
                  <c:v>3.243374741200828</c:v>
                </c:pt>
                <c:pt idx="324">
                  <c:v>3.2534161490683222</c:v>
                </c:pt>
                <c:pt idx="325">
                  <c:v>3.2634575569358173</c:v>
                </c:pt>
                <c:pt idx="326">
                  <c:v>3.2734989648033124</c:v>
                </c:pt>
                <c:pt idx="327">
                  <c:v>3.283540372670807</c:v>
                </c:pt>
                <c:pt idx="328">
                  <c:v>3.2935817805383016</c:v>
                </c:pt>
                <c:pt idx="329">
                  <c:v>3.3036231884057967</c:v>
                </c:pt>
                <c:pt idx="330">
                  <c:v>3.3136645962732914</c:v>
                </c:pt>
                <c:pt idx="331">
                  <c:v>3.3237060041407864</c:v>
                </c:pt>
                <c:pt idx="332">
                  <c:v>3.3337474120082811</c:v>
                </c:pt>
                <c:pt idx="333">
                  <c:v>3.3437888198757761</c:v>
                </c:pt>
                <c:pt idx="334">
                  <c:v>3.3538302277432708</c:v>
                </c:pt>
                <c:pt idx="335">
                  <c:v>3.3638716356107654</c:v>
                </c:pt>
                <c:pt idx="336">
                  <c:v>3.3739130434782605</c:v>
                </c:pt>
                <c:pt idx="337">
                  <c:v>3.3839544513457551</c:v>
                </c:pt>
                <c:pt idx="338">
                  <c:v>3.3939958592132502</c:v>
                </c:pt>
                <c:pt idx="339">
                  <c:v>3.4040372670807448</c:v>
                </c:pt>
                <c:pt idx="340">
                  <c:v>3.4140786749482395</c:v>
                </c:pt>
                <c:pt idx="341">
                  <c:v>3.4241200828157345</c:v>
                </c:pt>
                <c:pt idx="342">
                  <c:v>3.4341614906832296</c:v>
                </c:pt>
                <c:pt idx="343">
                  <c:v>3.4442028985507238</c:v>
                </c:pt>
                <c:pt idx="344">
                  <c:v>3.4542443064182189</c:v>
                </c:pt>
                <c:pt idx="345">
                  <c:v>3.464285714285714</c:v>
                </c:pt>
                <c:pt idx="346">
                  <c:v>3.474327122153209</c:v>
                </c:pt>
                <c:pt idx="347">
                  <c:v>3.4843685300207032</c:v>
                </c:pt>
                <c:pt idx="348">
                  <c:v>3.4944099378881983</c:v>
                </c:pt>
                <c:pt idx="349">
                  <c:v>3.5044513457556934</c:v>
                </c:pt>
                <c:pt idx="350">
                  <c:v>3.5144927536231876</c:v>
                </c:pt>
                <c:pt idx="351">
                  <c:v>3.5245341614906827</c:v>
                </c:pt>
                <c:pt idx="352">
                  <c:v>3.5345755693581777</c:v>
                </c:pt>
                <c:pt idx="353">
                  <c:v>3.5446169772256724</c:v>
                </c:pt>
                <c:pt idx="354">
                  <c:v>3.554658385093167</c:v>
                </c:pt>
                <c:pt idx="355">
                  <c:v>3.5646997929606621</c:v>
                </c:pt>
                <c:pt idx="356">
                  <c:v>3.5747412008281567</c:v>
                </c:pt>
                <c:pt idx="357">
                  <c:v>3.5847826086956518</c:v>
                </c:pt>
                <c:pt idx="358">
                  <c:v>3.5948240165631464</c:v>
                </c:pt>
                <c:pt idx="359">
                  <c:v>3.6048654244306415</c:v>
                </c:pt>
                <c:pt idx="360">
                  <c:v>3.6149068322981361</c:v>
                </c:pt>
                <c:pt idx="361">
                  <c:v>3.6249482401656312</c:v>
                </c:pt>
                <c:pt idx="362">
                  <c:v>3.6349896480331259</c:v>
                </c:pt>
                <c:pt idx="363">
                  <c:v>3.6450310559006205</c:v>
                </c:pt>
                <c:pt idx="364">
                  <c:v>3.6550724637681156</c:v>
                </c:pt>
                <c:pt idx="365">
                  <c:v>3.6651138716356102</c:v>
                </c:pt>
                <c:pt idx="366">
                  <c:v>3.6751552795031048</c:v>
                </c:pt>
                <c:pt idx="367">
                  <c:v>3.6851966873705999</c:v>
                </c:pt>
                <c:pt idx="368">
                  <c:v>3.695238095238095</c:v>
                </c:pt>
                <c:pt idx="369">
                  <c:v>3.7052795031055892</c:v>
                </c:pt>
                <c:pt idx="370">
                  <c:v>3.7153209109730843</c:v>
                </c:pt>
                <c:pt idx="371">
                  <c:v>3.7253623188405793</c:v>
                </c:pt>
                <c:pt idx="372">
                  <c:v>3.7354037267080744</c:v>
                </c:pt>
                <c:pt idx="373">
                  <c:v>3.7454451345755686</c:v>
                </c:pt>
                <c:pt idx="374">
                  <c:v>3.7554865424430637</c:v>
                </c:pt>
                <c:pt idx="375">
                  <c:v>3.7655279503105588</c:v>
                </c:pt>
                <c:pt idx="376">
                  <c:v>3.7755693581780534</c:v>
                </c:pt>
                <c:pt idx="377">
                  <c:v>3.785610766045548</c:v>
                </c:pt>
                <c:pt idx="378">
                  <c:v>3.7956521739130431</c:v>
                </c:pt>
                <c:pt idx="379">
                  <c:v>3.8056935817805377</c:v>
                </c:pt>
                <c:pt idx="380">
                  <c:v>3.8157349896480324</c:v>
                </c:pt>
                <c:pt idx="381">
                  <c:v>3.8257763975155274</c:v>
                </c:pt>
                <c:pt idx="382">
                  <c:v>3.8358178053830221</c:v>
                </c:pt>
                <c:pt idx="383">
                  <c:v>3.8458592132505172</c:v>
                </c:pt>
                <c:pt idx="384">
                  <c:v>3.8559006211180118</c:v>
                </c:pt>
                <c:pt idx="385">
                  <c:v>3.8659420289855069</c:v>
                </c:pt>
                <c:pt idx="386">
                  <c:v>3.8759834368530015</c:v>
                </c:pt>
                <c:pt idx="387">
                  <c:v>3.8860248447204966</c:v>
                </c:pt>
                <c:pt idx="388">
                  <c:v>3.8960662525879912</c:v>
                </c:pt>
                <c:pt idx="389">
                  <c:v>3.9061076604554859</c:v>
                </c:pt>
                <c:pt idx="390">
                  <c:v>3.9161490683229809</c:v>
                </c:pt>
                <c:pt idx="391">
                  <c:v>3.926190476190476</c:v>
                </c:pt>
                <c:pt idx="392">
                  <c:v>3.9362318840579702</c:v>
                </c:pt>
                <c:pt idx="393">
                  <c:v>3.9462732919254653</c:v>
                </c:pt>
                <c:pt idx="394">
                  <c:v>3.9563146997929604</c:v>
                </c:pt>
                <c:pt idx="395">
                  <c:v>3.9663561076604545</c:v>
                </c:pt>
                <c:pt idx="396">
                  <c:v>3.9763975155279496</c:v>
                </c:pt>
                <c:pt idx="397">
                  <c:v>3.9864389233954443</c:v>
                </c:pt>
                <c:pt idx="398">
                  <c:v>3.9964803312629398</c:v>
                </c:pt>
                <c:pt idx="399">
                  <c:v>4.0065217391304344</c:v>
                </c:pt>
                <c:pt idx="400">
                  <c:v>4.016563146997929</c:v>
                </c:pt>
                <c:pt idx="401">
                  <c:v>4.0266045548654237</c:v>
                </c:pt>
                <c:pt idx="402">
                  <c:v>4.0366459627329183</c:v>
                </c:pt>
                <c:pt idx="403">
                  <c:v>4.0466873706004138</c:v>
                </c:pt>
                <c:pt idx="404">
                  <c:v>4.0567287784679085</c:v>
                </c:pt>
                <c:pt idx="405">
                  <c:v>4.0667701863354031</c:v>
                </c:pt>
                <c:pt idx="406">
                  <c:v>4.0768115942028986</c:v>
                </c:pt>
                <c:pt idx="407">
                  <c:v>4.0868530020703933</c:v>
                </c:pt>
                <c:pt idx="408">
                  <c:v>4.096894409937887</c:v>
                </c:pt>
                <c:pt idx="409">
                  <c:v>4.1069358178053825</c:v>
                </c:pt>
              </c:numCache>
            </c:numRef>
          </c:xVal>
          <c:yVal>
            <c:numRef>
              <c:f>'WAG followed by co-injection 80'!$M$392:$M$801</c:f>
              <c:numCache>
                <c:formatCode>General</c:formatCode>
                <c:ptCount val="410"/>
                <c:pt idx="0">
                  <c:v>2.171238684276755</c:v>
                </c:pt>
                <c:pt idx="1">
                  <c:v>2.1197177663447797</c:v>
                </c:pt>
                <c:pt idx="2">
                  <c:v>1.7296308162882483</c:v>
                </c:pt>
                <c:pt idx="3">
                  <c:v>6.2708317254365857</c:v>
                </c:pt>
                <c:pt idx="4">
                  <c:v>1.9945955370813522</c:v>
                </c:pt>
                <c:pt idx="5">
                  <c:v>0.97889744070783902</c:v>
                </c:pt>
                <c:pt idx="6">
                  <c:v>1.1261000633706397</c:v>
                </c:pt>
                <c:pt idx="7">
                  <c:v>2.7894896994606122</c:v>
                </c:pt>
                <c:pt idx="8">
                  <c:v>1.6781098983562732</c:v>
                </c:pt>
                <c:pt idx="9">
                  <c:v>2.7379687815286373</c:v>
                </c:pt>
                <c:pt idx="10">
                  <c:v>0.78753403124613541</c:v>
                </c:pt>
                <c:pt idx="11">
                  <c:v>0.6476915397164591</c:v>
                </c:pt>
                <c:pt idx="12">
                  <c:v>0.27232485192622841</c:v>
                </c:pt>
                <c:pt idx="13">
                  <c:v>0.71393271991473517</c:v>
                </c:pt>
                <c:pt idx="14">
                  <c:v>0.8905758671101377</c:v>
                </c:pt>
                <c:pt idx="15">
                  <c:v>1.09665953883809</c:v>
                </c:pt>
                <c:pt idx="16">
                  <c:v>1.3174634728323436</c:v>
                </c:pt>
                <c:pt idx="17">
                  <c:v>1.1040196699712146</c:v>
                </c:pt>
                <c:pt idx="18">
                  <c:v>1.604508587024873</c:v>
                </c:pt>
                <c:pt idx="19">
                  <c:v>1.604508587024873</c:v>
                </c:pt>
                <c:pt idx="20">
                  <c:v>1.7664314719539747</c:v>
                </c:pt>
                <c:pt idx="21">
                  <c:v>1.9062739634836507</c:v>
                </c:pt>
                <c:pt idx="22">
                  <c:v>1.9725151436819268</c:v>
                </c:pt>
                <c:pt idx="23">
                  <c:v>2.1123576352116031</c:v>
                </c:pt>
                <c:pt idx="24">
                  <c:v>2.0755569795459294</c:v>
                </c:pt>
                <c:pt idx="25">
                  <c:v>2.0829171106790532</c:v>
                </c:pt>
                <c:pt idx="26">
                  <c:v>2.2742805201407048</c:v>
                </c:pt>
                <c:pt idx="27">
                  <c:v>2.2153994710756053</c:v>
                </c:pt>
                <c:pt idx="28">
                  <c:v>2.2448399956081553</c:v>
                </c:pt>
                <c:pt idx="29">
                  <c:v>2.4730040607355335</c:v>
                </c:pt>
                <c:pt idx="30">
                  <c:v>2.2522001267412795</c:v>
                </c:pt>
                <c:pt idx="31">
                  <c:v>2.3037210446733072</c:v>
                </c:pt>
                <c:pt idx="32">
                  <c:v>2.2522001267412795</c:v>
                </c:pt>
                <c:pt idx="33">
                  <c:v>2.0387563238802029</c:v>
                </c:pt>
                <c:pt idx="34">
                  <c:v>2.2301197333419065</c:v>
                </c:pt>
                <c:pt idx="35">
                  <c:v>2.259560257874456</c:v>
                </c:pt>
                <c:pt idx="36">
                  <c:v>1.9430746191493773</c:v>
                </c:pt>
                <c:pt idx="37">
                  <c:v>2.1565184220104539</c:v>
                </c:pt>
                <c:pt idx="38">
                  <c:v>2.2448399956081553</c:v>
                </c:pt>
                <c:pt idx="39">
                  <c:v>2.1638785531436304</c:v>
                </c:pt>
                <c:pt idx="40">
                  <c:v>2.0534765861465041</c:v>
                </c:pt>
                <c:pt idx="41">
                  <c:v>2.2301197333419065</c:v>
                </c:pt>
                <c:pt idx="42">
                  <c:v>1.9725151436819268</c:v>
                </c:pt>
                <c:pt idx="43">
                  <c:v>1.9504347502825015</c:v>
                </c:pt>
                <c:pt idx="44">
                  <c:v>2.2374798644750311</c:v>
                </c:pt>
                <c:pt idx="45">
                  <c:v>2.3037210446733072</c:v>
                </c:pt>
                <c:pt idx="46">
                  <c:v>2.2816406512738818</c:v>
                </c:pt>
                <c:pt idx="47">
                  <c:v>2.3258014380727325</c:v>
                </c:pt>
                <c:pt idx="48">
                  <c:v>2.3994027494041328</c:v>
                </c:pt>
                <c:pt idx="49">
                  <c:v>2.0681968484127524</c:v>
                </c:pt>
                <c:pt idx="50">
                  <c:v>1.9283543568830763</c:v>
                </c:pt>
                <c:pt idx="51">
                  <c:v>2.0313961927470787</c:v>
                </c:pt>
                <c:pt idx="52">
                  <c:v>2.0313961927470787</c:v>
                </c:pt>
                <c:pt idx="53">
                  <c:v>1.9283543568830763</c:v>
                </c:pt>
                <c:pt idx="54">
                  <c:v>2.4362034050698589</c:v>
                </c:pt>
                <c:pt idx="55">
                  <c:v>2.4877243230018342</c:v>
                </c:pt>
                <c:pt idx="56">
                  <c:v>2.502444585268135</c:v>
                </c:pt>
                <c:pt idx="57">
                  <c:v>2.4214831428035581</c:v>
                </c:pt>
                <c:pt idx="58">
                  <c:v>2.5466053720669857</c:v>
                </c:pt>
                <c:pt idx="59">
                  <c:v>2.3773223560047074</c:v>
                </c:pt>
                <c:pt idx="60">
                  <c:v>2.5245249786675603</c:v>
                </c:pt>
                <c:pt idx="61">
                  <c:v>2.3184413069395555</c:v>
                </c:pt>
                <c:pt idx="62">
                  <c:v>2.3405217003389813</c:v>
                </c:pt>
                <c:pt idx="63">
                  <c:v>2.1638785531436304</c:v>
                </c:pt>
                <c:pt idx="64">
                  <c:v>2.5171648475343837</c:v>
                </c:pt>
                <c:pt idx="65">
                  <c:v>2.3920426182710082</c:v>
                </c:pt>
                <c:pt idx="66">
                  <c:v>2.4730040607355335</c:v>
                </c:pt>
                <c:pt idx="67">
                  <c:v>2.3331615692058567</c:v>
                </c:pt>
                <c:pt idx="68">
                  <c:v>2.3920426182710082</c:v>
                </c:pt>
                <c:pt idx="69">
                  <c:v>2.5245249786675603</c:v>
                </c:pt>
                <c:pt idx="70">
                  <c:v>2.5318851098006849</c:v>
                </c:pt>
                <c:pt idx="71">
                  <c:v>2.3552419626052821</c:v>
                </c:pt>
                <c:pt idx="72">
                  <c:v>2.3920426182710082</c:v>
                </c:pt>
                <c:pt idx="73">
                  <c:v>2.4435635362029831</c:v>
                </c:pt>
                <c:pt idx="74">
                  <c:v>2.5907661588658364</c:v>
                </c:pt>
                <c:pt idx="75">
                  <c:v>2.2227596022087299</c:v>
                </c:pt>
                <c:pt idx="76">
                  <c:v>2.2374798644750311</c:v>
                </c:pt>
                <c:pt idx="77">
                  <c:v>2.2669203890075811</c:v>
                </c:pt>
                <c:pt idx="78">
                  <c:v>2.8042099617269129</c:v>
                </c:pt>
                <c:pt idx="79">
                  <c:v>2.3552419626052821</c:v>
                </c:pt>
                <c:pt idx="80">
                  <c:v>2.3920426182710082</c:v>
                </c:pt>
                <c:pt idx="81">
                  <c:v>2.4509236673361077</c:v>
                </c:pt>
                <c:pt idx="82">
                  <c:v>2.5834060277326598</c:v>
                </c:pt>
                <c:pt idx="83">
                  <c:v>2.6349269456646871</c:v>
                </c:pt>
                <c:pt idx="84">
                  <c:v>2.3773223560047074</c:v>
                </c:pt>
                <c:pt idx="85">
                  <c:v>2.406762880537257</c:v>
                </c:pt>
                <c:pt idx="86">
                  <c:v>2.3626020937384067</c:v>
                </c:pt>
                <c:pt idx="87">
                  <c:v>2.6128465522652617</c:v>
                </c:pt>
                <c:pt idx="88">
                  <c:v>2.4288432739366823</c:v>
                </c:pt>
                <c:pt idx="89">
                  <c:v>2.3846824871378316</c:v>
                </c:pt>
                <c:pt idx="90">
                  <c:v>2.5171648475343837</c:v>
                </c:pt>
                <c:pt idx="91">
                  <c:v>2.4214831428035581</c:v>
                </c:pt>
                <c:pt idx="92">
                  <c:v>2.5466053720669857</c:v>
                </c:pt>
                <c:pt idx="93">
                  <c:v>2.6422870767978113</c:v>
                </c:pt>
                <c:pt idx="94">
                  <c:v>2.3110811758064314</c:v>
                </c:pt>
                <c:pt idx="95">
                  <c:v>2.6422870767978113</c:v>
                </c:pt>
                <c:pt idx="96">
                  <c:v>2.686447863596662</c:v>
                </c:pt>
                <c:pt idx="97">
                  <c:v>2.4950844541349584</c:v>
                </c:pt>
                <c:pt idx="98">
                  <c:v>2.3920426182710082</c:v>
                </c:pt>
                <c:pt idx="99">
                  <c:v>2.4877243230018342</c:v>
                </c:pt>
                <c:pt idx="100">
                  <c:v>2.5245249786675603</c:v>
                </c:pt>
                <c:pt idx="101">
                  <c:v>2.3478818314721575</c:v>
                </c:pt>
                <c:pt idx="102">
                  <c:v>2.259560257874456</c:v>
                </c:pt>
                <c:pt idx="103">
                  <c:v>2.7306086503955123</c:v>
                </c:pt>
                <c:pt idx="104">
                  <c:v>2.4582837984692847</c:v>
                </c:pt>
                <c:pt idx="105">
                  <c:v>2.7453289126617615</c:v>
                </c:pt>
                <c:pt idx="106">
                  <c:v>2.7600491749280627</c:v>
                </c:pt>
                <c:pt idx="107">
                  <c:v>2.6128465522652617</c:v>
                </c:pt>
                <c:pt idx="108">
                  <c:v>2.3920426182710082</c:v>
                </c:pt>
                <c:pt idx="109">
                  <c:v>2.502444585268135</c:v>
                </c:pt>
                <c:pt idx="110">
                  <c:v>2.6202066833983859</c:v>
                </c:pt>
                <c:pt idx="111">
                  <c:v>2.5760458965995352</c:v>
                </c:pt>
                <c:pt idx="112">
                  <c:v>2.2374798644750311</c:v>
                </c:pt>
                <c:pt idx="113">
                  <c:v>2.5539655032001103</c:v>
                </c:pt>
                <c:pt idx="114">
                  <c:v>2.2448399956081553</c:v>
                </c:pt>
                <c:pt idx="115">
                  <c:v>2.2080393399424816</c:v>
                </c:pt>
                <c:pt idx="116">
                  <c:v>1.7737916030870993</c:v>
                </c:pt>
                <c:pt idx="117">
                  <c:v>2.3478818314721575</c:v>
                </c:pt>
                <c:pt idx="118">
                  <c:v>2.0093157993476534</c:v>
                </c:pt>
                <c:pt idx="119">
                  <c:v>1.6486693738237235</c:v>
                </c:pt>
                <c:pt idx="120">
                  <c:v>1.8400327832853749</c:v>
                </c:pt>
                <c:pt idx="121">
                  <c:v>2.0093157993476534</c:v>
                </c:pt>
                <c:pt idx="122">
                  <c:v>1.6339491115574225</c:v>
                </c:pt>
                <c:pt idx="123">
                  <c:v>1.8989138323505266</c:v>
                </c:pt>
                <c:pt idx="124">
                  <c:v>1.8032321276196484</c:v>
                </c:pt>
                <c:pt idx="125">
                  <c:v>1.9798752748150512</c:v>
                </c:pt>
                <c:pt idx="126">
                  <c:v>1.7737916030870993</c:v>
                </c:pt>
                <c:pt idx="127">
                  <c:v>1.6339491115574225</c:v>
                </c:pt>
                <c:pt idx="128">
                  <c:v>1.8547530455516759</c:v>
                </c:pt>
                <c:pt idx="129">
                  <c:v>1.6707497672231491</c:v>
                </c:pt>
                <c:pt idx="130">
                  <c:v>1.5161870134271715</c:v>
                </c:pt>
                <c:pt idx="131">
                  <c:v>1.6192288492911215</c:v>
                </c:pt>
                <c:pt idx="132">
                  <c:v>1.7517112096876735</c:v>
                </c:pt>
                <c:pt idx="133">
                  <c:v>1.8105922587528251</c:v>
                </c:pt>
                <c:pt idx="134">
                  <c:v>0.92001639164268745</c:v>
                </c:pt>
                <c:pt idx="135">
                  <c:v>0.92001639164268745</c:v>
                </c:pt>
                <c:pt idx="136">
                  <c:v>1.1923412435689158</c:v>
                </c:pt>
                <c:pt idx="137">
                  <c:v>1.5235471445602957</c:v>
                </c:pt>
                <c:pt idx="138">
                  <c:v>1.5897883247585718</c:v>
                </c:pt>
                <c:pt idx="139">
                  <c:v>1.4499458332288957</c:v>
                </c:pt>
                <c:pt idx="140">
                  <c:v>0.54464970385245681</c:v>
                </c:pt>
                <c:pt idx="141">
                  <c:v>0.27232485192622841</c:v>
                </c:pt>
                <c:pt idx="142">
                  <c:v>7.6030154605351781</c:v>
                </c:pt>
                <c:pt idx="143">
                  <c:v>1.1187399322375156</c:v>
                </c:pt>
                <c:pt idx="144">
                  <c:v>5.1373715309327697</c:v>
                </c:pt>
                <c:pt idx="145">
                  <c:v>5.8292238574480795</c:v>
                </c:pt>
                <c:pt idx="146">
                  <c:v>5.0490499573350691</c:v>
                </c:pt>
                <c:pt idx="147">
                  <c:v>3.8419884514998515</c:v>
                </c:pt>
                <c:pt idx="148">
                  <c:v>4.2467956638226321</c:v>
                </c:pt>
                <c:pt idx="149">
                  <c:v>3.8419884514998515</c:v>
                </c:pt>
                <c:pt idx="150">
                  <c:v>3.9155897628313046</c:v>
                </c:pt>
                <c:pt idx="151">
                  <c:v>3.5917439929730484</c:v>
                </c:pt>
                <c:pt idx="152">
                  <c:v>3.2384576985822431</c:v>
                </c:pt>
                <c:pt idx="153">
                  <c:v>3.5549433373073742</c:v>
                </c:pt>
                <c:pt idx="154">
                  <c:v>3.5034224193753469</c:v>
                </c:pt>
                <c:pt idx="155">
                  <c:v>3.6800655665707498</c:v>
                </c:pt>
                <c:pt idx="156">
                  <c:v>3.1501361249845941</c:v>
                </c:pt>
                <c:pt idx="157">
                  <c:v>3.5402230750410735</c:v>
                </c:pt>
                <c:pt idx="158">
                  <c:v>3.267898223114845</c:v>
                </c:pt>
                <c:pt idx="159">
                  <c:v>2.3626020937384067</c:v>
                </c:pt>
                <c:pt idx="160">
                  <c:v>1.4573059643620199</c:v>
                </c:pt>
                <c:pt idx="161">
                  <c:v>1.4646660954951443</c:v>
                </c:pt>
                <c:pt idx="162">
                  <c:v>2.3626020937384067</c:v>
                </c:pt>
                <c:pt idx="163">
                  <c:v>0.96417717844153816</c:v>
                </c:pt>
                <c:pt idx="164">
                  <c:v>3.0912550759194426</c:v>
                </c:pt>
                <c:pt idx="165">
                  <c:v>3.9744708118964032</c:v>
                </c:pt>
                <c:pt idx="166">
                  <c:v>4.4970401223494871</c:v>
                </c:pt>
                <c:pt idx="167">
                  <c:v>4.1879146147575321</c:v>
                </c:pt>
                <c:pt idx="168">
                  <c:v>4.7546447120094149</c:v>
                </c:pt>
                <c:pt idx="169">
                  <c:v>4.7325643186099891</c:v>
                </c:pt>
                <c:pt idx="170">
                  <c:v>4.0480721232278567</c:v>
                </c:pt>
                <c:pt idx="171">
                  <c:v>3.9891910741627044</c:v>
                </c:pt>
                <c:pt idx="172">
                  <c:v>3.7683871401684512</c:v>
                </c:pt>
                <c:pt idx="173">
                  <c:v>3.9082296316981271</c:v>
                </c:pt>
                <c:pt idx="174">
                  <c:v>3.6653453043044486</c:v>
                </c:pt>
                <c:pt idx="175">
                  <c:v>3.7978276647010007</c:v>
                </c:pt>
                <c:pt idx="176">
                  <c:v>3.7463067467690254</c:v>
                </c:pt>
                <c:pt idx="177">
                  <c:v>3.6064642552393495</c:v>
                </c:pt>
                <c:pt idx="178">
                  <c:v>3.5623034684404993</c:v>
                </c:pt>
                <c:pt idx="179">
                  <c:v>3.9597505496301544</c:v>
                </c:pt>
                <c:pt idx="180">
                  <c:v>3.9376701562307295</c:v>
                </c:pt>
                <c:pt idx="181">
                  <c:v>3.7168662222364763</c:v>
                </c:pt>
                <c:pt idx="182">
                  <c:v>3.5549433373073742</c:v>
                </c:pt>
                <c:pt idx="183">
                  <c:v>1.6486693738237235</c:v>
                </c:pt>
                <c:pt idx="184">
                  <c:v>1.4499458332288957</c:v>
                </c:pt>
                <c:pt idx="185">
                  <c:v>0.95681704730841377</c:v>
                </c:pt>
                <c:pt idx="186">
                  <c:v>3.8419884514998515</c:v>
                </c:pt>
                <c:pt idx="187">
                  <c:v>3.1795766495171436</c:v>
                </c:pt>
                <c:pt idx="188">
                  <c:v>4.268876057222057</c:v>
                </c:pt>
                <c:pt idx="189">
                  <c:v>3.3709400589787957</c:v>
                </c:pt>
                <c:pt idx="190">
                  <c:v>2.9293321909903409</c:v>
                </c:pt>
                <c:pt idx="191">
                  <c:v>3.8714289760324534</c:v>
                </c:pt>
                <c:pt idx="192">
                  <c:v>2.7747694371943634</c:v>
                </c:pt>
                <c:pt idx="193">
                  <c:v>6.8817226094873183</c:v>
                </c:pt>
                <c:pt idx="194">
                  <c:v>4.1143133034260799</c:v>
                </c:pt>
                <c:pt idx="195">
                  <c:v>4.2099950081569579</c:v>
                </c:pt>
                <c:pt idx="196">
                  <c:v>4.1143133034260799</c:v>
                </c:pt>
                <c:pt idx="197">
                  <c:v>3.5917439929730484</c:v>
                </c:pt>
                <c:pt idx="198">
                  <c:v>3.6064642552393495</c:v>
                </c:pt>
                <c:pt idx="199">
                  <c:v>3.8567087137661527</c:v>
                </c:pt>
                <c:pt idx="200">
                  <c:v>3.5623034684404993</c:v>
                </c:pt>
                <c:pt idx="201">
                  <c:v>3.6800655665707498</c:v>
                </c:pt>
                <c:pt idx="202">
                  <c:v>3.9229498939644287</c:v>
                </c:pt>
                <c:pt idx="203">
                  <c:v>3.878789107165578</c:v>
                </c:pt>
                <c:pt idx="204">
                  <c:v>4.1437538279586823</c:v>
                </c:pt>
                <c:pt idx="205">
                  <c:v>4.0407119920946792</c:v>
                </c:pt>
                <c:pt idx="206">
                  <c:v>3.9891910741627044</c:v>
                </c:pt>
                <c:pt idx="207">
                  <c:v>3.9597505496301544</c:v>
                </c:pt>
                <c:pt idx="208">
                  <c:v>2.6790877324635378</c:v>
                </c:pt>
                <c:pt idx="209">
                  <c:v>1.9577948814156259</c:v>
                </c:pt>
                <c:pt idx="210">
                  <c:v>4.0775126477604058</c:v>
                </c:pt>
                <c:pt idx="211">
                  <c:v>3.2899786165142704</c:v>
                </c:pt>
                <c:pt idx="212">
                  <c:v>1.6413092426905467</c:v>
                </c:pt>
                <c:pt idx="213">
                  <c:v>3.8567087137661527</c:v>
                </c:pt>
                <c:pt idx="214">
                  <c:v>3.8419884514998515</c:v>
                </c:pt>
                <c:pt idx="215">
                  <c:v>3.5843838618399242</c:v>
                </c:pt>
                <c:pt idx="216">
                  <c:v>3.0618145513868926</c:v>
                </c:pt>
                <c:pt idx="217">
                  <c:v>3.7904675335678766</c:v>
                </c:pt>
                <c:pt idx="218">
                  <c:v>4.7325643186099891</c:v>
                </c:pt>
                <c:pt idx="219">
                  <c:v>4.1143133034260799</c:v>
                </c:pt>
                <c:pt idx="220">
                  <c:v>3.7389466156359021</c:v>
                </c:pt>
                <c:pt idx="221">
                  <c:v>4.0775126477604058</c:v>
                </c:pt>
                <c:pt idx="222">
                  <c:v>4.2615159260889328</c:v>
                </c:pt>
                <c:pt idx="223">
                  <c:v>4.1437538279586823</c:v>
                </c:pt>
                <c:pt idx="224">
                  <c:v>3.9450302873638536</c:v>
                </c:pt>
                <c:pt idx="225">
                  <c:v>3.9229498939644287</c:v>
                </c:pt>
                <c:pt idx="226">
                  <c:v>4.1511139590918056</c:v>
                </c:pt>
                <c:pt idx="227">
                  <c:v>3.6359047797718995</c:v>
                </c:pt>
                <c:pt idx="228">
                  <c:v>3.5328629439079493</c:v>
                </c:pt>
                <c:pt idx="229">
                  <c:v>3.6138243863724737</c:v>
                </c:pt>
                <c:pt idx="230">
                  <c:v>4.033351860961556</c:v>
                </c:pt>
                <c:pt idx="231">
                  <c:v>3.8640688448992773</c:v>
                </c:pt>
                <c:pt idx="232">
                  <c:v>3.5475832061741985</c:v>
                </c:pt>
                <c:pt idx="233">
                  <c:v>3.7095060911032993</c:v>
                </c:pt>
                <c:pt idx="234">
                  <c:v>2.995573371188617</c:v>
                </c:pt>
                <c:pt idx="235">
                  <c:v>1.2733026860334928</c:v>
                </c:pt>
                <c:pt idx="236">
                  <c:v>1.0892994077049658</c:v>
                </c:pt>
                <c:pt idx="237">
                  <c:v>2.0976373729453544</c:v>
                </c:pt>
                <c:pt idx="238">
                  <c:v>3.4813420259759216</c:v>
                </c:pt>
                <c:pt idx="239">
                  <c:v>3.9376701562307295</c:v>
                </c:pt>
                <c:pt idx="240">
                  <c:v>3.8199080581004257</c:v>
                </c:pt>
                <c:pt idx="241">
                  <c:v>4.0775126477604058</c:v>
                </c:pt>
                <c:pt idx="242">
                  <c:v>2.4582837984692847</c:v>
                </c:pt>
                <c:pt idx="243">
                  <c:v>4.0701525166272816</c:v>
                </c:pt>
                <c:pt idx="244">
                  <c:v>4.4234388110180349</c:v>
                </c:pt>
                <c:pt idx="245">
                  <c:v>4.4455192044174598</c:v>
                </c:pt>
                <c:pt idx="246">
                  <c:v>4.3130368440209077</c:v>
                </c:pt>
                <c:pt idx="247">
                  <c:v>4.4455192044174598</c:v>
                </c:pt>
                <c:pt idx="248">
                  <c:v>4.1437538279586823</c:v>
                </c:pt>
                <c:pt idx="249">
                  <c:v>4.1658342213581063</c:v>
                </c:pt>
                <c:pt idx="250">
                  <c:v>3.8272681892336031</c:v>
                </c:pt>
                <c:pt idx="251">
                  <c:v>2.6054864211320852</c:v>
                </c:pt>
                <c:pt idx="252">
                  <c:v>3.4519015014433725</c:v>
                </c:pt>
                <c:pt idx="253">
                  <c:v>3.172216518383967</c:v>
                </c:pt>
                <c:pt idx="254">
                  <c:v>2.5613256343332345</c:v>
                </c:pt>
                <c:pt idx="255">
                  <c:v>2.9072517975909151</c:v>
                </c:pt>
                <c:pt idx="256">
                  <c:v>4.3277571062872084</c:v>
                </c:pt>
                <c:pt idx="257">
                  <c:v>4.8724068101396654</c:v>
                </c:pt>
                <c:pt idx="258">
                  <c:v>1.692830160622574</c:v>
                </c:pt>
                <c:pt idx="259">
                  <c:v>4.6516028761454118</c:v>
                </c:pt>
                <c:pt idx="260">
                  <c:v>5.2256931045304711</c:v>
                </c:pt>
                <c:pt idx="261">
                  <c:v>3.9891910741627044</c:v>
                </c:pt>
                <c:pt idx="262">
                  <c:v>4.0627923854941042</c:v>
                </c:pt>
                <c:pt idx="263">
                  <c:v>4.2247152704232063</c:v>
                </c:pt>
                <c:pt idx="264">
                  <c:v>4.2320754015563837</c:v>
                </c:pt>
                <c:pt idx="265">
                  <c:v>4.2835963194883586</c:v>
                </c:pt>
                <c:pt idx="266">
                  <c:v>4.3130368440209077</c:v>
                </c:pt>
                <c:pt idx="267">
                  <c:v>4.2247152704232063</c:v>
                </c:pt>
                <c:pt idx="268">
                  <c:v>4.5412009091482846</c:v>
                </c:pt>
                <c:pt idx="269">
                  <c:v>1.7222706851551237</c:v>
                </c:pt>
                <c:pt idx="270">
                  <c:v>4.7693649742757156</c:v>
                </c:pt>
                <c:pt idx="271">
                  <c:v>3.4960622882422223</c:v>
                </c:pt>
                <c:pt idx="272">
                  <c:v>3.1869367806502682</c:v>
                </c:pt>
                <c:pt idx="273">
                  <c:v>2.5539655032001103</c:v>
                </c:pt>
                <c:pt idx="274">
                  <c:v>2.3037210446733072</c:v>
                </c:pt>
                <c:pt idx="275">
                  <c:v>2.8851714041914902</c:v>
                </c:pt>
                <c:pt idx="276">
                  <c:v>1.2291418992346423</c:v>
                </c:pt>
                <c:pt idx="277">
                  <c:v>5.5936996611875252</c:v>
                </c:pt>
                <c:pt idx="278">
                  <c:v>4.9975290394030933</c:v>
                </c:pt>
                <c:pt idx="279">
                  <c:v>5.247773497929896</c:v>
                </c:pt>
                <c:pt idx="280">
                  <c:v>5.1226512686664689</c:v>
                </c:pt>
                <c:pt idx="281">
                  <c:v>5.2404133667967718</c:v>
                </c:pt>
                <c:pt idx="282">
                  <c:v>4.4970401223494871</c:v>
                </c:pt>
                <c:pt idx="283">
                  <c:v>5.1594519243321946</c:v>
                </c:pt>
                <c:pt idx="284">
                  <c:v>4.8429662856071163</c:v>
                </c:pt>
                <c:pt idx="285">
                  <c:v>4.6221623516128627</c:v>
                </c:pt>
                <c:pt idx="286">
                  <c:v>3.8714289760324534</c:v>
                </c:pt>
                <c:pt idx="287">
                  <c:v>2.406762880537257</c:v>
                </c:pt>
                <c:pt idx="288">
                  <c:v>1.7885118653534</c:v>
                </c:pt>
                <c:pt idx="289">
                  <c:v>3.0618145513868926</c:v>
                </c:pt>
                <c:pt idx="290">
                  <c:v>2.9146119287240397</c:v>
                </c:pt>
                <c:pt idx="291">
                  <c:v>3.0176537645880419</c:v>
                </c:pt>
                <c:pt idx="292">
                  <c:v>1.5824281936254476</c:v>
                </c:pt>
                <c:pt idx="293">
                  <c:v>6.1015487093743079</c:v>
                </c:pt>
                <c:pt idx="294">
                  <c:v>4.9901689082699692</c:v>
                </c:pt>
                <c:pt idx="295">
                  <c:v>5.2256931045304711</c:v>
                </c:pt>
                <c:pt idx="296">
                  <c:v>5.3287349403944742</c:v>
                </c:pt>
                <c:pt idx="297">
                  <c:v>5.2992944158618718</c:v>
                </c:pt>
                <c:pt idx="298">
                  <c:v>5.0564100884681924</c:v>
                </c:pt>
                <c:pt idx="299">
                  <c:v>5.1668120554653196</c:v>
                </c:pt>
                <c:pt idx="300">
                  <c:v>4.9386479903379419</c:v>
                </c:pt>
                <c:pt idx="301">
                  <c:v>5.0048891705362175</c:v>
                </c:pt>
                <c:pt idx="302">
                  <c:v>4.5780015648140111</c:v>
                </c:pt>
                <c:pt idx="303">
                  <c:v>4.8208858922076905</c:v>
                </c:pt>
                <c:pt idx="304">
                  <c:v>5.0564100884681924</c:v>
                </c:pt>
                <c:pt idx="305">
                  <c:v>4.6221623516128627</c:v>
                </c:pt>
                <c:pt idx="306">
                  <c:v>4.5853616959471362</c:v>
                </c:pt>
                <c:pt idx="307">
                  <c:v>4.5338407780151622</c:v>
                </c:pt>
                <c:pt idx="308">
                  <c:v>2.4141230116704335</c:v>
                </c:pt>
                <c:pt idx="309">
                  <c:v>2.3699622248715828</c:v>
                </c:pt>
                <c:pt idx="310">
                  <c:v>4.607442089346562</c:v>
                </c:pt>
                <c:pt idx="311">
                  <c:v>6.9994847076175697</c:v>
                </c:pt>
                <c:pt idx="312">
                  <c:v>5.7924232017823538</c:v>
                </c:pt>
                <c:pt idx="313">
                  <c:v>5.402336251725874</c:v>
                </c:pt>
                <c:pt idx="314">
                  <c:v>3.1427759938514175</c:v>
                </c:pt>
                <c:pt idx="315">
                  <c:v>6.469555266031362</c:v>
                </c:pt>
                <c:pt idx="316">
                  <c:v>5.8513042508475053</c:v>
                </c:pt>
                <c:pt idx="317">
                  <c:v>5.4391369073915996</c:v>
                </c:pt>
                <c:pt idx="318">
                  <c:v>5.5789793989212768</c:v>
                </c:pt>
                <c:pt idx="319">
                  <c:v>6.0794683159748821</c:v>
                </c:pt>
                <c:pt idx="320">
                  <c:v>5.7041016281846524</c:v>
                </c:pt>
                <c:pt idx="321">
                  <c:v>5.4464970385247238</c:v>
                </c:pt>
                <c:pt idx="322">
                  <c:v>5.97642648011088</c:v>
                </c:pt>
                <c:pt idx="323">
                  <c:v>5.7997833329155295</c:v>
                </c:pt>
                <c:pt idx="324">
                  <c:v>6.0353075291760323</c:v>
                </c:pt>
                <c:pt idx="325">
                  <c:v>5.770342808382928</c:v>
                </c:pt>
                <c:pt idx="326">
                  <c:v>5.9249055621789051</c:v>
                </c:pt>
                <c:pt idx="327">
                  <c:v>6.0794683159748821</c:v>
                </c:pt>
                <c:pt idx="328">
                  <c:v>6.0426676603091565</c:v>
                </c:pt>
                <c:pt idx="329">
                  <c:v>5.91754543104578</c:v>
                </c:pt>
                <c:pt idx="330">
                  <c:v>5.8071434640486546</c:v>
                </c:pt>
                <c:pt idx="331">
                  <c:v>5.071130350734494</c:v>
                </c:pt>
                <c:pt idx="332">
                  <c:v>2.6496472079309359</c:v>
                </c:pt>
                <c:pt idx="333">
                  <c:v>2.1859589465430558</c:v>
                </c:pt>
                <c:pt idx="334">
                  <c:v>1.5529876690928457</c:v>
                </c:pt>
                <c:pt idx="335">
                  <c:v>3.9818309430295802</c:v>
                </c:pt>
                <c:pt idx="336">
                  <c:v>3.2237374363159943</c:v>
                </c:pt>
                <c:pt idx="337">
                  <c:v>2.5981262899989606</c:v>
                </c:pt>
                <c:pt idx="338">
                  <c:v>5.6084199234538259</c:v>
                </c:pt>
                <c:pt idx="339">
                  <c:v>7.6545363784671538</c:v>
                </c:pt>
                <c:pt idx="340">
                  <c:v>7.6471762473340297</c:v>
                </c:pt>
                <c:pt idx="341">
                  <c:v>7.477893231271751</c:v>
                </c:pt>
                <c:pt idx="342">
                  <c:v>7.345410870875198</c:v>
                </c:pt>
                <c:pt idx="343">
                  <c:v>7.3086102152095238</c:v>
                </c:pt>
                <c:pt idx="344">
                  <c:v>7.5882951982688782</c:v>
                </c:pt>
                <c:pt idx="345">
                  <c:v>7.2276487727449474</c:v>
                </c:pt>
                <c:pt idx="346">
                  <c:v>6.6535585443599414</c:v>
                </c:pt>
                <c:pt idx="347">
                  <c:v>6.3370729056348623</c:v>
                </c:pt>
                <c:pt idx="348">
                  <c:v>4.6810434006780142</c:v>
                </c:pt>
                <c:pt idx="349">
                  <c:v>3.8199080581004257</c:v>
                </c:pt>
                <c:pt idx="350">
                  <c:v>3.1648563872508428</c:v>
                </c:pt>
                <c:pt idx="351">
                  <c:v>3.1648563872508428</c:v>
                </c:pt>
                <c:pt idx="352">
                  <c:v>3.7904675335678766</c:v>
                </c:pt>
                <c:pt idx="353">
                  <c:v>2.5539655032001103</c:v>
                </c:pt>
                <c:pt idx="354">
                  <c:v>8.2433468691184597</c:v>
                </c:pt>
                <c:pt idx="355">
                  <c:v>9.0382410314977744</c:v>
                </c:pt>
                <c:pt idx="356">
                  <c:v>9.2884854900245752</c:v>
                </c:pt>
                <c:pt idx="357">
                  <c:v>8.6555142125744169</c:v>
                </c:pt>
                <c:pt idx="358">
                  <c:v>7.9931024105916579</c:v>
                </c:pt>
                <c:pt idx="359">
                  <c:v>8.2507070002516389</c:v>
                </c:pt>
                <c:pt idx="360">
                  <c:v>7.8238193945294325</c:v>
                </c:pt>
                <c:pt idx="361">
                  <c:v>7.2791696906769747</c:v>
                </c:pt>
                <c:pt idx="362">
                  <c:v>7.2276487727449474</c:v>
                </c:pt>
                <c:pt idx="363">
                  <c:v>6.8154814292890427</c:v>
                </c:pt>
                <c:pt idx="364">
                  <c:v>5.637860447986375</c:v>
                </c:pt>
                <c:pt idx="365">
                  <c:v>4.3203969751540852</c:v>
                </c:pt>
                <c:pt idx="366">
                  <c:v>3.2237374363159943</c:v>
                </c:pt>
                <c:pt idx="367">
                  <c:v>2.9734929777891916</c:v>
                </c:pt>
                <c:pt idx="368">
                  <c:v>2.0387563238802029</c:v>
                </c:pt>
                <c:pt idx="369">
                  <c:v>5.1962525799979211</c:v>
                </c:pt>
                <c:pt idx="370">
                  <c:v>7.971022017192233</c:v>
                </c:pt>
                <c:pt idx="371">
                  <c:v>10.539707782658644</c:v>
                </c:pt>
                <c:pt idx="372">
                  <c:v>9.1265626050954758</c:v>
                </c:pt>
                <c:pt idx="373">
                  <c:v>10.532347651525466</c:v>
                </c:pt>
                <c:pt idx="374">
                  <c:v>10.385145028862667</c:v>
                </c:pt>
                <c:pt idx="375">
                  <c:v>8.7732763107046683</c:v>
                </c:pt>
                <c:pt idx="376">
                  <c:v>10.237942406199814</c:v>
                </c:pt>
                <c:pt idx="377">
                  <c:v>9.362086801355975</c:v>
                </c:pt>
                <c:pt idx="378">
                  <c:v>9.148642998494898</c:v>
                </c:pt>
                <c:pt idx="379">
                  <c:v>8.4052697540476142</c:v>
                </c:pt>
                <c:pt idx="380">
                  <c:v>7.4042919199403512</c:v>
                </c:pt>
                <c:pt idx="381">
                  <c:v>5.8881049065132309</c:v>
                </c:pt>
                <c:pt idx="382">
                  <c:v>4.8503264167402405</c:v>
                </c:pt>
                <c:pt idx="383">
                  <c:v>3.1354158627182929</c:v>
                </c:pt>
                <c:pt idx="384">
                  <c:v>3.0618145513868926</c:v>
                </c:pt>
                <c:pt idx="385">
                  <c:v>3.9229498939644287</c:v>
                </c:pt>
                <c:pt idx="386">
                  <c:v>4.2762361883552336</c:v>
                </c:pt>
                <c:pt idx="387">
                  <c:v>9.7374534891462083</c:v>
                </c:pt>
                <c:pt idx="388">
                  <c:v>6.8228415604221668</c:v>
                </c:pt>
                <c:pt idx="389">
                  <c:v>12.423901352742869</c:v>
                </c:pt>
                <c:pt idx="390">
                  <c:v>12.51222292634057</c:v>
                </c:pt>
                <c:pt idx="391">
                  <c:v>10.098099914670138</c:v>
                </c:pt>
                <c:pt idx="392">
                  <c:v>7.8753403124614056</c:v>
                </c:pt>
                <c:pt idx="393">
                  <c:v>3.3930204523782206</c:v>
                </c:pt>
                <c:pt idx="394">
                  <c:v>9.6270515221490811</c:v>
                </c:pt>
                <c:pt idx="395">
                  <c:v>10.745791454386595</c:v>
                </c:pt>
                <c:pt idx="396">
                  <c:v>8.3390285738493386</c:v>
                </c:pt>
                <c:pt idx="397">
                  <c:v>8.1255847709882083</c:v>
                </c:pt>
                <c:pt idx="398">
                  <c:v>8.434710278580166</c:v>
                </c:pt>
                <c:pt idx="399">
                  <c:v>7.7649383454642802</c:v>
                </c:pt>
                <c:pt idx="400">
                  <c:v>3.2090171740496931</c:v>
                </c:pt>
                <c:pt idx="401">
                  <c:v>5.5053780875898237</c:v>
                </c:pt>
                <c:pt idx="402">
                  <c:v>11.997013747020663</c:v>
                </c:pt>
                <c:pt idx="403">
                  <c:v>11.437643780901906</c:v>
                </c:pt>
                <c:pt idx="404">
                  <c:v>9.9803378165398868</c:v>
                </c:pt>
                <c:pt idx="405">
                  <c:v>10.149620832602112</c:v>
                </c:pt>
                <c:pt idx="406">
                  <c:v>8.8836782777017955</c:v>
                </c:pt>
                <c:pt idx="407">
                  <c:v>7.2865298218100989</c:v>
                </c:pt>
                <c:pt idx="408">
                  <c:v>4.7252041874768649</c:v>
                </c:pt>
                <c:pt idx="409">
                  <c:v>1.5529876690928457</c:v>
                </c:pt>
              </c:numCache>
            </c:numRef>
          </c:yVal>
          <c:smooth val="0"/>
        </c:ser>
        <c:ser>
          <c:idx val="2"/>
          <c:order val="2"/>
          <c:tx>
            <c:v>C12 and CO2 at 8 ft/day</c:v>
          </c:tx>
          <c:spPr>
            <a:ln w="28575">
              <a:noFill/>
            </a:ln>
          </c:spPr>
          <c:xVal>
            <c:numRef>
              <c:f>'WAG followed by co-injection 80'!$J$805:$J$1008</c:f>
              <c:numCache>
                <c:formatCode>General</c:formatCode>
                <c:ptCount val="204"/>
                <c:pt idx="0">
                  <c:v>4.1270186335403727</c:v>
                </c:pt>
                <c:pt idx="1">
                  <c:v>4.147101449275362</c:v>
                </c:pt>
                <c:pt idx="2">
                  <c:v>4.1671842650103521</c:v>
                </c:pt>
                <c:pt idx="3">
                  <c:v>4.1872670807453414</c:v>
                </c:pt>
                <c:pt idx="4">
                  <c:v>4.2073498964803306</c:v>
                </c:pt>
                <c:pt idx="5">
                  <c:v>4.2274327122153208</c:v>
                </c:pt>
                <c:pt idx="6">
                  <c:v>4.2475155279503101</c:v>
                </c:pt>
                <c:pt idx="7">
                  <c:v>4.2675983436853002</c:v>
                </c:pt>
                <c:pt idx="8">
                  <c:v>4.2876811594202895</c:v>
                </c:pt>
                <c:pt idx="9">
                  <c:v>4.3077639751552796</c:v>
                </c:pt>
                <c:pt idx="10">
                  <c:v>4.3278467908902689</c:v>
                </c:pt>
                <c:pt idx="11">
                  <c:v>4.3479296066252582</c:v>
                </c:pt>
                <c:pt idx="12">
                  <c:v>4.3680124223602483</c:v>
                </c:pt>
                <c:pt idx="13">
                  <c:v>4.3880952380952385</c:v>
                </c:pt>
                <c:pt idx="14">
                  <c:v>4.4081780538302269</c:v>
                </c:pt>
                <c:pt idx="15">
                  <c:v>4.428260869565217</c:v>
                </c:pt>
                <c:pt idx="16">
                  <c:v>4.4483436853002072</c:v>
                </c:pt>
                <c:pt idx="17">
                  <c:v>4.4684265010351965</c:v>
                </c:pt>
                <c:pt idx="18">
                  <c:v>4.4885093167701857</c:v>
                </c:pt>
                <c:pt idx="19">
                  <c:v>4.5085921325051759</c:v>
                </c:pt>
                <c:pt idx="20">
                  <c:v>4.528674948240166</c:v>
                </c:pt>
                <c:pt idx="21">
                  <c:v>4.5487577639751544</c:v>
                </c:pt>
                <c:pt idx="22">
                  <c:v>4.5688405797101446</c:v>
                </c:pt>
                <c:pt idx="23">
                  <c:v>4.5889233954451347</c:v>
                </c:pt>
                <c:pt idx="24">
                  <c:v>4.609006211180124</c:v>
                </c:pt>
                <c:pt idx="25">
                  <c:v>4.6290890269151133</c:v>
                </c:pt>
                <c:pt idx="26">
                  <c:v>4.6491718426501034</c:v>
                </c:pt>
                <c:pt idx="27">
                  <c:v>4.6692546583850927</c:v>
                </c:pt>
                <c:pt idx="28">
                  <c:v>4.6893374741200828</c:v>
                </c:pt>
                <c:pt idx="29">
                  <c:v>4.7094202898550721</c:v>
                </c:pt>
                <c:pt idx="30">
                  <c:v>4.7295031055900623</c:v>
                </c:pt>
                <c:pt idx="31">
                  <c:v>4.7495859213250515</c:v>
                </c:pt>
                <c:pt idx="32">
                  <c:v>4.7696687370600417</c:v>
                </c:pt>
                <c:pt idx="33">
                  <c:v>4.789751552795031</c:v>
                </c:pt>
                <c:pt idx="34">
                  <c:v>4.8098343685300202</c:v>
                </c:pt>
                <c:pt idx="35">
                  <c:v>4.8299171842650104</c:v>
                </c:pt>
                <c:pt idx="36">
                  <c:v>4.8499999999999996</c:v>
                </c:pt>
                <c:pt idx="37">
                  <c:v>4.8700828157349889</c:v>
                </c:pt>
                <c:pt idx="38">
                  <c:v>4.8901656314699791</c:v>
                </c:pt>
                <c:pt idx="39">
                  <c:v>4.9102484472049692</c:v>
                </c:pt>
                <c:pt idx="40">
                  <c:v>4.9303312629399576</c:v>
                </c:pt>
                <c:pt idx="41">
                  <c:v>4.9504140786749478</c:v>
                </c:pt>
                <c:pt idx="42">
                  <c:v>4.9704968944099379</c:v>
                </c:pt>
                <c:pt idx="43">
                  <c:v>4.9905797101449272</c:v>
                </c:pt>
                <c:pt idx="44">
                  <c:v>5.0106625258799165</c:v>
                </c:pt>
                <c:pt idx="45">
                  <c:v>5.0307453416149066</c:v>
                </c:pt>
                <c:pt idx="46">
                  <c:v>5.0508281573498959</c:v>
                </c:pt>
                <c:pt idx="47">
                  <c:v>5.070910973084886</c:v>
                </c:pt>
                <c:pt idx="48">
                  <c:v>5.0909937888198753</c:v>
                </c:pt>
                <c:pt idx="49">
                  <c:v>5.1110766045548646</c:v>
                </c:pt>
                <c:pt idx="50">
                  <c:v>5.1311594202898547</c:v>
                </c:pt>
                <c:pt idx="51">
                  <c:v>5.151242236024844</c:v>
                </c:pt>
                <c:pt idx="52">
                  <c:v>5.1713250517598341</c:v>
                </c:pt>
                <c:pt idx="53">
                  <c:v>5.1914078674948243</c:v>
                </c:pt>
                <c:pt idx="54">
                  <c:v>5.2114906832298136</c:v>
                </c:pt>
                <c:pt idx="55">
                  <c:v>5.2315734989648028</c:v>
                </c:pt>
                <c:pt idx="56">
                  <c:v>5.251656314699793</c:v>
                </c:pt>
                <c:pt idx="57">
                  <c:v>5.2717391304347823</c:v>
                </c:pt>
                <c:pt idx="58">
                  <c:v>5.2918219461697724</c:v>
                </c:pt>
                <c:pt idx="59">
                  <c:v>5.3119047619047617</c:v>
                </c:pt>
                <c:pt idx="60">
                  <c:v>5.331987577639751</c:v>
                </c:pt>
                <c:pt idx="61">
                  <c:v>5.3520703933747411</c:v>
                </c:pt>
                <c:pt idx="62">
                  <c:v>5.3721532091097313</c:v>
                </c:pt>
                <c:pt idx="63">
                  <c:v>5.3922360248447196</c:v>
                </c:pt>
                <c:pt idx="64">
                  <c:v>5.4123188405797098</c:v>
                </c:pt>
                <c:pt idx="65">
                  <c:v>5.4324016563147</c:v>
                </c:pt>
                <c:pt idx="66">
                  <c:v>5.4524844720496883</c:v>
                </c:pt>
                <c:pt idx="67">
                  <c:v>5.4725672877846785</c:v>
                </c:pt>
                <c:pt idx="68">
                  <c:v>5.4926501035196686</c:v>
                </c:pt>
                <c:pt idx="69">
                  <c:v>5.5127329192546579</c:v>
                </c:pt>
                <c:pt idx="70">
                  <c:v>5.5328157349896472</c:v>
                </c:pt>
                <c:pt idx="71">
                  <c:v>5.5528985507246373</c:v>
                </c:pt>
                <c:pt idx="72">
                  <c:v>5.5729813664596266</c:v>
                </c:pt>
                <c:pt idx="73">
                  <c:v>5.5930641821946168</c:v>
                </c:pt>
                <c:pt idx="74">
                  <c:v>5.613146997929606</c:v>
                </c:pt>
                <c:pt idx="75">
                  <c:v>5.6332298136645953</c:v>
                </c:pt>
                <c:pt idx="76">
                  <c:v>5.6533126293995855</c:v>
                </c:pt>
                <c:pt idx="77">
                  <c:v>5.6733954451345756</c:v>
                </c:pt>
                <c:pt idx="78">
                  <c:v>5.6934782608695649</c:v>
                </c:pt>
                <c:pt idx="79">
                  <c:v>5.713561076604555</c:v>
                </c:pt>
                <c:pt idx="80">
                  <c:v>5.7336438923395443</c:v>
                </c:pt>
                <c:pt idx="81">
                  <c:v>5.7537267080745336</c:v>
                </c:pt>
                <c:pt idx="82">
                  <c:v>5.7738095238095237</c:v>
                </c:pt>
                <c:pt idx="83">
                  <c:v>5.793892339544513</c:v>
                </c:pt>
                <c:pt idx="84">
                  <c:v>5.8139751552795031</c:v>
                </c:pt>
                <c:pt idx="85">
                  <c:v>5.8340579710144924</c:v>
                </c:pt>
                <c:pt idx="86">
                  <c:v>5.8541407867494817</c:v>
                </c:pt>
                <c:pt idx="87">
                  <c:v>5.8742236024844718</c:v>
                </c:pt>
                <c:pt idx="88">
                  <c:v>5.894306418219462</c:v>
                </c:pt>
                <c:pt idx="89">
                  <c:v>5.9143892339544504</c:v>
                </c:pt>
                <c:pt idx="90">
                  <c:v>5.9344720496894405</c:v>
                </c:pt>
                <c:pt idx="91">
                  <c:v>5.9545548654244307</c:v>
                </c:pt>
                <c:pt idx="92">
                  <c:v>5.97463768115942</c:v>
                </c:pt>
                <c:pt idx="93">
                  <c:v>5.9947204968944092</c:v>
                </c:pt>
                <c:pt idx="94">
                  <c:v>6.0148033126293994</c:v>
                </c:pt>
                <c:pt idx="95">
                  <c:v>6.0348861283643886</c:v>
                </c:pt>
                <c:pt idx="96">
                  <c:v>6.0549689440993779</c:v>
                </c:pt>
                <c:pt idx="97">
                  <c:v>6.0750517598343681</c:v>
                </c:pt>
                <c:pt idx="98">
                  <c:v>6.0951345755693573</c:v>
                </c:pt>
                <c:pt idx="99">
                  <c:v>6.1152173913043475</c:v>
                </c:pt>
                <c:pt idx="100">
                  <c:v>6.1353002070393368</c:v>
                </c:pt>
                <c:pt idx="101">
                  <c:v>6.155383022774326</c:v>
                </c:pt>
                <c:pt idx="102">
                  <c:v>6.1754658385093171</c:v>
                </c:pt>
                <c:pt idx="103">
                  <c:v>6.1955486542443063</c:v>
                </c:pt>
                <c:pt idx="104">
                  <c:v>6.2156314699792947</c:v>
                </c:pt>
                <c:pt idx="105">
                  <c:v>6.2357142857142858</c:v>
                </c:pt>
                <c:pt idx="106">
                  <c:v>6.255797101449275</c:v>
                </c:pt>
                <c:pt idx="107">
                  <c:v>6.2758799171842652</c:v>
                </c:pt>
                <c:pt idx="108">
                  <c:v>6.2959627329192545</c:v>
                </c:pt>
                <c:pt idx="109">
                  <c:v>6.3160455486542437</c:v>
                </c:pt>
                <c:pt idx="110">
                  <c:v>6.3361283643892339</c:v>
                </c:pt>
                <c:pt idx="111">
                  <c:v>6.3562111801242231</c:v>
                </c:pt>
                <c:pt idx="112">
                  <c:v>6.3762939958592124</c:v>
                </c:pt>
                <c:pt idx="113">
                  <c:v>6.3963768115942026</c:v>
                </c:pt>
                <c:pt idx="114">
                  <c:v>6.4164596273291927</c:v>
                </c:pt>
                <c:pt idx="115">
                  <c:v>6.4365424430641811</c:v>
                </c:pt>
                <c:pt idx="116">
                  <c:v>6.4566252587991713</c:v>
                </c:pt>
                <c:pt idx="117">
                  <c:v>6.4767080745341614</c:v>
                </c:pt>
                <c:pt idx="118">
                  <c:v>6.4967908902691507</c:v>
                </c:pt>
                <c:pt idx="119">
                  <c:v>6.51687370600414</c:v>
                </c:pt>
                <c:pt idx="120">
                  <c:v>6.5369565217391301</c:v>
                </c:pt>
                <c:pt idx="121">
                  <c:v>6.5570393374741194</c:v>
                </c:pt>
                <c:pt idx="122">
                  <c:v>6.5771221532091095</c:v>
                </c:pt>
                <c:pt idx="123">
                  <c:v>6.5972049689440988</c:v>
                </c:pt>
                <c:pt idx="124">
                  <c:v>6.6172877846790881</c:v>
                </c:pt>
                <c:pt idx="125">
                  <c:v>6.6373706004140782</c:v>
                </c:pt>
                <c:pt idx="126">
                  <c:v>6.6574534161490675</c:v>
                </c:pt>
                <c:pt idx="127">
                  <c:v>6.6775362318840568</c:v>
                </c:pt>
                <c:pt idx="128">
                  <c:v>6.6976190476190478</c:v>
                </c:pt>
                <c:pt idx="129">
                  <c:v>6.7177018633540371</c:v>
                </c:pt>
                <c:pt idx="130">
                  <c:v>6.7377846790890255</c:v>
                </c:pt>
                <c:pt idx="131">
                  <c:v>6.7578674948240165</c:v>
                </c:pt>
                <c:pt idx="132">
                  <c:v>6.7779503105590058</c:v>
                </c:pt>
                <c:pt idx="133">
                  <c:v>6.7980331262939959</c:v>
                </c:pt>
                <c:pt idx="134">
                  <c:v>6.8181159420289852</c:v>
                </c:pt>
                <c:pt idx="135">
                  <c:v>6.8381987577639745</c:v>
                </c:pt>
                <c:pt idx="136">
                  <c:v>6.8582815734989646</c:v>
                </c:pt>
                <c:pt idx="137">
                  <c:v>6.8783643892339539</c:v>
                </c:pt>
                <c:pt idx="138">
                  <c:v>6.8984472049689431</c:v>
                </c:pt>
                <c:pt idx="139">
                  <c:v>6.9185300207039333</c:v>
                </c:pt>
                <c:pt idx="140">
                  <c:v>6.9386128364389235</c:v>
                </c:pt>
                <c:pt idx="141">
                  <c:v>6.9586956521739118</c:v>
                </c:pt>
                <c:pt idx="142">
                  <c:v>6.978778467908902</c:v>
                </c:pt>
                <c:pt idx="143">
                  <c:v>6.9988612836438922</c:v>
                </c:pt>
                <c:pt idx="144">
                  <c:v>7.0189440993788814</c:v>
                </c:pt>
                <c:pt idx="145">
                  <c:v>7.0390269151138707</c:v>
                </c:pt>
                <c:pt idx="146">
                  <c:v>7.0591097308488608</c:v>
                </c:pt>
                <c:pt idx="147">
                  <c:v>7.0791925465838501</c:v>
                </c:pt>
                <c:pt idx="148">
                  <c:v>7.0992753623188403</c:v>
                </c:pt>
                <c:pt idx="149">
                  <c:v>7.1193581780538295</c:v>
                </c:pt>
                <c:pt idx="150">
                  <c:v>7.1394409937888188</c:v>
                </c:pt>
                <c:pt idx="151">
                  <c:v>7.159523809523809</c:v>
                </c:pt>
                <c:pt idx="152">
                  <c:v>7.1796066252587982</c:v>
                </c:pt>
                <c:pt idx="153">
                  <c:v>7.1996894409937875</c:v>
                </c:pt>
                <c:pt idx="154">
                  <c:v>7.2197722567287785</c:v>
                </c:pt>
                <c:pt idx="155">
                  <c:v>7.2398550724637678</c:v>
                </c:pt>
                <c:pt idx="156">
                  <c:v>7.2599378881987562</c:v>
                </c:pt>
                <c:pt idx="157">
                  <c:v>7.2800207039337472</c:v>
                </c:pt>
                <c:pt idx="158">
                  <c:v>7.3001035196687365</c:v>
                </c:pt>
                <c:pt idx="159">
                  <c:v>7.3201863354037267</c:v>
                </c:pt>
                <c:pt idx="160">
                  <c:v>7.3402691511387159</c:v>
                </c:pt>
                <c:pt idx="161">
                  <c:v>7.3603519668737052</c:v>
                </c:pt>
                <c:pt idx="162">
                  <c:v>7.3804347826086953</c:v>
                </c:pt>
                <c:pt idx="163">
                  <c:v>7.4005175983436855</c:v>
                </c:pt>
                <c:pt idx="164">
                  <c:v>7.4206004140786739</c:v>
                </c:pt>
                <c:pt idx="165">
                  <c:v>7.440683229813664</c:v>
                </c:pt>
                <c:pt idx="166">
                  <c:v>7.4607660455486542</c:v>
                </c:pt>
                <c:pt idx="167">
                  <c:v>7.4808488612836426</c:v>
                </c:pt>
                <c:pt idx="168">
                  <c:v>7.5009316770186327</c:v>
                </c:pt>
                <c:pt idx="169">
                  <c:v>7.5210144927536229</c:v>
                </c:pt>
                <c:pt idx="170">
                  <c:v>7.5410973084886121</c:v>
                </c:pt>
                <c:pt idx="171">
                  <c:v>7.5611801242236014</c:v>
                </c:pt>
                <c:pt idx="172">
                  <c:v>7.5812629399585916</c:v>
                </c:pt>
                <c:pt idx="173">
                  <c:v>7.6013457556935808</c:v>
                </c:pt>
                <c:pt idx="174">
                  <c:v>7.621428571428571</c:v>
                </c:pt>
                <c:pt idx="175">
                  <c:v>7.6415113871635603</c:v>
                </c:pt>
                <c:pt idx="176">
                  <c:v>7.6615942028985495</c:v>
                </c:pt>
                <c:pt idx="177">
                  <c:v>7.6816770186335397</c:v>
                </c:pt>
                <c:pt idx="178">
                  <c:v>7.7017598343685298</c:v>
                </c:pt>
                <c:pt idx="179">
                  <c:v>7.7218426501035182</c:v>
                </c:pt>
                <c:pt idx="180">
                  <c:v>7.7419254658385093</c:v>
                </c:pt>
                <c:pt idx="181">
                  <c:v>7.7620082815734985</c:v>
                </c:pt>
                <c:pt idx="182">
                  <c:v>7.7820910973084869</c:v>
                </c:pt>
                <c:pt idx="183">
                  <c:v>7.802173913043478</c:v>
                </c:pt>
                <c:pt idx="184">
                  <c:v>7.8222567287784672</c:v>
                </c:pt>
                <c:pt idx="185">
                  <c:v>7.8423395445134574</c:v>
                </c:pt>
                <c:pt idx="186">
                  <c:v>7.8624223602484467</c:v>
                </c:pt>
                <c:pt idx="187">
                  <c:v>7.8825051759834359</c:v>
                </c:pt>
                <c:pt idx="188">
                  <c:v>7.9025879917184261</c:v>
                </c:pt>
                <c:pt idx="189">
                  <c:v>7.9226708074534162</c:v>
                </c:pt>
                <c:pt idx="190">
                  <c:v>7.9427536231884046</c:v>
                </c:pt>
                <c:pt idx="191">
                  <c:v>7.9628364389233939</c:v>
                </c:pt>
                <c:pt idx="192">
                  <c:v>7.9829192546583849</c:v>
                </c:pt>
                <c:pt idx="193">
                  <c:v>8.0030020703933733</c:v>
                </c:pt>
                <c:pt idx="194">
                  <c:v>8.0230848861283643</c:v>
                </c:pt>
                <c:pt idx="195">
                  <c:v>8.0431677018633536</c:v>
                </c:pt>
                <c:pt idx="196">
                  <c:v>8.0632505175983429</c:v>
                </c:pt>
                <c:pt idx="197">
                  <c:v>8.0833333333333321</c:v>
                </c:pt>
                <c:pt idx="198">
                  <c:v>8.1034161490683232</c:v>
                </c:pt>
                <c:pt idx="199">
                  <c:v>8.1234989648033107</c:v>
                </c:pt>
                <c:pt idx="200">
                  <c:v>8.1435817805383017</c:v>
                </c:pt>
                <c:pt idx="201">
                  <c:v>8.163664596273291</c:v>
                </c:pt>
                <c:pt idx="202">
                  <c:v>8.1837474120082803</c:v>
                </c:pt>
                <c:pt idx="203">
                  <c:v>8.2038302277432695</c:v>
                </c:pt>
              </c:numCache>
            </c:numRef>
          </c:xVal>
          <c:yVal>
            <c:numRef>
              <c:f>'WAG followed by co-injection 80'!$M$805:$M$1008</c:f>
              <c:numCache>
                <c:formatCode>General</c:formatCode>
                <c:ptCount val="204"/>
                <c:pt idx="0">
                  <c:v>0.48208858922076908</c:v>
                </c:pt>
                <c:pt idx="1">
                  <c:v>0.58513042508474533</c:v>
                </c:pt>
                <c:pt idx="2">
                  <c:v>19.397625601394427</c:v>
                </c:pt>
                <c:pt idx="3">
                  <c:v>12.69990627023566</c:v>
                </c:pt>
                <c:pt idx="4">
                  <c:v>14.072570726566539</c:v>
                </c:pt>
                <c:pt idx="5">
                  <c:v>15.52987669092856</c:v>
                </c:pt>
                <c:pt idx="6">
                  <c:v>15.614518198959699</c:v>
                </c:pt>
                <c:pt idx="7">
                  <c:v>13.940088366169988</c:v>
                </c:pt>
                <c:pt idx="8">
                  <c:v>14.786503446481277</c:v>
                </c:pt>
                <c:pt idx="9">
                  <c:v>16.917261409525743</c:v>
                </c:pt>
                <c:pt idx="10">
                  <c:v>17.612793801607616</c:v>
                </c:pt>
                <c:pt idx="11">
                  <c:v>19.309304027796724</c:v>
                </c:pt>
                <c:pt idx="12">
                  <c:v>20.91381261482157</c:v>
                </c:pt>
                <c:pt idx="13">
                  <c:v>22.886327758503498</c:v>
                </c:pt>
                <c:pt idx="14">
                  <c:v>24.170670641236676</c:v>
                </c:pt>
                <c:pt idx="15">
                  <c:v>26.356629587779711</c:v>
                </c:pt>
                <c:pt idx="16">
                  <c:v>27.703533585144601</c:v>
                </c:pt>
                <c:pt idx="17">
                  <c:v>27.633612339379763</c:v>
                </c:pt>
                <c:pt idx="18">
                  <c:v>27.780814962042584</c:v>
                </c:pt>
                <c:pt idx="19">
                  <c:v>24.99500532814854</c:v>
                </c:pt>
                <c:pt idx="20">
                  <c:v>13.561041612813224</c:v>
                </c:pt>
                <c:pt idx="21">
                  <c:v>21.307579630444639</c:v>
                </c:pt>
                <c:pt idx="22">
                  <c:v>24.214831428035527</c:v>
                </c:pt>
                <c:pt idx="23">
                  <c:v>23.419937265656241</c:v>
                </c:pt>
                <c:pt idx="24">
                  <c:v>27.445928995484643</c:v>
                </c:pt>
                <c:pt idx="25">
                  <c:v>19.515387699524677</c:v>
                </c:pt>
                <c:pt idx="26">
                  <c:v>26.993280930796452</c:v>
                </c:pt>
                <c:pt idx="27">
                  <c:v>27.85809633894058</c:v>
                </c:pt>
                <c:pt idx="28">
                  <c:v>29.966773908585623</c:v>
                </c:pt>
                <c:pt idx="29">
                  <c:v>33.216271803867578</c:v>
                </c:pt>
                <c:pt idx="30">
                  <c:v>29.109318631574617</c:v>
                </c:pt>
                <c:pt idx="31">
                  <c:v>34.633097046997328</c:v>
                </c:pt>
                <c:pt idx="32">
                  <c:v>36.914737698271189</c:v>
                </c:pt>
                <c:pt idx="33">
                  <c:v>37.179702419064292</c:v>
                </c:pt>
                <c:pt idx="34">
                  <c:v>30.239098760511848</c:v>
                </c:pt>
                <c:pt idx="35">
                  <c:v>20.505325336932202</c:v>
                </c:pt>
                <c:pt idx="36">
                  <c:v>23.162332675996286</c:v>
                </c:pt>
                <c:pt idx="37">
                  <c:v>29.896852662820784</c:v>
                </c:pt>
                <c:pt idx="38">
                  <c:v>41.249854935691516</c:v>
                </c:pt>
                <c:pt idx="39">
                  <c:v>44.503032896540063</c:v>
                </c:pt>
                <c:pt idx="40">
                  <c:v>40.613203592674807</c:v>
                </c:pt>
                <c:pt idx="41">
                  <c:v>43.38061289873599</c:v>
                </c:pt>
                <c:pt idx="42">
                  <c:v>46.884035318111358</c:v>
                </c:pt>
                <c:pt idx="43">
                  <c:v>43.995183848353307</c:v>
                </c:pt>
                <c:pt idx="44">
                  <c:v>33.602678688357514</c:v>
                </c:pt>
                <c:pt idx="45">
                  <c:v>40.377679396414273</c:v>
                </c:pt>
                <c:pt idx="46">
                  <c:v>44.933600567828854</c:v>
                </c:pt>
                <c:pt idx="47">
                  <c:v>49.242957346283198</c:v>
                </c:pt>
                <c:pt idx="48">
                  <c:v>47.671569349357497</c:v>
                </c:pt>
                <c:pt idx="49">
                  <c:v>46.677951646383384</c:v>
                </c:pt>
                <c:pt idx="50">
                  <c:v>45.342087845718197</c:v>
                </c:pt>
                <c:pt idx="51">
                  <c:v>40.337198675181988</c:v>
                </c:pt>
                <c:pt idx="52">
                  <c:v>24.39147457523093</c:v>
                </c:pt>
                <c:pt idx="53">
                  <c:v>27.85809633894058</c:v>
                </c:pt>
                <c:pt idx="54">
                  <c:v>36.230245502889034</c:v>
                </c:pt>
                <c:pt idx="55">
                  <c:v>40.263597363850558</c:v>
                </c:pt>
                <c:pt idx="56">
                  <c:v>44.41471132294236</c:v>
                </c:pt>
                <c:pt idx="57">
                  <c:v>46.707392170915952</c:v>
                </c:pt>
                <c:pt idx="58">
                  <c:v>46.221623516128624</c:v>
                </c:pt>
                <c:pt idx="59">
                  <c:v>49.846488099200812</c:v>
                </c:pt>
                <c:pt idx="60">
                  <c:v>45.997139516567806</c:v>
                </c:pt>
                <c:pt idx="61">
                  <c:v>30.596065120469216</c:v>
                </c:pt>
                <c:pt idx="62">
                  <c:v>46.567549679386254</c:v>
                </c:pt>
                <c:pt idx="63">
                  <c:v>47.877653021085443</c:v>
                </c:pt>
                <c:pt idx="64">
                  <c:v>48.326621020207078</c:v>
                </c:pt>
                <c:pt idx="65">
                  <c:v>54.568012221111069</c:v>
                </c:pt>
                <c:pt idx="66">
                  <c:v>52.974543830785933</c:v>
                </c:pt>
                <c:pt idx="67">
                  <c:v>50.689223113945509</c:v>
                </c:pt>
                <c:pt idx="68">
                  <c:v>50.847465933308051</c:v>
                </c:pt>
                <c:pt idx="69">
                  <c:v>51.14555124420027</c:v>
                </c:pt>
                <c:pt idx="70">
                  <c:v>51.075629998435431</c:v>
                </c:pt>
                <c:pt idx="71">
                  <c:v>52.312132028803191</c:v>
                </c:pt>
                <c:pt idx="72">
                  <c:v>56.757651233220678</c:v>
                </c:pt>
                <c:pt idx="73">
                  <c:v>54.597452745643643</c:v>
                </c:pt>
                <c:pt idx="74">
                  <c:v>53.688476550700656</c:v>
                </c:pt>
                <c:pt idx="75">
                  <c:v>52.816301011423384</c:v>
                </c:pt>
                <c:pt idx="76">
                  <c:v>52.85310166708912</c:v>
                </c:pt>
                <c:pt idx="77">
                  <c:v>53.217428158179615</c:v>
                </c:pt>
                <c:pt idx="78">
                  <c:v>53.725277206366371</c:v>
                </c:pt>
                <c:pt idx="79">
                  <c:v>54.225766123420001</c:v>
                </c:pt>
                <c:pt idx="80">
                  <c:v>54.645293598009054</c:v>
                </c:pt>
                <c:pt idx="81">
                  <c:v>54.096963828590006</c:v>
                </c:pt>
                <c:pt idx="82">
                  <c:v>52.006686586777832</c:v>
                </c:pt>
                <c:pt idx="83">
                  <c:v>52.635977798661429</c:v>
                </c:pt>
                <c:pt idx="84">
                  <c:v>53.798878517697787</c:v>
                </c:pt>
                <c:pt idx="85">
                  <c:v>56.054758710005665</c:v>
                </c:pt>
                <c:pt idx="86">
                  <c:v>55.624191038716894</c:v>
                </c:pt>
                <c:pt idx="87">
                  <c:v>55.499068809453462</c:v>
                </c:pt>
                <c:pt idx="88">
                  <c:v>55.646271432116315</c:v>
                </c:pt>
                <c:pt idx="89">
                  <c:v>55.407067170289203</c:v>
                </c:pt>
                <c:pt idx="90">
                  <c:v>55.318745596691507</c:v>
                </c:pt>
                <c:pt idx="91">
                  <c:v>54.788816155105323</c:v>
                </c:pt>
                <c:pt idx="92">
                  <c:v>55.120022056096701</c:v>
                </c:pt>
                <c:pt idx="93">
                  <c:v>55.797154120345709</c:v>
                </c:pt>
                <c:pt idx="94">
                  <c:v>55.955396939708237</c:v>
                </c:pt>
                <c:pt idx="95">
                  <c:v>55.933316546308824</c:v>
                </c:pt>
                <c:pt idx="96">
                  <c:v>56.22404172606791</c:v>
                </c:pt>
                <c:pt idx="97">
                  <c:v>56.238761988334183</c:v>
                </c:pt>
                <c:pt idx="98">
                  <c:v>56.584688151591841</c:v>
                </c:pt>
                <c:pt idx="99">
                  <c:v>56.85701300351807</c:v>
                </c:pt>
                <c:pt idx="100">
                  <c:v>56.625168872824119</c:v>
                </c:pt>
                <c:pt idx="101">
                  <c:v>56.201961332668482</c:v>
                </c:pt>
                <c:pt idx="102">
                  <c:v>56.32340349636533</c:v>
                </c:pt>
                <c:pt idx="103">
                  <c:v>56.293962971832741</c:v>
                </c:pt>
                <c:pt idx="104">
                  <c:v>56.529487168093276</c:v>
                </c:pt>
                <c:pt idx="105">
                  <c:v>56.661969528489834</c:v>
                </c:pt>
                <c:pt idx="106">
                  <c:v>56.518446971393558</c:v>
                </c:pt>
                <c:pt idx="107">
                  <c:v>56.831252544552086</c:v>
                </c:pt>
                <c:pt idx="108">
                  <c:v>56.893813659183792</c:v>
                </c:pt>
                <c:pt idx="109">
                  <c:v>57.570945723432807</c:v>
                </c:pt>
                <c:pt idx="110">
                  <c:v>57.357501920571707</c:v>
                </c:pt>
                <c:pt idx="111">
                  <c:v>57.769669264027627</c:v>
                </c:pt>
                <c:pt idx="112">
                  <c:v>57.309661068206296</c:v>
                </c:pt>
                <c:pt idx="113">
                  <c:v>57.397982641803992</c:v>
                </c:pt>
                <c:pt idx="114">
                  <c:v>57.155098314410303</c:v>
                </c:pt>
                <c:pt idx="115">
                  <c:v>56.466926053461592</c:v>
                </c:pt>
                <c:pt idx="116">
                  <c:v>57.074136871945754</c:v>
                </c:pt>
                <c:pt idx="117">
                  <c:v>56.658289462923271</c:v>
                </c:pt>
                <c:pt idx="118">
                  <c:v>57.567265657866237</c:v>
                </c:pt>
                <c:pt idx="119">
                  <c:v>58.141355886251283</c:v>
                </c:pt>
                <c:pt idx="120">
                  <c:v>58.237037590982105</c:v>
                </c:pt>
                <c:pt idx="121">
                  <c:v>58.27383824664782</c:v>
                </c:pt>
                <c:pt idx="122">
                  <c:v>58.5020023117752</c:v>
                </c:pt>
                <c:pt idx="123">
                  <c:v>58.203917000882967</c:v>
                </c:pt>
                <c:pt idx="124">
                  <c:v>58.354799689112376</c:v>
                </c:pt>
                <c:pt idx="125">
                  <c:v>51.318514325829106</c:v>
                </c:pt>
                <c:pt idx="126">
                  <c:v>47.980694856949427</c:v>
                </c:pt>
                <c:pt idx="127">
                  <c:v>45.537131320746475</c:v>
                </c:pt>
                <c:pt idx="128">
                  <c:v>44.193907388948134</c:v>
                </c:pt>
                <c:pt idx="129">
                  <c:v>45.62177282877758</c:v>
                </c:pt>
                <c:pt idx="130">
                  <c:v>53.681116419567516</c:v>
                </c:pt>
                <c:pt idx="131">
                  <c:v>51.844763701848727</c:v>
                </c:pt>
                <c:pt idx="132">
                  <c:v>48.175738331977691</c:v>
                </c:pt>
                <c:pt idx="133">
                  <c:v>45.643853222177007</c:v>
                </c:pt>
                <c:pt idx="134">
                  <c:v>45.930898336369538</c:v>
                </c:pt>
                <c:pt idx="135">
                  <c:v>47.252041874768416</c:v>
                </c:pt>
                <c:pt idx="136">
                  <c:v>62.086386173615132</c:v>
                </c:pt>
                <c:pt idx="137">
                  <c:v>51.33691465366195</c:v>
                </c:pt>
                <c:pt idx="138">
                  <c:v>51.785882652783577</c:v>
                </c:pt>
                <c:pt idx="139">
                  <c:v>60.952925979111342</c:v>
                </c:pt>
                <c:pt idx="140">
                  <c:v>57.85799083762533</c:v>
                </c:pt>
                <c:pt idx="141">
                  <c:v>56.849652872384944</c:v>
                </c:pt>
                <c:pt idx="142">
                  <c:v>47.87397295551888</c:v>
                </c:pt>
                <c:pt idx="143">
                  <c:v>47.704689939456635</c:v>
                </c:pt>
                <c:pt idx="144">
                  <c:v>52.216450324072369</c:v>
                </c:pt>
                <c:pt idx="145">
                  <c:v>55.105301793830392</c:v>
                </c:pt>
                <c:pt idx="146">
                  <c:v>51.469397014058501</c:v>
                </c:pt>
                <c:pt idx="147">
                  <c:v>60.165391947865182</c:v>
                </c:pt>
                <c:pt idx="148">
                  <c:v>47.104839252105592</c:v>
                </c:pt>
                <c:pt idx="149">
                  <c:v>50.240255114823881</c:v>
                </c:pt>
                <c:pt idx="150">
                  <c:v>52.003006521211269</c:v>
                </c:pt>
                <c:pt idx="151">
                  <c:v>50.08201229546134</c:v>
                </c:pt>
                <c:pt idx="152">
                  <c:v>47.443405284230089</c:v>
                </c:pt>
                <c:pt idx="153">
                  <c:v>47.664209218224343</c:v>
                </c:pt>
                <c:pt idx="154">
                  <c:v>51.76380225938415</c:v>
                </c:pt>
                <c:pt idx="155">
                  <c:v>52.886222257188251</c:v>
                </c:pt>
                <c:pt idx="156">
                  <c:v>54.211045861153714</c:v>
                </c:pt>
                <c:pt idx="157">
                  <c:v>45.224325747587955</c:v>
                </c:pt>
                <c:pt idx="158">
                  <c:v>58.314318967880091</c:v>
                </c:pt>
                <c:pt idx="159">
                  <c:v>42.696120703353827</c:v>
                </c:pt>
                <c:pt idx="160">
                  <c:v>57.537825133333662</c:v>
                </c:pt>
                <c:pt idx="161">
                  <c:v>50.755464294143785</c:v>
                </c:pt>
                <c:pt idx="162">
                  <c:v>59.436738965684171</c:v>
                </c:pt>
                <c:pt idx="163">
                  <c:v>41.444898410719787</c:v>
                </c:pt>
                <c:pt idx="164">
                  <c:v>65.221802036333401</c:v>
                </c:pt>
                <c:pt idx="165">
                  <c:v>48.646786724498753</c:v>
                </c:pt>
                <c:pt idx="166">
                  <c:v>58.137675820684706</c:v>
                </c:pt>
                <c:pt idx="167">
                  <c:v>43.288611259571724</c:v>
                </c:pt>
                <c:pt idx="168">
                  <c:v>58.906809524097987</c:v>
                </c:pt>
                <c:pt idx="169">
                  <c:v>46.387226466624291</c:v>
                </c:pt>
                <c:pt idx="170">
                  <c:v>62.660476402000164</c:v>
                </c:pt>
                <c:pt idx="171">
                  <c:v>45.743214992474421</c:v>
                </c:pt>
                <c:pt idx="172">
                  <c:v>65.582448461857311</c:v>
                </c:pt>
                <c:pt idx="173">
                  <c:v>54.947058974467851</c:v>
                </c:pt>
                <c:pt idx="174">
                  <c:v>54.420809598448244</c:v>
                </c:pt>
                <c:pt idx="175">
                  <c:v>56.960054839382067</c:v>
                </c:pt>
                <c:pt idx="176">
                  <c:v>56.03267831660623</c:v>
                </c:pt>
                <c:pt idx="177">
                  <c:v>53.990241927159467</c:v>
                </c:pt>
                <c:pt idx="178">
                  <c:v>55.63155116985002</c:v>
                </c:pt>
                <c:pt idx="179">
                  <c:v>54.247846516819415</c:v>
                </c:pt>
                <c:pt idx="180">
                  <c:v>53.924000746961191</c:v>
                </c:pt>
                <c:pt idx="181">
                  <c:v>56.293962971832741</c:v>
                </c:pt>
                <c:pt idx="182">
                  <c:v>56.963734904948623</c:v>
                </c:pt>
                <c:pt idx="183">
                  <c:v>53.912960550261481</c:v>
                </c:pt>
                <c:pt idx="184">
                  <c:v>56.128360021337052</c:v>
                </c:pt>
                <c:pt idx="185">
                  <c:v>59.315296801987358</c:v>
                </c:pt>
                <c:pt idx="186">
                  <c:v>53.121746453448779</c:v>
                </c:pt>
                <c:pt idx="187">
                  <c:v>62.082706108048534</c:v>
                </c:pt>
                <c:pt idx="188">
                  <c:v>53.39775137094157</c:v>
                </c:pt>
                <c:pt idx="189">
                  <c:v>59.068732409027113</c:v>
                </c:pt>
                <c:pt idx="190">
                  <c:v>57.777029395160753</c:v>
                </c:pt>
                <c:pt idx="191">
                  <c:v>54.464970385247085</c:v>
                </c:pt>
                <c:pt idx="192">
                  <c:v>59.385218047752197</c:v>
                </c:pt>
                <c:pt idx="193">
                  <c:v>56.143080283603361</c:v>
                </c:pt>
                <c:pt idx="194">
                  <c:v>56.750291102087537</c:v>
                </c:pt>
                <c:pt idx="195">
                  <c:v>60.835163880981064</c:v>
                </c:pt>
                <c:pt idx="196">
                  <c:v>56.765011364353803</c:v>
                </c:pt>
                <c:pt idx="197">
                  <c:v>59.436738965684171</c:v>
                </c:pt>
                <c:pt idx="198">
                  <c:v>57.916871886690465</c:v>
                </c:pt>
                <c:pt idx="199">
                  <c:v>55.300345268858656</c:v>
                </c:pt>
                <c:pt idx="200">
                  <c:v>63.238246695951766</c:v>
                </c:pt>
                <c:pt idx="201">
                  <c:v>54.814576614071314</c:v>
                </c:pt>
                <c:pt idx="202">
                  <c:v>54.384008942782529</c:v>
                </c:pt>
                <c:pt idx="203">
                  <c:v>60.721081848417377</c:v>
                </c:pt>
              </c:numCache>
            </c:numRef>
          </c:yVal>
          <c:smooth val="0"/>
        </c:ser>
        <c:ser>
          <c:idx val="3"/>
          <c:order val="3"/>
          <c:tx>
            <c:v>C12 and CO2 at 4 ft/day</c:v>
          </c:tx>
          <c:spPr>
            <a:ln w="28575">
              <a:noFill/>
            </a:ln>
          </c:spPr>
          <c:xVal>
            <c:numRef>
              <c:f>'WAG followed by co-injection 80'!$J$1012:$J$1402</c:f>
              <c:numCache>
                <c:formatCode>General</c:formatCode>
                <c:ptCount val="391"/>
                <c:pt idx="0">
                  <c:v>8.2138716356107633</c:v>
                </c:pt>
                <c:pt idx="1">
                  <c:v>8.2239130434782588</c:v>
                </c:pt>
                <c:pt idx="2">
                  <c:v>8.2339544513457543</c:v>
                </c:pt>
                <c:pt idx="3">
                  <c:v>8.2439958592132498</c:v>
                </c:pt>
                <c:pt idx="4">
                  <c:v>8.2540372670807436</c:v>
                </c:pt>
                <c:pt idx="5">
                  <c:v>8.2640786749482391</c:v>
                </c:pt>
                <c:pt idx="6">
                  <c:v>8.2741200828157329</c:v>
                </c:pt>
                <c:pt idx="7">
                  <c:v>8.2841614906832266</c:v>
                </c:pt>
                <c:pt idx="8">
                  <c:v>8.2942028985507239</c:v>
                </c:pt>
                <c:pt idx="9">
                  <c:v>8.3042443064182176</c:v>
                </c:pt>
                <c:pt idx="10">
                  <c:v>8.3142857142857132</c:v>
                </c:pt>
                <c:pt idx="11">
                  <c:v>8.3243271221532069</c:v>
                </c:pt>
                <c:pt idx="12">
                  <c:v>8.3343685300207024</c:v>
                </c:pt>
                <c:pt idx="13">
                  <c:v>8.3444099378881962</c:v>
                </c:pt>
                <c:pt idx="14">
                  <c:v>8.3544513457556917</c:v>
                </c:pt>
                <c:pt idx="15">
                  <c:v>8.3644927536231872</c:v>
                </c:pt>
                <c:pt idx="16">
                  <c:v>8.374534161490681</c:v>
                </c:pt>
                <c:pt idx="17">
                  <c:v>8.3845755693581765</c:v>
                </c:pt>
                <c:pt idx="18">
                  <c:v>8.3946169772256702</c:v>
                </c:pt>
                <c:pt idx="19">
                  <c:v>8.4046583850931658</c:v>
                </c:pt>
                <c:pt idx="20">
                  <c:v>8.4146997929606613</c:v>
                </c:pt>
                <c:pt idx="21">
                  <c:v>8.424741200828155</c:v>
                </c:pt>
                <c:pt idx="22">
                  <c:v>8.4347826086956506</c:v>
                </c:pt>
                <c:pt idx="23">
                  <c:v>8.4448240165631443</c:v>
                </c:pt>
                <c:pt idx="24">
                  <c:v>8.4548654244306398</c:v>
                </c:pt>
                <c:pt idx="25">
                  <c:v>8.4649068322981336</c:v>
                </c:pt>
                <c:pt idx="26">
                  <c:v>8.4749482401656309</c:v>
                </c:pt>
                <c:pt idx="27">
                  <c:v>8.4849896480331246</c:v>
                </c:pt>
                <c:pt idx="28">
                  <c:v>8.4950310559006184</c:v>
                </c:pt>
                <c:pt idx="29">
                  <c:v>8.5050724637681139</c:v>
                </c:pt>
                <c:pt idx="30">
                  <c:v>8.5151138716356076</c:v>
                </c:pt>
                <c:pt idx="31">
                  <c:v>8.5251552795031049</c:v>
                </c:pt>
                <c:pt idx="32">
                  <c:v>8.5351966873705987</c:v>
                </c:pt>
                <c:pt idx="33">
                  <c:v>8.5452380952380942</c:v>
                </c:pt>
                <c:pt idx="34">
                  <c:v>8.5552795031055879</c:v>
                </c:pt>
                <c:pt idx="35">
                  <c:v>8.5653209109730835</c:v>
                </c:pt>
                <c:pt idx="36">
                  <c:v>8.5753623188405772</c:v>
                </c:pt>
                <c:pt idx="37">
                  <c:v>8.5854037267080727</c:v>
                </c:pt>
                <c:pt idx="38">
                  <c:v>8.5954451345755682</c:v>
                </c:pt>
                <c:pt idx="39">
                  <c:v>8.605486542443062</c:v>
                </c:pt>
                <c:pt idx="40">
                  <c:v>8.6155279503105575</c:v>
                </c:pt>
                <c:pt idx="41">
                  <c:v>8.6255693581780513</c:v>
                </c:pt>
                <c:pt idx="42">
                  <c:v>8.6356107660455468</c:v>
                </c:pt>
                <c:pt idx="43">
                  <c:v>8.6456521739130423</c:v>
                </c:pt>
                <c:pt idx="44">
                  <c:v>8.6556935817805361</c:v>
                </c:pt>
                <c:pt idx="45">
                  <c:v>8.6657349896480316</c:v>
                </c:pt>
                <c:pt idx="46">
                  <c:v>8.6757763975155253</c:v>
                </c:pt>
                <c:pt idx="47">
                  <c:v>8.6858178053830208</c:v>
                </c:pt>
                <c:pt idx="48">
                  <c:v>8.6958592132505146</c:v>
                </c:pt>
                <c:pt idx="49">
                  <c:v>8.7059006211180119</c:v>
                </c:pt>
                <c:pt idx="50">
                  <c:v>8.7159420289855056</c:v>
                </c:pt>
                <c:pt idx="51">
                  <c:v>8.7259834368529994</c:v>
                </c:pt>
                <c:pt idx="52">
                  <c:v>8.7360248447204949</c:v>
                </c:pt>
                <c:pt idx="53">
                  <c:v>8.7460662525879886</c:v>
                </c:pt>
                <c:pt idx="54">
                  <c:v>8.7561076604554842</c:v>
                </c:pt>
                <c:pt idx="55">
                  <c:v>8.7661490683229797</c:v>
                </c:pt>
                <c:pt idx="56">
                  <c:v>8.7761904761904752</c:v>
                </c:pt>
                <c:pt idx="57">
                  <c:v>8.786231884057969</c:v>
                </c:pt>
                <c:pt idx="58">
                  <c:v>8.7962732919254627</c:v>
                </c:pt>
                <c:pt idx="59">
                  <c:v>8.8063146997929582</c:v>
                </c:pt>
                <c:pt idx="60">
                  <c:v>8.8163561076604537</c:v>
                </c:pt>
                <c:pt idx="61">
                  <c:v>8.8263975155279493</c:v>
                </c:pt>
                <c:pt idx="62">
                  <c:v>8.836438923395443</c:v>
                </c:pt>
                <c:pt idx="63">
                  <c:v>8.8464803312629385</c:v>
                </c:pt>
                <c:pt idx="64">
                  <c:v>8.8565217391304323</c:v>
                </c:pt>
                <c:pt idx="65">
                  <c:v>8.8665631469979278</c:v>
                </c:pt>
                <c:pt idx="66">
                  <c:v>8.8766045548654233</c:v>
                </c:pt>
                <c:pt idx="67">
                  <c:v>8.8866459627329171</c:v>
                </c:pt>
                <c:pt idx="68">
                  <c:v>8.8966873706004126</c:v>
                </c:pt>
                <c:pt idx="69">
                  <c:v>8.9067287784679063</c:v>
                </c:pt>
                <c:pt idx="70">
                  <c:v>8.9167701863354019</c:v>
                </c:pt>
                <c:pt idx="71">
                  <c:v>8.9268115942028956</c:v>
                </c:pt>
                <c:pt idx="72">
                  <c:v>8.9368530020703929</c:v>
                </c:pt>
                <c:pt idx="73">
                  <c:v>8.9468944099378866</c:v>
                </c:pt>
                <c:pt idx="74">
                  <c:v>8.9569358178053804</c:v>
                </c:pt>
                <c:pt idx="75">
                  <c:v>8.9669772256728759</c:v>
                </c:pt>
                <c:pt idx="76">
                  <c:v>8.9770186335403697</c:v>
                </c:pt>
                <c:pt idx="77">
                  <c:v>8.987060041407867</c:v>
                </c:pt>
                <c:pt idx="78">
                  <c:v>8.9971014492753607</c:v>
                </c:pt>
                <c:pt idx="79">
                  <c:v>9.0071428571428562</c:v>
                </c:pt>
                <c:pt idx="80">
                  <c:v>9.01718426501035</c:v>
                </c:pt>
                <c:pt idx="81">
                  <c:v>9.0272256728778437</c:v>
                </c:pt>
                <c:pt idx="82">
                  <c:v>9.0372670807453392</c:v>
                </c:pt>
                <c:pt idx="83">
                  <c:v>9.0473084886128348</c:v>
                </c:pt>
                <c:pt idx="84">
                  <c:v>9.0573498964803303</c:v>
                </c:pt>
                <c:pt idx="85">
                  <c:v>9.067391304347824</c:v>
                </c:pt>
                <c:pt idx="86">
                  <c:v>9.0774327122153196</c:v>
                </c:pt>
                <c:pt idx="87">
                  <c:v>9.0874741200828133</c:v>
                </c:pt>
                <c:pt idx="88">
                  <c:v>9.097515527950307</c:v>
                </c:pt>
                <c:pt idx="89">
                  <c:v>9.1075569358178043</c:v>
                </c:pt>
                <c:pt idx="90">
                  <c:v>9.1175983436852981</c:v>
                </c:pt>
                <c:pt idx="91">
                  <c:v>9.1276397515527936</c:v>
                </c:pt>
                <c:pt idx="92">
                  <c:v>9.1376811594202874</c:v>
                </c:pt>
                <c:pt idx="93">
                  <c:v>9.1477225672877829</c:v>
                </c:pt>
                <c:pt idx="94">
                  <c:v>9.1577639751552766</c:v>
                </c:pt>
                <c:pt idx="95">
                  <c:v>9.1678053830227739</c:v>
                </c:pt>
                <c:pt idx="96">
                  <c:v>9.1778467908902677</c:v>
                </c:pt>
                <c:pt idx="97">
                  <c:v>9.1878881987577614</c:v>
                </c:pt>
                <c:pt idx="98">
                  <c:v>9.1979296066252569</c:v>
                </c:pt>
                <c:pt idx="99">
                  <c:v>9.2079710144927507</c:v>
                </c:pt>
                <c:pt idx="100">
                  <c:v>9.2180124223602462</c:v>
                </c:pt>
                <c:pt idx="101">
                  <c:v>9.2280538302277417</c:v>
                </c:pt>
                <c:pt idx="102">
                  <c:v>9.2380952380952372</c:v>
                </c:pt>
                <c:pt idx="103">
                  <c:v>9.248136645962731</c:v>
                </c:pt>
                <c:pt idx="104">
                  <c:v>9.2581780538302247</c:v>
                </c:pt>
                <c:pt idx="105">
                  <c:v>9.2682194616977203</c:v>
                </c:pt>
                <c:pt idx="106">
                  <c:v>9.2782608695652158</c:v>
                </c:pt>
                <c:pt idx="107">
                  <c:v>9.2883022774327113</c:v>
                </c:pt>
                <c:pt idx="108">
                  <c:v>9.2983436853002051</c:v>
                </c:pt>
                <c:pt idx="109">
                  <c:v>9.3083850931677006</c:v>
                </c:pt>
                <c:pt idx="110">
                  <c:v>9.3184265010351943</c:v>
                </c:pt>
                <c:pt idx="111">
                  <c:v>9.3284679089026881</c:v>
                </c:pt>
                <c:pt idx="112">
                  <c:v>9.3385093167701836</c:v>
                </c:pt>
                <c:pt idx="113">
                  <c:v>9.3485507246376791</c:v>
                </c:pt>
                <c:pt idx="114">
                  <c:v>9.3585921325051746</c:v>
                </c:pt>
                <c:pt idx="115">
                  <c:v>9.3686335403726684</c:v>
                </c:pt>
                <c:pt idx="116">
                  <c:v>9.3786749482401639</c:v>
                </c:pt>
                <c:pt idx="117">
                  <c:v>9.3887163561076576</c:v>
                </c:pt>
                <c:pt idx="118">
                  <c:v>9.3987577639751532</c:v>
                </c:pt>
                <c:pt idx="119">
                  <c:v>9.4087991718426487</c:v>
                </c:pt>
                <c:pt idx="120">
                  <c:v>9.4188405797101424</c:v>
                </c:pt>
                <c:pt idx="121">
                  <c:v>9.428881987577638</c:v>
                </c:pt>
                <c:pt idx="122">
                  <c:v>9.4389233954451317</c:v>
                </c:pt>
                <c:pt idx="123">
                  <c:v>9.448964803312629</c:v>
                </c:pt>
                <c:pt idx="124">
                  <c:v>9.4590062111801227</c:v>
                </c:pt>
                <c:pt idx="125">
                  <c:v>9.4690476190476183</c:v>
                </c:pt>
                <c:pt idx="126">
                  <c:v>9.479089026915112</c:v>
                </c:pt>
                <c:pt idx="127">
                  <c:v>9.4891304347826058</c:v>
                </c:pt>
                <c:pt idx="128">
                  <c:v>9.4991718426501013</c:v>
                </c:pt>
                <c:pt idx="129">
                  <c:v>9.509213250517595</c:v>
                </c:pt>
                <c:pt idx="130">
                  <c:v>9.5192546583850923</c:v>
                </c:pt>
                <c:pt idx="131">
                  <c:v>9.5292960662525861</c:v>
                </c:pt>
                <c:pt idx="132">
                  <c:v>9.5393374741200816</c:v>
                </c:pt>
                <c:pt idx="133">
                  <c:v>9.5493788819875753</c:v>
                </c:pt>
                <c:pt idx="134">
                  <c:v>9.5594202898550691</c:v>
                </c:pt>
                <c:pt idx="135">
                  <c:v>9.5694616977225664</c:v>
                </c:pt>
                <c:pt idx="136">
                  <c:v>9.5795031055900601</c:v>
                </c:pt>
                <c:pt idx="137">
                  <c:v>9.5895445134575557</c:v>
                </c:pt>
                <c:pt idx="138">
                  <c:v>9.5995859213250494</c:v>
                </c:pt>
                <c:pt idx="139">
                  <c:v>9.6096273291925449</c:v>
                </c:pt>
                <c:pt idx="140">
                  <c:v>9.6196687370600387</c:v>
                </c:pt>
                <c:pt idx="141">
                  <c:v>9.6297101449275342</c:v>
                </c:pt>
                <c:pt idx="142">
                  <c:v>9.6397515527950297</c:v>
                </c:pt>
                <c:pt idx="143">
                  <c:v>9.6497929606625235</c:v>
                </c:pt>
                <c:pt idx="144">
                  <c:v>9.659834368530019</c:v>
                </c:pt>
                <c:pt idx="145">
                  <c:v>9.6698757763975127</c:v>
                </c:pt>
                <c:pt idx="146">
                  <c:v>9.6799171842650082</c:v>
                </c:pt>
                <c:pt idx="147">
                  <c:v>9.6899585921325038</c:v>
                </c:pt>
                <c:pt idx="148">
                  <c:v>9.6999999999999975</c:v>
                </c:pt>
                <c:pt idx="149">
                  <c:v>9.710041407867493</c:v>
                </c:pt>
                <c:pt idx="150">
                  <c:v>9.7200828157349868</c:v>
                </c:pt>
                <c:pt idx="151">
                  <c:v>9.7301242236024823</c:v>
                </c:pt>
                <c:pt idx="152">
                  <c:v>9.7401656314699778</c:v>
                </c:pt>
                <c:pt idx="153">
                  <c:v>9.7502070393374733</c:v>
                </c:pt>
                <c:pt idx="154">
                  <c:v>9.7602484472049671</c:v>
                </c:pt>
                <c:pt idx="155">
                  <c:v>9.7702898550724626</c:v>
                </c:pt>
                <c:pt idx="156">
                  <c:v>9.7803312629399564</c:v>
                </c:pt>
                <c:pt idx="157">
                  <c:v>9.7903726708074501</c:v>
                </c:pt>
                <c:pt idx="158">
                  <c:v>9.8004140786749456</c:v>
                </c:pt>
                <c:pt idx="159">
                  <c:v>9.8104554865424412</c:v>
                </c:pt>
                <c:pt idx="160">
                  <c:v>9.8204968944099367</c:v>
                </c:pt>
                <c:pt idx="161">
                  <c:v>9.8305383022774304</c:v>
                </c:pt>
                <c:pt idx="162">
                  <c:v>9.8405797101449259</c:v>
                </c:pt>
                <c:pt idx="163">
                  <c:v>9.8506211180124197</c:v>
                </c:pt>
                <c:pt idx="164">
                  <c:v>9.8606625258799152</c:v>
                </c:pt>
                <c:pt idx="165">
                  <c:v>9.8707039337474107</c:v>
                </c:pt>
                <c:pt idx="166">
                  <c:v>9.8807453416149045</c:v>
                </c:pt>
                <c:pt idx="167">
                  <c:v>9.8907867494824</c:v>
                </c:pt>
                <c:pt idx="168">
                  <c:v>9.9008281573498937</c:v>
                </c:pt>
                <c:pt idx="169">
                  <c:v>9.9108695652173893</c:v>
                </c:pt>
                <c:pt idx="170">
                  <c:v>9.9209109730848848</c:v>
                </c:pt>
                <c:pt idx="171">
                  <c:v>9.9309523809523785</c:v>
                </c:pt>
                <c:pt idx="172">
                  <c:v>9.9409937888198741</c:v>
                </c:pt>
                <c:pt idx="173">
                  <c:v>9.9510351966873678</c:v>
                </c:pt>
                <c:pt idx="174">
                  <c:v>9.9610766045548633</c:v>
                </c:pt>
                <c:pt idx="175">
                  <c:v>9.9711180124223571</c:v>
                </c:pt>
                <c:pt idx="176">
                  <c:v>9.9811594202898544</c:v>
                </c:pt>
                <c:pt idx="177">
                  <c:v>9.9912008281573481</c:v>
                </c:pt>
                <c:pt idx="178">
                  <c:v>10.001242236024842</c:v>
                </c:pt>
                <c:pt idx="179">
                  <c:v>10.011283643892337</c:v>
                </c:pt>
                <c:pt idx="180">
                  <c:v>10.021325051759831</c:v>
                </c:pt>
                <c:pt idx="181">
                  <c:v>10.031366459627328</c:v>
                </c:pt>
                <c:pt idx="182">
                  <c:v>10.041407867494822</c:v>
                </c:pt>
                <c:pt idx="183">
                  <c:v>10.051449275362318</c:v>
                </c:pt>
                <c:pt idx="184">
                  <c:v>10.061490683229811</c:v>
                </c:pt>
                <c:pt idx="185">
                  <c:v>10.071532091097307</c:v>
                </c:pt>
                <c:pt idx="186">
                  <c:v>10.081573498964801</c:v>
                </c:pt>
                <c:pt idx="187">
                  <c:v>10.091614906832294</c:v>
                </c:pt>
                <c:pt idx="188">
                  <c:v>10.101656314699792</c:v>
                </c:pt>
                <c:pt idx="189">
                  <c:v>10.111697722567285</c:v>
                </c:pt>
                <c:pt idx="190">
                  <c:v>10.121739130434781</c:v>
                </c:pt>
                <c:pt idx="191">
                  <c:v>10.131780538302275</c:v>
                </c:pt>
                <c:pt idx="192">
                  <c:v>10.14182194616977</c:v>
                </c:pt>
                <c:pt idx="193">
                  <c:v>10.151863354037266</c:v>
                </c:pt>
                <c:pt idx="194">
                  <c:v>10.16190476190476</c:v>
                </c:pt>
                <c:pt idx="195">
                  <c:v>10.171946169772255</c:v>
                </c:pt>
                <c:pt idx="196">
                  <c:v>10.181987577639749</c:v>
                </c:pt>
                <c:pt idx="197">
                  <c:v>10.192028985507244</c:v>
                </c:pt>
                <c:pt idx="198">
                  <c:v>10.20207039337474</c:v>
                </c:pt>
                <c:pt idx="199">
                  <c:v>10.212111801242234</c:v>
                </c:pt>
                <c:pt idx="200">
                  <c:v>10.222153209109729</c:v>
                </c:pt>
                <c:pt idx="201">
                  <c:v>10.232194616977223</c:v>
                </c:pt>
                <c:pt idx="202">
                  <c:v>10.242236024844718</c:v>
                </c:pt>
                <c:pt idx="203">
                  <c:v>10.252277432712212</c:v>
                </c:pt>
                <c:pt idx="204">
                  <c:v>10.262318840579708</c:v>
                </c:pt>
                <c:pt idx="205">
                  <c:v>10.272360248447203</c:v>
                </c:pt>
                <c:pt idx="206">
                  <c:v>10.282401656314699</c:v>
                </c:pt>
                <c:pt idx="207">
                  <c:v>10.292443064182192</c:v>
                </c:pt>
                <c:pt idx="208">
                  <c:v>10.302484472049686</c:v>
                </c:pt>
                <c:pt idx="209">
                  <c:v>10.312525879917182</c:v>
                </c:pt>
                <c:pt idx="210">
                  <c:v>10.322567287784677</c:v>
                </c:pt>
                <c:pt idx="211">
                  <c:v>10.332608695652173</c:v>
                </c:pt>
                <c:pt idx="212">
                  <c:v>10.342650103519667</c:v>
                </c:pt>
                <c:pt idx="213">
                  <c:v>10.352691511387162</c:v>
                </c:pt>
                <c:pt idx="214">
                  <c:v>10.362732919254656</c:v>
                </c:pt>
                <c:pt idx="215">
                  <c:v>10.372774327122153</c:v>
                </c:pt>
                <c:pt idx="216">
                  <c:v>10.382815734989645</c:v>
                </c:pt>
                <c:pt idx="217">
                  <c:v>10.392857142857141</c:v>
                </c:pt>
                <c:pt idx="218">
                  <c:v>10.402898550724636</c:v>
                </c:pt>
                <c:pt idx="219">
                  <c:v>10.41293995859213</c:v>
                </c:pt>
                <c:pt idx="220">
                  <c:v>10.422981366459625</c:v>
                </c:pt>
                <c:pt idx="221">
                  <c:v>10.433022774327119</c:v>
                </c:pt>
                <c:pt idx="222">
                  <c:v>10.443064182194616</c:v>
                </c:pt>
                <c:pt idx="223">
                  <c:v>10.45310559006211</c:v>
                </c:pt>
                <c:pt idx="224">
                  <c:v>10.463146997929604</c:v>
                </c:pt>
                <c:pt idx="225">
                  <c:v>10.473188405797099</c:v>
                </c:pt>
                <c:pt idx="226">
                  <c:v>10.483229813664593</c:v>
                </c:pt>
                <c:pt idx="227">
                  <c:v>10.49327122153209</c:v>
                </c:pt>
                <c:pt idx="228">
                  <c:v>10.503312629399584</c:v>
                </c:pt>
                <c:pt idx="229">
                  <c:v>10.51335403726708</c:v>
                </c:pt>
                <c:pt idx="230">
                  <c:v>10.523395445134573</c:v>
                </c:pt>
                <c:pt idx="231">
                  <c:v>10.533436853002067</c:v>
                </c:pt>
                <c:pt idx="232">
                  <c:v>10.543478260869563</c:v>
                </c:pt>
                <c:pt idx="233">
                  <c:v>10.553519668737056</c:v>
                </c:pt>
                <c:pt idx="234">
                  <c:v>10.563561076604554</c:v>
                </c:pt>
                <c:pt idx="235">
                  <c:v>10.573602484472048</c:v>
                </c:pt>
                <c:pt idx="236">
                  <c:v>10.583643892339543</c:v>
                </c:pt>
                <c:pt idx="237">
                  <c:v>10.593685300207037</c:v>
                </c:pt>
                <c:pt idx="238">
                  <c:v>10.603726708074531</c:v>
                </c:pt>
                <c:pt idx="239">
                  <c:v>10.613768115942028</c:v>
                </c:pt>
                <c:pt idx="240">
                  <c:v>10.623809523809522</c:v>
                </c:pt>
                <c:pt idx="241">
                  <c:v>10.633850931677017</c:v>
                </c:pt>
                <c:pt idx="242">
                  <c:v>10.643892339544511</c:v>
                </c:pt>
                <c:pt idx="243">
                  <c:v>10.653933747412006</c:v>
                </c:pt>
                <c:pt idx="244">
                  <c:v>10.663975155279502</c:v>
                </c:pt>
                <c:pt idx="245">
                  <c:v>10.674016563146996</c:v>
                </c:pt>
                <c:pt idx="246">
                  <c:v>10.684057971014491</c:v>
                </c:pt>
                <c:pt idx="247">
                  <c:v>10.694099378881985</c:v>
                </c:pt>
                <c:pt idx="248">
                  <c:v>10.70414078674948</c:v>
                </c:pt>
                <c:pt idx="249">
                  <c:v>10.714182194616974</c:v>
                </c:pt>
                <c:pt idx="250">
                  <c:v>10.72422360248447</c:v>
                </c:pt>
                <c:pt idx="251">
                  <c:v>10.734265010351965</c:v>
                </c:pt>
                <c:pt idx="252">
                  <c:v>10.744306418219461</c:v>
                </c:pt>
                <c:pt idx="253">
                  <c:v>10.754347826086954</c:v>
                </c:pt>
                <c:pt idx="254">
                  <c:v>10.764389233954448</c:v>
                </c:pt>
                <c:pt idx="255">
                  <c:v>10.774430641821944</c:v>
                </c:pt>
                <c:pt idx="256">
                  <c:v>10.784472049689439</c:v>
                </c:pt>
                <c:pt idx="257">
                  <c:v>10.794513457556935</c:v>
                </c:pt>
                <c:pt idx="258">
                  <c:v>10.804554865424429</c:v>
                </c:pt>
                <c:pt idx="259">
                  <c:v>10.814596273291924</c:v>
                </c:pt>
                <c:pt idx="260">
                  <c:v>10.824637681159418</c:v>
                </c:pt>
                <c:pt idx="261">
                  <c:v>10.834679089026912</c:v>
                </c:pt>
                <c:pt idx="262">
                  <c:v>10.844720496894407</c:v>
                </c:pt>
                <c:pt idx="263">
                  <c:v>10.854761904761903</c:v>
                </c:pt>
                <c:pt idx="264">
                  <c:v>10.864803312629398</c:v>
                </c:pt>
                <c:pt idx="265">
                  <c:v>10.874844720496892</c:v>
                </c:pt>
                <c:pt idx="266">
                  <c:v>10.884886128364387</c:v>
                </c:pt>
                <c:pt idx="267">
                  <c:v>10.894927536231881</c:v>
                </c:pt>
                <c:pt idx="268">
                  <c:v>10.904968944099377</c:v>
                </c:pt>
                <c:pt idx="269">
                  <c:v>10.915010351966872</c:v>
                </c:pt>
                <c:pt idx="270">
                  <c:v>10.925051759834366</c:v>
                </c:pt>
                <c:pt idx="271">
                  <c:v>10.935093167701861</c:v>
                </c:pt>
                <c:pt idx="272">
                  <c:v>10.945134575569355</c:v>
                </c:pt>
                <c:pt idx="273">
                  <c:v>10.955175983436853</c:v>
                </c:pt>
                <c:pt idx="274">
                  <c:v>10.965217391304344</c:v>
                </c:pt>
                <c:pt idx="275">
                  <c:v>10.97525879917184</c:v>
                </c:pt>
                <c:pt idx="276">
                  <c:v>10.985300207039336</c:v>
                </c:pt>
                <c:pt idx="277">
                  <c:v>10.995341614906829</c:v>
                </c:pt>
                <c:pt idx="278">
                  <c:v>11.005383022774325</c:v>
                </c:pt>
                <c:pt idx="279">
                  <c:v>11.015424430641819</c:v>
                </c:pt>
                <c:pt idx="280">
                  <c:v>11.025465838509316</c:v>
                </c:pt>
                <c:pt idx="281">
                  <c:v>11.03550724637681</c:v>
                </c:pt>
                <c:pt idx="282">
                  <c:v>11.045548654244305</c:v>
                </c:pt>
                <c:pt idx="283">
                  <c:v>11.055590062111799</c:v>
                </c:pt>
                <c:pt idx="284">
                  <c:v>11.065631469979293</c:v>
                </c:pt>
                <c:pt idx="285">
                  <c:v>11.07567287784679</c:v>
                </c:pt>
                <c:pt idx="286">
                  <c:v>11.085714285714284</c:v>
                </c:pt>
                <c:pt idx="287">
                  <c:v>11.095755693581779</c:v>
                </c:pt>
                <c:pt idx="288">
                  <c:v>11.105797101449273</c:v>
                </c:pt>
                <c:pt idx="289">
                  <c:v>11.115838509316768</c:v>
                </c:pt>
                <c:pt idx="290">
                  <c:v>11.125879917184262</c:v>
                </c:pt>
                <c:pt idx="291">
                  <c:v>11.135921325051756</c:v>
                </c:pt>
                <c:pt idx="292">
                  <c:v>11.145962732919253</c:v>
                </c:pt>
                <c:pt idx="293">
                  <c:v>11.156004140786747</c:v>
                </c:pt>
                <c:pt idx="294">
                  <c:v>11.166045548654242</c:v>
                </c:pt>
                <c:pt idx="295">
                  <c:v>11.176086956521736</c:v>
                </c:pt>
                <c:pt idx="296">
                  <c:v>11.186128364389232</c:v>
                </c:pt>
                <c:pt idx="297">
                  <c:v>11.196169772256727</c:v>
                </c:pt>
                <c:pt idx="298">
                  <c:v>11.206211180124221</c:v>
                </c:pt>
                <c:pt idx="299">
                  <c:v>11.216252587991717</c:v>
                </c:pt>
                <c:pt idx="300">
                  <c:v>11.22629399585921</c:v>
                </c:pt>
                <c:pt idx="301">
                  <c:v>11.236335403726706</c:v>
                </c:pt>
                <c:pt idx="302">
                  <c:v>11.246376811594201</c:v>
                </c:pt>
                <c:pt idx="303">
                  <c:v>11.256418219461695</c:v>
                </c:pt>
                <c:pt idx="304">
                  <c:v>11.266459627329191</c:v>
                </c:pt>
                <c:pt idx="305">
                  <c:v>11.276501035196684</c:v>
                </c:pt>
                <c:pt idx="306">
                  <c:v>11.28654244306418</c:v>
                </c:pt>
                <c:pt idx="307">
                  <c:v>11.296583850931674</c:v>
                </c:pt>
                <c:pt idx="308">
                  <c:v>11.306625258799169</c:v>
                </c:pt>
                <c:pt idx="309">
                  <c:v>11.316666666666665</c:v>
                </c:pt>
                <c:pt idx="310">
                  <c:v>11.32670807453416</c:v>
                </c:pt>
                <c:pt idx="311">
                  <c:v>11.336749482401654</c:v>
                </c:pt>
                <c:pt idx="312">
                  <c:v>11.346790890269149</c:v>
                </c:pt>
                <c:pt idx="313">
                  <c:v>11.356832298136643</c:v>
                </c:pt>
                <c:pt idx="314">
                  <c:v>11.366873706004139</c:v>
                </c:pt>
                <c:pt idx="315">
                  <c:v>11.376915113871634</c:v>
                </c:pt>
                <c:pt idx="316">
                  <c:v>11.386956521739128</c:v>
                </c:pt>
                <c:pt idx="317">
                  <c:v>11.396997929606624</c:v>
                </c:pt>
                <c:pt idx="318">
                  <c:v>11.407039337474117</c:v>
                </c:pt>
                <c:pt idx="319">
                  <c:v>11.417080745341615</c:v>
                </c:pt>
                <c:pt idx="320">
                  <c:v>11.427122153209107</c:v>
                </c:pt>
                <c:pt idx="321">
                  <c:v>11.437163561076602</c:v>
                </c:pt>
                <c:pt idx="322">
                  <c:v>11.447204968944098</c:v>
                </c:pt>
                <c:pt idx="323">
                  <c:v>11.457246376811591</c:v>
                </c:pt>
                <c:pt idx="324">
                  <c:v>11.467287784679087</c:v>
                </c:pt>
                <c:pt idx="325">
                  <c:v>11.477329192546581</c:v>
                </c:pt>
                <c:pt idx="326">
                  <c:v>11.487370600414078</c:v>
                </c:pt>
                <c:pt idx="327">
                  <c:v>11.497412008281572</c:v>
                </c:pt>
                <c:pt idx="328">
                  <c:v>11.507453416149065</c:v>
                </c:pt>
                <c:pt idx="329">
                  <c:v>11.517494824016561</c:v>
                </c:pt>
                <c:pt idx="330">
                  <c:v>11.527536231884055</c:v>
                </c:pt>
                <c:pt idx="331">
                  <c:v>11.537577639751552</c:v>
                </c:pt>
                <c:pt idx="332">
                  <c:v>11.547619047619046</c:v>
                </c:pt>
                <c:pt idx="333">
                  <c:v>11.557660455486541</c:v>
                </c:pt>
                <c:pt idx="334">
                  <c:v>11.567701863354035</c:v>
                </c:pt>
                <c:pt idx="335">
                  <c:v>11.577743271221529</c:v>
                </c:pt>
                <c:pt idx="336">
                  <c:v>11.587784679089024</c:v>
                </c:pt>
                <c:pt idx="337">
                  <c:v>11.597826086956518</c:v>
                </c:pt>
                <c:pt idx="338">
                  <c:v>11.607867494824015</c:v>
                </c:pt>
                <c:pt idx="339">
                  <c:v>11.617908902691509</c:v>
                </c:pt>
                <c:pt idx="340">
                  <c:v>11.627950310559005</c:v>
                </c:pt>
                <c:pt idx="341">
                  <c:v>11.637991718426498</c:v>
                </c:pt>
                <c:pt idx="342">
                  <c:v>11.648033126293994</c:v>
                </c:pt>
                <c:pt idx="343">
                  <c:v>11.658074534161489</c:v>
                </c:pt>
                <c:pt idx="344">
                  <c:v>11.668115942028983</c:v>
                </c:pt>
                <c:pt idx="345">
                  <c:v>11.678157349896479</c:v>
                </c:pt>
                <c:pt idx="346">
                  <c:v>11.688198757763972</c:v>
                </c:pt>
                <c:pt idx="347">
                  <c:v>11.698240165631468</c:v>
                </c:pt>
                <c:pt idx="348">
                  <c:v>11.708281573498963</c:v>
                </c:pt>
                <c:pt idx="349">
                  <c:v>11.718322981366457</c:v>
                </c:pt>
                <c:pt idx="350">
                  <c:v>11.728364389233953</c:v>
                </c:pt>
                <c:pt idx="351">
                  <c:v>11.738405797101446</c:v>
                </c:pt>
                <c:pt idx="352">
                  <c:v>11.748447204968942</c:v>
                </c:pt>
                <c:pt idx="353">
                  <c:v>11.758488612836436</c:v>
                </c:pt>
                <c:pt idx="354">
                  <c:v>11.768530020703931</c:v>
                </c:pt>
                <c:pt idx="355">
                  <c:v>11.778571428571427</c:v>
                </c:pt>
                <c:pt idx="356">
                  <c:v>11.788612836438922</c:v>
                </c:pt>
                <c:pt idx="357">
                  <c:v>11.798654244306416</c:v>
                </c:pt>
                <c:pt idx="358">
                  <c:v>11.80869565217391</c:v>
                </c:pt>
                <c:pt idx="359">
                  <c:v>11.818737060041405</c:v>
                </c:pt>
                <c:pt idx="360">
                  <c:v>11.828778467908901</c:v>
                </c:pt>
                <c:pt idx="361">
                  <c:v>11.838819875776396</c:v>
                </c:pt>
                <c:pt idx="362">
                  <c:v>11.84886128364389</c:v>
                </c:pt>
                <c:pt idx="363">
                  <c:v>11.858902691511386</c:v>
                </c:pt>
                <c:pt idx="364">
                  <c:v>11.868944099378879</c:v>
                </c:pt>
                <c:pt idx="365">
                  <c:v>11.878985507246373</c:v>
                </c:pt>
                <c:pt idx="366">
                  <c:v>11.889026915113869</c:v>
                </c:pt>
                <c:pt idx="367">
                  <c:v>11.899068322981364</c:v>
                </c:pt>
                <c:pt idx="368">
                  <c:v>11.90910973084886</c:v>
                </c:pt>
                <c:pt idx="369">
                  <c:v>11.919151138716353</c:v>
                </c:pt>
                <c:pt idx="370">
                  <c:v>11.929192546583849</c:v>
                </c:pt>
                <c:pt idx="371">
                  <c:v>11.939233954451343</c:v>
                </c:pt>
                <c:pt idx="372">
                  <c:v>11.94927536231884</c:v>
                </c:pt>
                <c:pt idx="373">
                  <c:v>11.959316770186334</c:v>
                </c:pt>
                <c:pt idx="374">
                  <c:v>11.969358178053827</c:v>
                </c:pt>
                <c:pt idx="375">
                  <c:v>11.979399585921323</c:v>
                </c:pt>
                <c:pt idx="376">
                  <c:v>11.989440993788817</c:v>
                </c:pt>
                <c:pt idx="377">
                  <c:v>11.999482401656314</c:v>
                </c:pt>
                <c:pt idx="378">
                  <c:v>12.009523809523806</c:v>
                </c:pt>
                <c:pt idx="379">
                  <c:v>12.019565217391303</c:v>
                </c:pt>
                <c:pt idx="380">
                  <c:v>12.029606625258797</c:v>
                </c:pt>
                <c:pt idx="381">
                  <c:v>12.039648033126291</c:v>
                </c:pt>
                <c:pt idx="382">
                  <c:v>12.049689440993786</c:v>
                </c:pt>
                <c:pt idx="383">
                  <c:v>12.05973084886128</c:v>
                </c:pt>
                <c:pt idx="384">
                  <c:v>12.069772256728777</c:v>
                </c:pt>
                <c:pt idx="385">
                  <c:v>12.079813664596271</c:v>
                </c:pt>
                <c:pt idx="386">
                  <c:v>12.089855072463767</c:v>
                </c:pt>
                <c:pt idx="387">
                  <c:v>12.09989648033126</c:v>
                </c:pt>
                <c:pt idx="388">
                  <c:v>12.109937888198754</c:v>
                </c:pt>
                <c:pt idx="389">
                  <c:v>12.119979296066251</c:v>
                </c:pt>
                <c:pt idx="390">
                  <c:v>12.130020703933745</c:v>
                </c:pt>
              </c:numCache>
            </c:numRef>
          </c:xVal>
          <c:yVal>
            <c:numRef>
              <c:f>'WAG followed by co-injection 80'!$M$1012:$M$1402</c:f>
              <c:numCache>
                <c:formatCode>General</c:formatCode>
                <c:ptCount val="391"/>
                <c:pt idx="0">
                  <c:v>7.139327199147246</c:v>
                </c:pt>
                <c:pt idx="1">
                  <c:v>9.4577685060868539</c:v>
                </c:pt>
                <c:pt idx="2">
                  <c:v>6.2119506763714343</c:v>
                </c:pt>
                <c:pt idx="3">
                  <c:v>4.6663231384117134</c:v>
                </c:pt>
                <c:pt idx="4">
                  <c:v>4.3056767128877844</c:v>
                </c:pt>
                <c:pt idx="5">
                  <c:v>7.7870187388637051</c:v>
                </c:pt>
                <c:pt idx="6">
                  <c:v>6.5063559216970877</c:v>
                </c:pt>
                <c:pt idx="7">
                  <c:v>7.7722984765974568</c:v>
                </c:pt>
                <c:pt idx="8">
                  <c:v>11.113798011043702</c:v>
                </c:pt>
                <c:pt idx="9">
                  <c:v>11.0990777487774</c:v>
                </c:pt>
                <c:pt idx="10">
                  <c:v>13.30711708871983</c:v>
                </c:pt>
                <c:pt idx="11">
                  <c:v>13.837046530306038</c:v>
                </c:pt>
                <c:pt idx="12">
                  <c:v>16.28061006650902</c:v>
                </c:pt>
                <c:pt idx="13">
                  <c:v>20.534765861464777</c:v>
                </c:pt>
                <c:pt idx="14">
                  <c:v>24.781561525287461</c:v>
                </c:pt>
                <c:pt idx="15">
                  <c:v>28.498427747523888</c:v>
                </c:pt>
                <c:pt idx="16">
                  <c:v>29.543566368430003</c:v>
                </c:pt>
                <c:pt idx="17">
                  <c:v>32.031290691431842</c:v>
                </c:pt>
                <c:pt idx="18">
                  <c:v>34.644137243697045</c:v>
                </c:pt>
                <c:pt idx="19">
                  <c:v>35.991041241061936</c:v>
                </c:pt>
                <c:pt idx="20">
                  <c:v>36.800655665707495</c:v>
                </c:pt>
                <c:pt idx="21">
                  <c:v>37.838434155480485</c:v>
                </c:pt>
                <c:pt idx="22">
                  <c:v>40.186315986952593</c:v>
                </c:pt>
                <c:pt idx="23">
                  <c:v>40.414480052079966</c:v>
                </c:pt>
                <c:pt idx="24">
                  <c:v>40.407119920946847</c:v>
                </c:pt>
                <c:pt idx="25">
                  <c:v>39.987592446357766</c:v>
                </c:pt>
                <c:pt idx="26">
                  <c:v>40.598483330408556</c:v>
                </c:pt>
                <c:pt idx="27">
                  <c:v>41.474338935252391</c:v>
                </c:pt>
                <c:pt idx="28">
                  <c:v>42.490037031625896</c:v>
                </c:pt>
                <c:pt idx="29">
                  <c:v>43.299651456271469</c:v>
                </c:pt>
                <c:pt idx="30">
                  <c:v>45.279526731086513</c:v>
                </c:pt>
                <c:pt idx="31">
                  <c:v>44.330069814911276</c:v>
                </c:pt>
                <c:pt idx="32">
                  <c:v>43.123008309076063</c:v>
                </c:pt>
                <c:pt idx="33">
                  <c:v>45.264806468820268</c:v>
                </c:pt>
                <c:pt idx="34">
                  <c:v>44.720156764967754</c:v>
                </c:pt>
                <c:pt idx="35">
                  <c:v>43.660297881795394</c:v>
                </c:pt>
                <c:pt idx="36">
                  <c:v>39.987592446357766</c:v>
                </c:pt>
                <c:pt idx="37">
                  <c:v>41.268255263524381</c:v>
                </c:pt>
                <c:pt idx="38">
                  <c:v>42.637239654288699</c:v>
                </c:pt>
                <c:pt idx="39">
                  <c:v>46.140662073664103</c:v>
                </c:pt>
                <c:pt idx="40">
                  <c:v>45.147044370689962</c:v>
                </c:pt>
                <c:pt idx="41">
                  <c:v>45.964018926468697</c:v>
                </c:pt>
                <c:pt idx="42">
                  <c:v>41.820265098510014</c:v>
                </c:pt>
                <c:pt idx="43">
                  <c:v>41.238814738991834</c:v>
                </c:pt>
                <c:pt idx="44">
                  <c:v>40.65000424834053</c:v>
                </c:pt>
                <c:pt idx="45">
                  <c:v>43.402693292135467</c:v>
                </c:pt>
                <c:pt idx="46">
                  <c:v>45.713774467941896</c:v>
                </c:pt>
                <c:pt idx="47">
                  <c:v>47.134279776638195</c:v>
                </c:pt>
                <c:pt idx="48">
                  <c:v>47.001797416241637</c:v>
                </c:pt>
                <c:pt idx="49">
                  <c:v>48.908071379725293</c:v>
                </c:pt>
                <c:pt idx="50">
                  <c:v>50.39481786861986</c:v>
                </c:pt>
                <c:pt idx="51">
                  <c:v>49.423280559045196</c:v>
                </c:pt>
                <c:pt idx="52">
                  <c:v>51.535638194256791</c:v>
                </c:pt>
                <c:pt idx="53">
                  <c:v>50.137213278959933</c:v>
                </c:pt>
                <c:pt idx="54">
                  <c:v>47.988054988082602</c:v>
                </c:pt>
                <c:pt idx="55">
                  <c:v>46.574909810519436</c:v>
                </c:pt>
                <c:pt idx="56">
                  <c:v>46.037620237800091</c:v>
                </c:pt>
                <c:pt idx="57">
                  <c:v>48.157338004144833</c:v>
                </c:pt>
                <c:pt idx="58">
                  <c:v>50.578821146948385</c:v>
                </c:pt>
                <c:pt idx="59">
                  <c:v>49.320238723181191</c:v>
                </c:pt>
                <c:pt idx="60">
                  <c:v>48.061656299414004</c:v>
                </c:pt>
                <c:pt idx="61">
                  <c:v>40.981210149331908</c:v>
                </c:pt>
                <c:pt idx="62">
                  <c:v>40.083274151088645</c:v>
                </c:pt>
                <c:pt idx="63">
                  <c:v>47.340363448366148</c:v>
                </c:pt>
                <c:pt idx="64">
                  <c:v>48.49590403626938</c:v>
                </c:pt>
                <c:pt idx="65">
                  <c:v>50.129853147826751</c:v>
                </c:pt>
                <c:pt idx="66">
                  <c:v>52.271651307570956</c:v>
                </c:pt>
                <c:pt idx="67">
                  <c:v>53.898240287995208</c:v>
                </c:pt>
                <c:pt idx="68">
                  <c:v>52.47037484816579</c:v>
                </c:pt>
                <c:pt idx="69">
                  <c:v>52.448294454766362</c:v>
                </c:pt>
                <c:pt idx="70">
                  <c:v>52.970863765219391</c:v>
                </c:pt>
                <c:pt idx="71">
                  <c:v>53.360950715275877</c:v>
                </c:pt>
                <c:pt idx="72">
                  <c:v>52.374693143434911</c:v>
                </c:pt>
                <c:pt idx="73">
                  <c:v>52.418853930233759</c:v>
                </c:pt>
                <c:pt idx="74">
                  <c:v>54.553291958844788</c:v>
                </c:pt>
                <c:pt idx="75">
                  <c:v>55.200983498561243</c:v>
                </c:pt>
                <c:pt idx="76">
                  <c:v>56.702450249722112</c:v>
                </c:pt>
                <c:pt idx="77">
                  <c:v>56.282922775133095</c:v>
                </c:pt>
                <c:pt idx="78">
                  <c:v>54.523851434312235</c:v>
                </c:pt>
                <c:pt idx="79">
                  <c:v>55.694112284481726</c:v>
                </c:pt>
                <c:pt idx="80">
                  <c:v>55.885475693943427</c:v>
                </c:pt>
                <c:pt idx="81">
                  <c:v>56.658289462923271</c:v>
                </c:pt>
                <c:pt idx="82">
                  <c:v>56.231401857201064</c:v>
                </c:pt>
                <c:pt idx="83">
                  <c:v>56.268202512866786</c:v>
                </c:pt>
                <c:pt idx="84">
                  <c:v>59.712743883176991</c:v>
                </c:pt>
                <c:pt idx="85">
                  <c:v>65.799572330285045</c:v>
                </c:pt>
                <c:pt idx="86">
                  <c:v>64.599870955582944</c:v>
                </c:pt>
                <c:pt idx="87">
                  <c:v>63.378089187481486</c:v>
                </c:pt>
                <c:pt idx="88">
                  <c:v>62.465432926971914</c:v>
                </c:pt>
                <c:pt idx="89">
                  <c:v>60.750522372949973</c:v>
                </c:pt>
                <c:pt idx="90">
                  <c:v>58.601364082072642</c:v>
                </c:pt>
                <c:pt idx="91">
                  <c:v>56.989495363914649</c:v>
                </c:pt>
                <c:pt idx="92">
                  <c:v>54.788816155105344</c:v>
                </c:pt>
                <c:pt idx="93">
                  <c:v>55.421787432555497</c:v>
                </c:pt>
                <c:pt idx="94">
                  <c:v>55.414427301422378</c:v>
                </c:pt>
                <c:pt idx="95">
                  <c:v>55.237784154226979</c:v>
                </c:pt>
                <c:pt idx="96">
                  <c:v>53.618555304935853</c:v>
                </c:pt>
                <c:pt idx="97">
                  <c:v>53.397751370941599</c:v>
                </c:pt>
                <c:pt idx="98">
                  <c:v>53.522873600205031</c:v>
                </c:pt>
                <c:pt idx="99">
                  <c:v>53.809918714397504</c:v>
                </c:pt>
                <c:pt idx="100">
                  <c:v>53.294709535077587</c:v>
                </c:pt>
                <c:pt idx="101">
                  <c:v>53.979201730459778</c:v>
                </c:pt>
                <c:pt idx="102">
                  <c:v>56.106279627937681</c:v>
                </c:pt>
                <c:pt idx="103">
                  <c:v>56.731890774254722</c:v>
                </c:pt>
                <c:pt idx="104">
                  <c:v>56.555247627059316</c:v>
                </c:pt>
                <c:pt idx="105">
                  <c:v>58.336399361279547</c:v>
                </c:pt>
                <c:pt idx="106">
                  <c:v>58.873688933998871</c:v>
                </c:pt>
                <c:pt idx="107">
                  <c:v>61.626377977793808</c:v>
                </c:pt>
                <c:pt idx="108">
                  <c:v>60.308914504961464</c:v>
                </c:pt>
                <c:pt idx="109">
                  <c:v>60.794683159748828</c:v>
                </c:pt>
                <c:pt idx="110">
                  <c:v>59.88938703037239</c:v>
                </c:pt>
                <c:pt idx="111">
                  <c:v>59.668583096378129</c:v>
                </c:pt>
                <c:pt idx="112">
                  <c:v>59.948268079437533</c:v>
                </c:pt>
                <c:pt idx="113">
                  <c:v>60.102830833233511</c:v>
                </c:pt>
                <c:pt idx="114">
                  <c:v>60.441396865358023</c:v>
                </c:pt>
                <c:pt idx="115">
                  <c:v>61.368773388133832</c:v>
                </c:pt>
                <c:pt idx="116">
                  <c:v>59.720104014310152</c:v>
                </c:pt>
                <c:pt idx="117">
                  <c:v>59.160734048191401</c:v>
                </c:pt>
                <c:pt idx="118">
                  <c:v>58.586643819806348</c:v>
                </c:pt>
                <c:pt idx="119">
                  <c:v>56.569967889325561</c:v>
                </c:pt>
                <c:pt idx="120">
                  <c:v>54.980179564567003</c:v>
                </c:pt>
                <c:pt idx="121">
                  <c:v>61.69997928912521</c:v>
                </c:pt>
                <c:pt idx="122">
                  <c:v>80.541914989967466</c:v>
                </c:pt>
                <c:pt idx="123">
                  <c:v>73.564510675749318</c:v>
                </c:pt>
                <c:pt idx="124">
                  <c:v>70.524776517761865</c:v>
                </c:pt>
                <c:pt idx="125">
                  <c:v>69.111631340198699</c:v>
                </c:pt>
                <c:pt idx="126">
                  <c:v>66.726948853060861</c:v>
                </c:pt>
                <c:pt idx="127">
                  <c:v>66.844710951191118</c:v>
                </c:pt>
                <c:pt idx="128">
                  <c:v>65.740691281219881</c:v>
                </c:pt>
                <c:pt idx="129">
                  <c:v>62.789278696830124</c:v>
                </c:pt>
                <c:pt idx="130">
                  <c:v>64.290745447990986</c:v>
                </c:pt>
                <c:pt idx="131">
                  <c:v>69.847644453512856</c:v>
                </c:pt>
                <c:pt idx="132">
                  <c:v>69.626840519518595</c:v>
                </c:pt>
                <c:pt idx="133">
                  <c:v>69.376596060991787</c:v>
                </c:pt>
                <c:pt idx="134">
                  <c:v>69.450197372323188</c:v>
                </c:pt>
                <c:pt idx="135">
                  <c:v>69.060110422266717</c:v>
                </c:pt>
                <c:pt idx="136">
                  <c:v>66.071897182211259</c:v>
                </c:pt>
                <c:pt idx="137">
                  <c:v>63.849137580002548</c:v>
                </c:pt>
                <c:pt idx="138">
                  <c:v>64.209784005526473</c:v>
                </c:pt>
                <c:pt idx="139">
                  <c:v>65.637649445355891</c:v>
                </c:pt>
                <c:pt idx="140">
                  <c:v>66.704868459661441</c:v>
                </c:pt>
                <c:pt idx="141">
                  <c:v>68.581701898612522</c:v>
                </c:pt>
                <c:pt idx="142">
                  <c:v>67.750007080567542</c:v>
                </c:pt>
                <c:pt idx="143">
                  <c:v>68.368258095751401</c:v>
                </c:pt>
                <c:pt idx="144">
                  <c:v>67.985531276828041</c:v>
                </c:pt>
                <c:pt idx="145">
                  <c:v>68.876107143938171</c:v>
                </c:pt>
                <c:pt idx="146">
                  <c:v>69.244113700595236</c:v>
                </c:pt>
                <c:pt idx="147">
                  <c:v>67.786807736233214</c:v>
                </c:pt>
                <c:pt idx="148">
                  <c:v>67.911929965496654</c:v>
                </c:pt>
                <c:pt idx="149">
                  <c:v>70.664619009291542</c:v>
                </c:pt>
                <c:pt idx="150">
                  <c:v>70.99582491028292</c:v>
                </c:pt>
                <c:pt idx="151">
                  <c:v>71.084146483880616</c:v>
                </c:pt>
                <c:pt idx="152">
                  <c:v>71.091506615013728</c:v>
                </c:pt>
                <c:pt idx="153">
                  <c:v>71.783358941529045</c:v>
                </c:pt>
                <c:pt idx="154">
                  <c:v>71.731838023597064</c:v>
                </c:pt>
                <c:pt idx="155">
                  <c:v>69.928605895977427</c:v>
                </c:pt>
                <c:pt idx="156">
                  <c:v>69.038030028867283</c:v>
                </c:pt>
                <c:pt idx="157">
                  <c:v>70.370213763965879</c:v>
                </c:pt>
                <c:pt idx="158">
                  <c:v>72.136645235919858</c:v>
                </c:pt>
                <c:pt idx="159">
                  <c:v>72.776976644503193</c:v>
                </c:pt>
                <c:pt idx="160">
                  <c:v>71.960002088724437</c:v>
                </c:pt>
                <c:pt idx="161">
                  <c:v>70.92958373008463</c:v>
                </c:pt>
                <c:pt idx="162">
                  <c:v>71.73919815473019</c:v>
                </c:pt>
                <c:pt idx="163">
                  <c:v>69.737242486515726</c:v>
                </c:pt>
                <c:pt idx="164">
                  <c:v>70.613098091359561</c:v>
                </c:pt>
                <c:pt idx="165">
                  <c:v>71.577275269801092</c:v>
                </c:pt>
                <c:pt idx="166">
                  <c:v>71.415352384871994</c:v>
                </c:pt>
                <c:pt idx="167">
                  <c:v>73.328986479488762</c:v>
                </c:pt>
                <c:pt idx="168">
                  <c:v>72.902098873766562</c:v>
                </c:pt>
                <c:pt idx="169">
                  <c:v>72.247047202916988</c:v>
                </c:pt>
                <c:pt idx="170">
                  <c:v>72.983060316231146</c:v>
                </c:pt>
                <c:pt idx="171">
                  <c:v>72.784336775636305</c:v>
                </c:pt>
                <c:pt idx="172">
                  <c:v>72.328008645381558</c:v>
                </c:pt>
                <c:pt idx="173">
                  <c:v>73.903076707873822</c:v>
                </c:pt>
                <c:pt idx="174">
                  <c:v>73.542430282349898</c:v>
                </c:pt>
                <c:pt idx="175">
                  <c:v>72.541452448242623</c:v>
                </c:pt>
                <c:pt idx="176">
                  <c:v>71.665596843398788</c:v>
                </c:pt>
                <c:pt idx="177">
                  <c:v>72.88737861150031</c:v>
                </c:pt>
                <c:pt idx="178">
                  <c:v>73.667552511613266</c:v>
                </c:pt>
                <c:pt idx="179">
                  <c:v>72.386889694446666</c:v>
                </c:pt>
                <c:pt idx="180">
                  <c:v>71.665596843398788</c:v>
                </c:pt>
                <c:pt idx="181">
                  <c:v>73.505629626684183</c:v>
                </c:pt>
                <c:pt idx="182">
                  <c:v>71.143027532945752</c:v>
                </c:pt>
                <c:pt idx="183">
                  <c:v>68.559621505213101</c:v>
                </c:pt>
                <c:pt idx="184">
                  <c:v>59.720104014310152</c:v>
                </c:pt>
                <c:pt idx="185">
                  <c:v>48.775589019328734</c:v>
                </c:pt>
                <c:pt idx="186">
                  <c:v>51.682840816919651</c:v>
                </c:pt>
                <c:pt idx="187">
                  <c:v>59.801065456774687</c:v>
                </c:pt>
                <c:pt idx="188">
                  <c:v>62.884960401560996</c:v>
                </c:pt>
                <c:pt idx="189">
                  <c:v>62.649436205300447</c:v>
                </c:pt>
                <c:pt idx="190">
                  <c:v>62.053265583516023</c:v>
                </c:pt>
                <c:pt idx="191">
                  <c:v>64.482108857452687</c:v>
                </c:pt>
                <c:pt idx="192">
                  <c:v>66.550305705865455</c:v>
                </c:pt>
                <c:pt idx="193">
                  <c:v>74.352044706995457</c:v>
                </c:pt>
                <c:pt idx="194">
                  <c:v>66.896231869123142</c:v>
                </c:pt>
                <c:pt idx="195">
                  <c:v>63.002722499691245</c:v>
                </c:pt>
                <c:pt idx="196">
                  <c:v>70.613098091359561</c:v>
                </c:pt>
                <c:pt idx="197">
                  <c:v>78.723962600081506</c:v>
                </c:pt>
                <c:pt idx="198">
                  <c:v>74.712691132519382</c:v>
                </c:pt>
                <c:pt idx="199">
                  <c:v>58.395280410344689</c:v>
                </c:pt>
                <c:pt idx="200">
                  <c:v>49.261357674116098</c:v>
                </c:pt>
                <c:pt idx="201">
                  <c:v>68.169534555156574</c:v>
                </c:pt>
                <c:pt idx="202">
                  <c:v>84.567906719795843</c:v>
                </c:pt>
                <c:pt idx="203">
                  <c:v>70.944303992350939</c:v>
                </c:pt>
                <c:pt idx="204">
                  <c:v>51.057229670602617</c:v>
                </c:pt>
                <c:pt idx="205">
                  <c:v>60.198512537964334</c:v>
                </c:pt>
                <c:pt idx="206">
                  <c:v>89.403512874269836</c:v>
                </c:pt>
                <c:pt idx="207">
                  <c:v>84.501665539597582</c:v>
                </c:pt>
                <c:pt idx="208">
                  <c:v>56.871733265784385</c:v>
                </c:pt>
                <c:pt idx="209">
                  <c:v>42.931644899614412</c:v>
                </c:pt>
                <c:pt idx="210">
                  <c:v>77.053212832858364</c:v>
                </c:pt>
                <c:pt idx="211">
                  <c:v>89.91872205358969</c:v>
                </c:pt>
                <c:pt idx="212">
                  <c:v>74.477166936258826</c:v>
                </c:pt>
                <c:pt idx="213">
                  <c:v>50.615621802614115</c:v>
                </c:pt>
                <c:pt idx="214">
                  <c:v>73.130262938893935</c:v>
                </c:pt>
                <c:pt idx="215">
                  <c:v>94.798488994862538</c:v>
                </c:pt>
                <c:pt idx="216">
                  <c:v>85.583604816169355</c:v>
                </c:pt>
                <c:pt idx="217">
                  <c:v>68.27993652215369</c:v>
                </c:pt>
                <c:pt idx="218">
                  <c:v>53.066545469950221</c:v>
                </c:pt>
                <c:pt idx="219">
                  <c:v>25.731018441462698</c:v>
                </c:pt>
                <c:pt idx="220">
                  <c:v>30.02933502321736</c:v>
                </c:pt>
                <c:pt idx="221">
                  <c:v>39.531264316103005</c:v>
                </c:pt>
                <c:pt idx="222">
                  <c:v>42.306033753297378</c:v>
                </c:pt>
                <c:pt idx="223">
                  <c:v>46.508668630321154</c:v>
                </c:pt>
                <c:pt idx="224">
                  <c:v>48.429662856071111</c:v>
                </c:pt>
                <c:pt idx="225">
                  <c:v>49.967930262897646</c:v>
                </c:pt>
                <c:pt idx="226">
                  <c:v>52.529255897230883</c:v>
                </c:pt>
                <c:pt idx="227">
                  <c:v>53.125426519015377</c:v>
                </c:pt>
                <c:pt idx="228">
                  <c:v>54.612173007909945</c:v>
                </c:pt>
                <c:pt idx="229">
                  <c:v>54.972819433433862</c:v>
                </c:pt>
                <c:pt idx="230">
                  <c:v>56.960054839382103</c:v>
                </c:pt>
                <c:pt idx="231">
                  <c:v>58.520402639608065</c:v>
                </c:pt>
                <c:pt idx="232">
                  <c:v>60.470837389890569</c:v>
                </c:pt>
                <c:pt idx="233">
                  <c:v>61.788300862722913</c:v>
                </c:pt>
                <c:pt idx="234">
                  <c:v>64.02578072719794</c:v>
                </c:pt>
                <c:pt idx="235">
                  <c:v>65.865813510483321</c:v>
                </c:pt>
                <c:pt idx="236">
                  <c:v>67.080235147451646</c:v>
                </c:pt>
                <c:pt idx="237">
                  <c:v>67.352559999377888</c:v>
                </c:pt>
                <c:pt idx="238">
                  <c:v>68.412418882550256</c:v>
                </c:pt>
                <c:pt idx="239">
                  <c:v>69.199952913796395</c:v>
                </c:pt>
                <c:pt idx="240">
                  <c:v>69.766683011048272</c:v>
                </c:pt>
                <c:pt idx="241">
                  <c:v>70.223011141303076</c:v>
                </c:pt>
                <c:pt idx="242">
                  <c:v>68.971788848669021</c:v>
                </c:pt>
                <c:pt idx="243">
                  <c:v>70.458535337563575</c:v>
                </c:pt>
                <c:pt idx="244">
                  <c:v>71.459513171670849</c:v>
                </c:pt>
                <c:pt idx="245">
                  <c:v>71.996802744390166</c:v>
                </c:pt>
                <c:pt idx="246">
                  <c:v>71.496313827336564</c:v>
                </c:pt>
                <c:pt idx="247">
                  <c:v>71.275509893342317</c:v>
                </c:pt>
                <c:pt idx="248">
                  <c:v>72.092484449121002</c:v>
                </c:pt>
                <c:pt idx="249">
                  <c:v>71.636156318866242</c:v>
                </c:pt>
                <c:pt idx="250">
                  <c:v>71.702397499064517</c:v>
                </c:pt>
                <c:pt idx="251">
                  <c:v>71.834879859461083</c:v>
                </c:pt>
                <c:pt idx="252">
                  <c:v>70.1567699611048</c:v>
                </c:pt>
                <c:pt idx="253">
                  <c:v>69.737242486515726</c:v>
                </c:pt>
                <c:pt idx="254">
                  <c:v>70.303972583767603</c:v>
                </c:pt>
                <c:pt idx="255">
                  <c:v>71.297590286741737</c:v>
                </c:pt>
                <c:pt idx="256">
                  <c:v>72.224966809517554</c:v>
                </c:pt>
                <c:pt idx="257">
                  <c:v>72.401609956712946</c:v>
                </c:pt>
                <c:pt idx="258">
                  <c:v>72.857938086967707</c:v>
                </c:pt>
                <c:pt idx="259">
                  <c:v>71.717117761330769</c:v>
                </c:pt>
                <c:pt idx="260">
                  <c:v>71.304950417874863</c:v>
                </c:pt>
                <c:pt idx="261">
                  <c:v>72.040963531189021</c:v>
                </c:pt>
                <c:pt idx="262">
                  <c:v>72.644494284106628</c:v>
                </c:pt>
                <c:pt idx="263">
                  <c:v>72.799057037902614</c:v>
                </c:pt>
                <c:pt idx="264">
                  <c:v>70.149409829971631</c:v>
                </c:pt>
                <c:pt idx="265">
                  <c:v>71.496313827336564</c:v>
                </c:pt>
                <c:pt idx="266">
                  <c:v>71.194548450877733</c:v>
                </c:pt>
                <c:pt idx="267">
                  <c:v>73.144983201160244</c:v>
                </c:pt>
                <c:pt idx="268">
                  <c:v>70.259811796968762</c:v>
                </c:pt>
                <c:pt idx="269">
                  <c:v>72.085124317987876</c:v>
                </c:pt>
                <c:pt idx="270">
                  <c:v>71.179828188611438</c:v>
                </c:pt>
                <c:pt idx="271">
                  <c:v>71.216628844277167</c:v>
                </c:pt>
                <c:pt idx="272">
                  <c:v>72.924179267165982</c:v>
                </c:pt>
                <c:pt idx="273">
                  <c:v>72.548812579375763</c:v>
                </c:pt>
                <c:pt idx="274">
                  <c:v>71.444792909404541</c:v>
                </c:pt>
                <c:pt idx="275">
                  <c:v>70.900143205552084</c:v>
                </c:pt>
                <c:pt idx="276">
                  <c:v>69.980126813909408</c:v>
                </c:pt>
                <c:pt idx="277">
                  <c:v>69.472277765722609</c:v>
                </c:pt>
                <c:pt idx="278">
                  <c:v>68.839306488272456</c:v>
                </c:pt>
                <c:pt idx="279">
                  <c:v>68.309377046686251</c:v>
                </c:pt>
                <c:pt idx="280">
                  <c:v>68.912907799603857</c:v>
                </c:pt>
                <c:pt idx="281">
                  <c:v>70.797101369688093</c:v>
                </c:pt>
                <c:pt idx="282">
                  <c:v>72.65921454637288</c:v>
                </c:pt>
                <c:pt idx="283">
                  <c:v>73.395227659687052</c:v>
                </c:pt>
                <c:pt idx="284">
                  <c:v>73.365787135154505</c:v>
                </c:pt>
                <c:pt idx="285">
                  <c:v>72.615053759574039</c:v>
                </c:pt>
                <c:pt idx="286">
                  <c:v>72.099844580254114</c:v>
                </c:pt>
                <c:pt idx="287">
                  <c:v>71.098866746146925</c:v>
                </c:pt>
                <c:pt idx="288">
                  <c:v>69.472277765722609</c:v>
                </c:pt>
                <c:pt idx="289">
                  <c:v>67.853048916431504</c:v>
                </c:pt>
                <c:pt idx="290">
                  <c:v>69.001229373201568</c:v>
                </c:pt>
                <c:pt idx="291">
                  <c:v>71.069426221614307</c:v>
                </c:pt>
                <c:pt idx="292">
                  <c:v>69.663641175184324</c:v>
                </c:pt>
                <c:pt idx="293">
                  <c:v>72.107204711387311</c:v>
                </c:pt>
                <c:pt idx="294">
                  <c:v>72.210246547251245</c:v>
                </c:pt>
                <c:pt idx="295">
                  <c:v>71.871680515126741</c:v>
                </c:pt>
                <c:pt idx="296">
                  <c:v>71.150387664078892</c:v>
                </c:pt>
                <c:pt idx="297">
                  <c:v>69.597399994986048</c:v>
                </c:pt>
                <c:pt idx="298">
                  <c:v>68.302016915553125</c:v>
                </c:pt>
                <c:pt idx="299">
                  <c:v>69.413396716657516</c:v>
                </c:pt>
                <c:pt idx="300">
                  <c:v>71.459513171670849</c:v>
                </c:pt>
                <c:pt idx="301">
                  <c:v>71.437432778271415</c:v>
                </c:pt>
                <c:pt idx="302">
                  <c:v>71.260789631076022</c:v>
                </c:pt>
                <c:pt idx="303">
                  <c:v>71.430072647138303</c:v>
                </c:pt>
                <c:pt idx="304">
                  <c:v>70.92958373008463</c:v>
                </c:pt>
                <c:pt idx="305">
                  <c:v>70.922223598951504</c:v>
                </c:pt>
                <c:pt idx="306">
                  <c:v>71.032625565948635</c:v>
                </c:pt>
                <c:pt idx="307">
                  <c:v>69.376596060991787</c:v>
                </c:pt>
                <c:pt idx="308">
                  <c:v>70.134689567705365</c:v>
                </c:pt>
                <c:pt idx="309">
                  <c:v>71.658236712265676</c:v>
                </c:pt>
                <c:pt idx="310">
                  <c:v>72.791696906769445</c:v>
                </c:pt>
                <c:pt idx="311">
                  <c:v>71.996802744390166</c:v>
                </c:pt>
                <c:pt idx="312">
                  <c:v>70.752940582889238</c:v>
                </c:pt>
                <c:pt idx="313">
                  <c:v>70.532136648895033</c:v>
                </c:pt>
                <c:pt idx="314">
                  <c:v>69.965406551643099</c:v>
                </c:pt>
                <c:pt idx="315">
                  <c:v>68.890827406204437</c:v>
                </c:pt>
                <c:pt idx="316">
                  <c:v>68.022331932493771</c:v>
                </c:pt>
                <c:pt idx="317">
                  <c:v>68.581701898612522</c:v>
                </c:pt>
                <c:pt idx="318">
                  <c:v>67.698486162635518</c:v>
                </c:pt>
                <c:pt idx="319">
                  <c:v>64.563070299917271</c:v>
                </c:pt>
                <c:pt idx="320">
                  <c:v>64.49682911971901</c:v>
                </c:pt>
                <c:pt idx="321">
                  <c:v>64.482108857452687</c:v>
                </c:pt>
                <c:pt idx="322">
                  <c:v>64.577790562183537</c:v>
                </c:pt>
                <c:pt idx="323">
                  <c:v>63.959539546999665</c:v>
                </c:pt>
                <c:pt idx="324">
                  <c:v>63.319208138416336</c:v>
                </c:pt>
                <c:pt idx="325">
                  <c:v>61.339332863601285</c:v>
                </c:pt>
                <c:pt idx="326">
                  <c:v>59.072412474593705</c:v>
                </c:pt>
                <c:pt idx="327">
                  <c:v>61.847181911788063</c:v>
                </c:pt>
                <c:pt idx="328">
                  <c:v>64.033140858331066</c:v>
                </c:pt>
                <c:pt idx="329">
                  <c:v>64.283385316857874</c:v>
                </c:pt>
                <c:pt idx="330">
                  <c:v>65.777491936885625</c:v>
                </c:pt>
                <c:pt idx="331">
                  <c:v>66.623907017196856</c:v>
                </c:pt>
                <c:pt idx="332">
                  <c:v>68.368258095751401</c:v>
                </c:pt>
                <c:pt idx="333">
                  <c:v>68.176894686289742</c:v>
                </c:pt>
                <c:pt idx="334">
                  <c:v>66.785829902126011</c:v>
                </c:pt>
                <c:pt idx="335">
                  <c:v>66.690148197395132</c:v>
                </c:pt>
                <c:pt idx="336">
                  <c:v>67.249518163513898</c:v>
                </c:pt>
                <c:pt idx="337">
                  <c:v>69.494358159122044</c:v>
                </c:pt>
                <c:pt idx="338">
                  <c:v>69.479637896855792</c:v>
                </c:pt>
                <c:pt idx="339">
                  <c:v>72.026243268922727</c:v>
                </c:pt>
                <c:pt idx="340">
                  <c:v>72.681294939772314</c:v>
                </c:pt>
                <c:pt idx="341">
                  <c:v>73.593951200281879</c:v>
                </c:pt>
                <c:pt idx="342">
                  <c:v>71.555194876401671</c:v>
                </c:pt>
                <c:pt idx="343">
                  <c:v>70.59101769796014</c:v>
                </c:pt>
                <c:pt idx="344">
                  <c:v>67.904569834363471</c:v>
                </c:pt>
                <c:pt idx="345">
                  <c:v>66.829990688924852</c:v>
                </c:pt>
                <c:pt idx="346">
                  <c:v>68.368258095751401</c:v>
                </c:pt>
                <c:pt idx="347">
                  <c:v>70.414374550764734</c:v>
                </c:pt>
                <c:pt idx="348">
                  <c:v>71.091506615013728</c:v>
                </c:pt>
                <c:pt idx="349">
                  <c:v>70.745580451756112</c:v>
                </c:pt>
                <c:pt idx="350">
                  <c:v>70.230371272436216</c:v>
                </c:pt>
                <c:pt idx="351">
                  <c:v>69.840284322379716</c:v>
                </c:pt>
                <c:pt idx="352">
                  <c:v>69.972766682776268</c:v>
                </c:pt>
                <c:pt idx="353">
                  <c:v>66.18229914920839</c:v>
                </c:pt>
                <c:pt idx="354">
                  <c:v>62.516953844903895</c:v>
                </c:pt>
                <c:pt idx="355">
                  <c:v>59.491939949182779</c:v>
                </c:pt>
                <c:pt idx="356">
                  <c:v>58.284878443347566</c:v>
                </c:pt>
                <c:pt idx="357">
                  <c:v>48.981672691056687</c:v>
                </c:pt>
                <c:pt idx="358">
                  <c:v>42.26187296649853</c:v>
                </c:pt>
                <c:pt idx="359">
                  <c:v>43.387973029869158</c:v>
                </c:pt>
                <c:pt idx="360">
                  <c:v>48.363421675872836</c:v>
                </c:pt>
                <c:pt idx="361">
                  <c:v>50.733383900744364</c:v>
                </c:pt>
                <c:pt idx="362">
                  <c:v>52.845741535955959</c:v>
                </c:pt>
                <c:pt idx="363">
                  <c:v>56.025318185473104</c:v>
                </c:pt>
                <c:pt idx="364">
                  <c:v>57.997833329155043</c:v>
                </c:pt>
                <c:pt idx="365">
                  <c:v>60.478197521023695</c:v>
                </c:pt>
                <c:pt idx="366">
                  <c:v>57.968392804622489</c:v>
                </c:pt>
                <c:pt idx="367">
                  <c:v>59.904107292638692</c:v>
                </c:pt>
                <c:pt idx="368">
                  <c:v>60.213232800230642</c:v>
                </c:pt>
                <c:pt idx="369">
                  <c:v>59.3962582444519</c:v>
                </c:pt>
                <c:pt idx="370">
                  <c:v>60.367795554026614</c:v>
                </c:pt>
                <c:pt idx="371">
                  <c:v>60.757882504083092</c:v>
                </c:pt>
                <c:pt idx="372">
                  <c:v>60.397236078559168</c:v>
                </c:pt>
                <c:pt idx="373">
                  <c:v>61.869262305187441</c:v>
                </c:pt>
                <c:pt idx="374">
                  <c:v>60.456117127624324</c:v>
                </c:pt>
                <c:pt idx="375">
                  <c:v>59.727464145443278</c:v>
                </c:pt>
                <c:pt idx="376">
                  <c:v>61.059647880541874</c:v>
                </c:pt>
                <c:pt idx="377">
                  <c:v>59.742184407709587</c:v>
                </c:pt>
                <c:pt idx="378">
                  <c:v>59.720104014310152</c:v>
                </c:pt>
                <c:pt idx="379">
                  <c:v>59.999788997369514</c:v>
                </c:pt>
                <c:pt idx="380">
                  <c:v>64.504189250852122</c:v>
                </c:pt>
                <c:pt idx="381">
                  <c:v>58.225997394282423</c:v>
                </c:pt>
                <c:pt idx="382">
                  <c:v>57.497344412101427</c:v>
                </c:pt>
                <c:pt idx="383">
                  <c:v>58.638164737738315</c:v>
                </c:pt>
                <c:pt idx="384">
                  <c:v>60.963966175811052</c:v>
                </c:pt>
                <c:pt idx="385">
                  <c:v>59.10921313025937</c:v>
                </c:pt>
                <c:pt idx="386">
                  <c:v>57.681347690429952</c:v>
                </c:pt>
                <c:pt idx="387">
                  <c:v>58.62344447547207</c:v>
                </c:pt>
                <c:pt idx="388">
                  <c:v>60.868284471080223</c:v>
                </c:pt>
                <c:pt idx="389">
                  <c:v>59.447779162383938</c:v>
                </c:pt>
                <c:pt idx="390">
                  <c:v>56.385964610997043</c:v>
                </c:pt>
              </c:numCache>
            </c:numRef>
          </c:yVal>
          <c:smooth val="0"/>
        </c:ser>
        <c:ser>
          <c:idx val="4"/>
          <c:order val="4"/>
          <c:tx>
            <c:v>Discontinued point 1</c:v>
          </c:tx>
          <c:spPr>
            <a:ln w="28575">
              <a:solidFill>
                <a:srgbClr val="FFC000"/>
              </a:solidFill>
              <a:prstDash val="sysDash"/>
            </a:ln>
          </c:spPr>
          <c:marker>
            <c:symbol val="none"/>
          </c:marker>
          <c:xVal>
            <c:numRef>
              <c:f>'WAG followed by co-injection 80'!$R$38:$R$39</c:f>
              <c:numCache>
                <c:formatCode>General</c:formatCode>
                <c:ptCount val="2"/>
                <c:pt idx="0">
                  <c:v>4.1069358178053825</c:v>
                </c:pt>
                <c:pt idx="1">
                  <c:v>4.1069358178053825</c:v>
                </c:pt>
              </c:numCache>
            </c:numRef>
          </c:xVal>
          <c:yVal>
            <c:numRef>
              <c:f>'WAG followed by co-injection 80'!$S$38:$S$39</c:f>
              <c:numCache>
                <c:formatCode>General</c:formatCode>
                <c:ptCount val="2"/>
                <c:pt idx="0">
                  <c:v>0</c:v>
                </c:pt>
                <c:pt idx="1">
                  <c:v>100</c:v>
                </c:pt>
              </c:numCache>
            </c:numRef>
          </c:yVal>
          <c:smooth val="0"/>
        </c:ser>
        <c:ser>
          <c:idx val="5"/>
          <c:order val="5"/>
          <c:tx>
            <c:v>Discontinued point 2</c:v>
          </c:tx>
          <c:spPr>
            <a:ln w="28575">
              <a:solidFill>
                <a:srgbClr val="FFC000"/>
              </a:solidFill>
              <a:prstDash val="sysDash"/>
            </a:ln>
          </c:spPr>
          <c:marker>
            <c:symbol val="none"/>
          </c:marker>
          <c:xVal>
            <c:numRef>
              <c:f>'WAG followed by co-injection 80'!$R$40:$R$41</c:f>
              <c:numCache>
                <c:formatCode>General</c:formatCode>
                <c:ptCount val="2"/>
                <c:pt idx="0">
                  <c:v>8.2038302277432695</c:v>
                </c:pt>
                <c:pt idx="1">
                  <c:v>8.2038302277432695</c:v>
                </c:pt>
              </c:numCache>
            </c:numRef>
          </c:xVal>
          <c:yVal>
            <c:numRef>
              <c:f>'WAG followed by co-injection 80'!$S$40:$S$41</c:f>
              <c:numCache>
                <c:formatCode>General</c:formatCode>
                <c:ptCount val="2"/>
                <c:pt idx="0">
                  <c:v>0</c:v>
                </c:pt>
                <c:pt idx="1">
                  <c:v>100</c:v>
                </c:pt>
              </c:numCache>
            </c:numRef>
          </c:yVal>
          <c:smooth val="0"/>
        </c:ser>
        <c:ser>
          <c:idx val="6"/>
          <c:order val="6"/>
          <c:tx>
            <c:v>Discontinued point 3</c:v>
          </c:tx>
          <c:spPr>
            <a:ln w="28575">
              <a:solidFill>
                <a:srgbClr val="FFC000"/>
              </a:solidFill>
              <a:prstDash val="sysDash"/>
            </a:ln>
          </c:spPr>
          <c:marker>
            <c:symbol val="none"/>
          </c:marker>
          <c:xVal>
            <c:numRef>
              <c:f>'WAG followed by co-injection 80'!$R$42:$R$43</c:f>
              <c:numCache>
                <c:formatCode>General</c:formatCode>
                <c:ptCount val="2"/>
                <c:pt idx="0">
                  <c:v>10.402898550724636</c:v>
                </c:pt>
                <c:pt idx="1">
                  <c:v>10.402898550724636</c:v>
                </c:pt>
              </c:numCache>
            </c:numRef>
          </c:xVal>
          <c:yVal>
            <c:numRef>
              <c:f>'WAG followed by co-injection 80'!$S$42:$S$43</c:f>
              <c:numCache>
                <c:formatCode>General</c:formatCode>
                <c:ptCount val="2"/>
                <c:pt idx="0">
                  <c:v>0</c:v>
                </c:pt>
                <c:pt idx="1">
                  <c:v>100</c:v>
                </c:pt>
              </c:numCache>
            </c:numRef>
          </c:yVal>
          <c:smooth val="0"/>
        </c:ser>
        <c:dLbls>
          <c:showLegendKey val="0"/>
          <c:showVal val="0"/>
          <c:showCatName val="0"/>
          <c:showSerName val="0"/>
          <c:showPercent val="0"/>
          <c:showBubbleSize val="0"/>
        </c:dLbls>
        <c:axId val="114458624"/>
        <c:axId val="114460544"/>
      </c:scatterChart>
      <c:valAx>
        <c:axId val="114458624"/>
        <c:scaling>
          <c:orientation val="minMax"/>
          <c:max val="12"/>
          <c:min val="0"/>
        </c:scaling>
        <c:delete val="0"/>
        <c:axPos val="b"/>
        <c:title>
          <c:tx>
            <c:rich>
              <a:bodyPr/>
              <a:lstStyle/>
              <a:p>
                <a:pPr>
                  <a:defRPr/>
                </a:pPr>
                <a:r>
                  <a:rPr lang="en-US"/>
                  <a:t>TPV</a:t>
                </a:r>
              </a:p>
            </c:rich>
          </c:tx>
          <c:layout/>
          <c:overlay val="0"/>
        </c:title>
        <c:numFmt formatCode="General" sourceLinked="1"/>
        <c:majorTickMark val="out"/>
        <c:minorTickMark val="none"/>
        <c:tickLblPos val="nextTo"/>
        <c:crossAx val="114460544"/>
        <c:crosses val="autoZero"/>
        <c:crossBetween val="midCat"/>
        <c:majorUnit val="2"/>
      </c:valAx>
      <c:valAx>
        <c:axId val="114460544"/>
        <c:scaling>
          <c:orientation val="minMax"/>
          <c:max val="100"/>
          <c:min val="0"/>
        </c:scaling>
        <c:delete val="0"/>
        <c:axPos val="l"/>
        <c:title>
          <c:tx>
            <c:rich>
              <a:bodyPr rot="-5400000" vert="horz"/>
              <a:lstStyle/>
              <a:p>
                <a:pPr>
                  <a:defRPr/>
                </a:pPr>
                <a:r>
                  <a:rPr lang="en-US"/>
                  <a:t>Apparent viscosity / cp</a:t>
                </a:r>
              </a:p>
            </c:rich>
          </c:tx>
          <c:layout/>
          <c:overlay val="0"/>
        </c:title>
        <c:numFmt formatCode="General" sourceLinked="1"/>
        <c:majorTickMark val="out"/>
        <c:minorTickMark val="none"/>
        <c:tickLblPos val="nextTo"/>
        <c:crossAx val="114458624"/>
        <c:crosses val="autoZero"/>
        <c:crossBetween val="midCat"/>
        <c:majorUnit val="20"/>
      </c:valAx>
    </c:plotArea>
    <c:legend>
      <c:legendPos val="r"/>
      <c:layout>
        <c:manualLayout>
          <c:xMode val="edge"/>
          <c:yMode val="edge"/>
          <c:x val="0.61030062214445413"/>
          <c:y val="0.25892837408481834"/>
          <c:w val="0.38044011859628657"/>
          <c:h val="0.55231869042685455"/>
        </c:manualLayout>
      </c:layout>
      <c:overlay val="0"/>
    </c:legend>
    <c:plotVisOnly val="1"/>
    <c:dispBlanksAs val="gap"/>
    <c:showDLblsOverMax val="0"/>
  </c:chart>
  <c:txPr>
    <a:bodyPr/>
    <a:lstStyle/>
    <a:p>
      <a:pPr>
        <a:defRPr sz="2000"/>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296826533047"/>
          <c:y val="7.9664260717410326E-2"/>
          <c:w val="0.45330899546647579"/>
          <c:h val="0.67234981044036168"/>
        </c:manualLayout>
      </c:layout>
      <c:scatterChart>
        <c:scatterStyle val="lineMarker"/>
        <c:varyColors val="0"/>
        <c:ser>
          <c:idx val="0"/>
          <c:order val="0"/>
          <c:tx>
            <c:v>water and CO2 at 4 ft/day</c:v>
          </c:tx>
          <c:spPr>
            <a:ln w="28575">
              <a:noFill/>
            </a:ln>
          </c:spPr>
          <c:xVal>
            <c:numRef>
              <c:f>'WAG followed by co-injection 80'!$J$4:$J$388</c:f>
              <c:numCache>
                <c:formatCode>General</c:formatCode>
                <c:ptCount val="385"/>
                <c:pt idx="0">
                  <c:v>0</c:v>
                </c:pt>
                <c:pt idx="1">
                  <c:v>1.0041407867494823E-2</c:v>
                </c:pt>
                <c:pt idx="2">
                  <c:v>2.0082815734989646E-2</c:v>
                </c:pt>
                <c:pt idx="3">
                  <c:v>3.0124223602484467E-2</c:v>
                </c:pt>
                <c:pt idx="4">
                  <c:v>4.0165631469979292E-2</c:v>
                </c:pt>
                <c:pt idx="5">
                  <c:v>5.020703933747412E-2</c:v>
                </c:pt>
                <c:pt idx="6">
                  <c:v>6.0248447204968934E-2</c:v>
                </c:pt>
                <c:pt idx="7">
                  <c:v>7.0289855072463756E-2</c:v>
                </c:pt>
                <c:pt idx="8">
                  <c:v>8.0331262939958584E-2</c:v>
                </c:pt>
                <c:pt idx="9">
                  <c:v>9.0372670807453398E-2</c:v>
                </c:pt>
                <c:pt idx="10">
                  <c:v>0.10041407867494824</c:v>
                </c:pt>
                <c:pt idx="11">
                  <c:v>0.11045548654244305</c:v>
                </c:pt>
                <c:pt idx="12">
                  <c:v>0.12049689440993787</c:v>
                </c:pt>
                <c:pt idx="13">
                  <c:v>0.13053830227743268</c:v>
                </c:pt>
                <c:pt idx="14">
                  <c:v>0.14057971014492751</c:v>
                </c:pt>
                <c:pt idx="15">
                  <c:v>0.15062111801242234</c:v>
                </c:pt>
                <c:pt idx="16">
                  <c:v>0.16066252587991717</c:v>
                </c:pt>
                <c:pt idx="17">
                  <c:v>0.17070393374741197</c:v>
                </c:pt>
                <c:pt idx="18">
                  <c:v>0.1807453416149068</c:v>
                </c:pt>
                <c:pt idx="19">
                  <c:v>0.19078674948240162</c:v>
                </c:pt>
                <c:pt idx="20">
                  <c:v>0.20082815734989648</c:v>
                </c:pt>
                <c:pt idx="21">
                  <c:v>0.21086956521739128</c:v>
                </c:pt>
                <c:pt idx="22">
                  <c:v>0.22091097308488611</c:v>
                </c:pt>
                <c:pt idx="23">
                  <c:v>0.23095238095238094</c:v>
                </c:pt>
                <c:pt idx="24">
                  <c:v>0.24099378881987574</c:v>
                </c:pt>
                <c:pt idx="25">
                  <c:v>0.25103519668737057</c:v>
                </c:pt>
                <c:pt idx="26">
                  <c:v>0.26107660455486537</c:v>
                </c:pt>
                <c:pt idx="27">
                  <c:v>0.27111801242236022</c:v>
                </c:pt>
                <c:pt idx="28">
                  <c:v>0.28115942028985502</c:v>
                </c:pt>
                <c:pt idx="29">
                  <c:v>0.29120082815734988</c:v>
                </c:pt>
                <c:pt idx="30">
                  <c:v>0.30124223602484468</c:v>
                </c:pt>
                <c:pt idx="31">
                  <c:v>0.31128364389233953</c:v>
                </c:pt>
                <c:pt idx="32">
                  <c:v>0.32132505175983433</c:v>
                </c:pt>
                <c:pt idx="33">
                  <c:v>0.33136645962732914</c:v>
                </c:pt>
                <c:pt idx="34">
                  <c:v>0.34140786749482394</c:v>
                </c:pt>
                <c:pt idx="35">
                  <c:v>0.35144927536231879</c:v>
                </c:pt>
                <c:pt idx="36">
                  <c:v>0.36149068322981359</c:v>
                </c:pt>
                <c:pt idx="37">
                  <c:v>0.37153209109730845</c:v>
                </c:pt>
                <c:pt idx="38">
                  <c:v>0.38157349896480325</c:v>
                </c:pt>
                <c:pt idx="39">
                  <c:v>0.3916149068322981</c:v>
                </c:pt>
                <c:pt idx="40">
                  <c:v>0.40165631469979296</c:v>
                </c:pt>
                <c:pt idx="41">
                  <c:v>0.4116977225672877</c:v>
                </c:pt>
                <c:pt idx="42">
                  <c:v>0.42173913043478256</c:v>
                </c:pt>
                <c:pt idx="43">
                  <c:v>0.43178053830227736</c:v>
                </c:pt>
                <c:pt idx="44">
                  <c:v>0.44182194616977222</c:v>
                </c:pt>
                <c:pt idx="45">
                  <c:v>0.45186335403726702</c:v>
                </c:pt>
                <c:pt idx="46">
                  <c:v>0.46190476190476187</c:v>
                </c:pt>
                <c:pt idx="47">
                  <c:v>0.47194616977225667</c:v>
                </c:pt>
                <c:pt idx="48">
                  <c:v>0.48198757763975147</c:v>
                </c:pt>
                <c:pt idx="49">
                  <c:v>0.49202898550724627</c:v>
                </c:pt>
                <c:pt idx="50">
                  <c:v>0.50207039337474113</c:v>
                </c:pt>
                <c:pt idx="51">
                  <c:v>0.51211180124223588</c:v>
                </c:pt>
                <c:pt idx="52">
                  <c:v>0.52215320910973073</c:v>
                </c:pt>
                <c:pt idx="53">
                  <c:v>0.53219461697722559</c:v>
                </c:pt>
                <c:pt idx="54">
                  <c:v>0.54223602484472044</c:v>
                </c:pt>
                <c:pt idx="55">
                  <c:v>0.55227743271221519</c:v>
                </c:pt>
                <c:pt idx="56">
                  <c:v>0.56231884057971004</c:v>
                </c:pt>
                <c:pt idx="57">
                  <c:v>0.5723602484472049</c:v>
                </c:pt>
                <c:pt idx="58">
                  <c:v>0.58240165631469976</c:v>
                </c:pt>
                <c:pt idx="59">
                  <c:v>0.5924430641821945</c:v>
                </c:pt>
                <c:pt idx="60">
                  <c:v>0.60248447204968936</c:v>
                </c:pt>
                <c:pt idx="61">
                  <c:v>0.61252587991718421</c:v>
                </c:pt>
                <c:pt idx="62">
                  <c:v>0.62256728778467907</c:v>
                </c:pt>
                <c:pt idx="63">
                  <c:v>0.63260869565217381</c:v>
                </c:pt>
                <c:pt idx="64">
                  <c:v>0.64265010351966867</c:v>
                </c:pt>
                <c:pt idx="65">
                  <c:v>0.65269151138716353</c:v>
                </c:pt>
                <c:pt idx="66">
                  <c:v>0.66273291925465827</c:v>
                </c:pt>
                <c:pt idx="67">
                  <c:v>0.67277432712215313</c:v>
                </c:pt>
                <c:pt idx="68">
                  <c:v>0.68281573498964787</c:v>
                </c:pt>
                <c:pt idx="69">
                  <c:v>0.69285714285714273</c:v>
                </c:pt>
                <c:pt idx="70">
                  <c:v>0.70289855072463758</c:v>
                </c:pt>
                <c:pt idx="71">
                  <c:v>0.71293995859213244</c:v>
                </c:pt>
                <c:pt idx="72">
                  <c:v>0.72298136645962718</c:v>
                </c:pt>
                <c:pt idx="73">
                  <c:v>0.73302277432712204</c:v>
                </c:pt>
                <c:pt idx="74">
                  <c:v>0.7430641821946169</c:v>
                </c:pt>
                <c:pt idx="75">
                  <c:v>0.75310559006211175</c:v>
                </c:pt>
                <c:pt idx="76">
                  <c:v>0.7631469979296065</c:v>
                </c:pt>
                <c:pt idx="77">
                  <c:v>0.77318840579710135</c:v>
                </c:pt>
                <c:pt idx="78">
                  <c:v>0.78322981366459621</c:v>
                </c:pt>
                <c:pt idx="79">
                  <c:v>0.79327122153209106</c:v>
                </c:pt>
                <c:pt idx="80">
                  <c:v>0.80331262939958592</c:v>
                </c:pt>
                <c:pt idx="81">
                  <c:v>0.81335403726708055</c:v>
                </c:pt>
                <c:pt idx="82">
                  <c:v>0.82339544513457541</c:v>
                </c:pt>
                <c:pt idx="83">
                  <c:v>0.83343685300207027</c:v>
                </c:pt>
                <c:pt idx="84">
                  <c:v>0.84347826086956512</c:v>
                </c:pt>
                <c:pt idx="85">
                  <c:v>0.85351966873705987</c:v>
                </c:pt>
                <c:pt idx="86">
                  <c:v>0.86356107660455472</c:v>
                </c:pt>
                <c:pt idx="87">
                  <c:v>0.87360248447204958</c:v>
                </c:pt>
                <c:pt idx="88">
                  <c:v>0.88364389233954443</c:v>
                </c:pt>
                <c:pt idx="89">
                  <c:v>0.89368530020703918</c:v>
                </c:pt>
                <c:pt idx="90">
                  <c:v>0.90372670807453404</c:v>
                </c:pt>
                <c:pt idx="91">
                  <c:v>0.91376811594202889</c:v>
                </c:pt>
                <c:pt idx="92">
                  <c:v>0.92380952380952375</c:v>
                </c:pt>
                <c:pt idx="93">
                  <c:v>0.9338509316770186</c:v>
                </c:pt>
                <c:pt idx="94">
                  <c:v>0.94389233954451335</c:v>
                </c:pt>
                <c:pt idx="95">
                  <c:v>0.95393374741200809</c:v>
                </c:pt>
                <c:pt idx="96">
                  <c:v>0.96397515527950295</c:v>
                </c:pt>
                <c:pt idx="97">
                  <c:v>0.9740165631469978</c:v>
                </c:pt>
                <c:pt idx="98">
                  <c:v>0.98405797101449255</c:v>
                </c:pt>
                <c:pt idx="99">
                  <c:v>0.99409937888198741</c:v>
                </c:pt>
                <c:pt idx="100">
                  <c:v>1.0041407867494823</c:v>
                </c:pt>
                <c:pt idx="101">
                  <c:v>1.0141821946169771</c:v>
                </c:pt>
                <c:pt idx="102">
                  <c:v>1.0242236024844718</c:v>
                </c:pt>
                <c:pt idx="103">
                  <c:v>1.0342650103519668</c:v>
                </c:pt>
                <c:pt idx="104">
                  <c:v>1.0443064182194615</c:v>
                </c:pt>
                <c:pt idx="105">
                  <c:v>1.0543478260869563</c:v>
                </c:pt>
                <c:pt idx="106">
                  <c:v>1.0643892339544512</c:v>
                </c:pt>
                <c:pt idx="107">
                  <c:v>1.074430641821946</c:v>
                </c:pt>
                <c:pt idx="108">
                  <c:v>1.0844720496894409</c:v>
                </c:pt>
                <c:pt idx="109">
                  <c:v>1.0945134575569357</c:v>
                </c:pt>
                <c:pt idx="110">
                  <c:v>1.1045548654244304</c:v>
                </c:pt>
                <c:pt idx="111">
                  <c:v>1.1145962732919255</c:v>
                </c:pt>
                <c:pt idx="112">
                  <c:v>1.1246376811594201</c:v>
                </c:pt>
                <c:pt idx="113">
                  <c:v>1.1346790890269149</c:v>
                </c:pt>
                <c:pt idx="114">
                  <c:v>1.1447204968944098</c:v>
                </c:pt>
                <c:pt idx="115">
                  <c:v>1.1547619047619047</c:v>
                </c:pt>
                <c:pt idx="116">
                  <c:v>1.1648033126293995</c:v>
                </c:pt>
                <c:pt idx="117">
                  <c:v>1.1748447204968941</c:v>
                </c:pt>
                <c:pt idx="118">
                  <c:v>1.184886128364389</c:v>
                </c:pt>
                <c:pt idx="119">
                  <c:v>1.1949275362318839</c:v>
                </c:pt>
                <c:pt idx="120">
                  <c:v>1.2049689440993787</c:v>
                </c:pt>
                <c:pt idx="121">
                  <c:v>1.2150103519668736</c:v>
                </c:pt>
                <c:pt idx="122">
                  <c:v>1.2250517598343684</c:v>
                </c:pt>
                <c:pt idx="123">
                  <c:v>1.2350931677018631</c:v>
                </c:pt>
                <c:pt idx="124">
                  <c:v>1.2451345755693581</c:v>
                </c:pt>
                <c:pt idx="125">
                  <c:v>1.2551759834368528</c:v>
                </c:pt>
                <c:pt idx="126">
                  <c:v>1.2652173913043476</c:v>
                </c:pt>
                <c:pt idx="127">
                  <c:v>1.2752587991718425</c:v>
                </c:pt>
                <c:pt idx="128">
                  <c:v>1.2853002070393373</c:v>
                </c:pt>
                <c:pt idx="129">
                  <c:v>1.2953416149068322</c:v>
                </c:pt>
                <c:pt idx="130">
                  <c:v>1.3053830227743271</c:v>
                </c:pt>
                <c:pt idx="131">
                  <c:v>1.3154244306418217</c:v>
                </c:pt>
                <c:pt idx="132">
                  <c:v>1.3254658385093165</c:v>
                </c:pt>
                <c:pt idx="133">
                  <c:v>1.3355072463768114</c:v>
                </c:pt>
                <c:pt idx="134">
                  <c:v>1.3455486542443063</c:v>
                </c:pt>
                <c:pt idx="135">
                  <c:v>1.3555900621118011</c:v>
                </c:pt>
                <c:pt idx="136">
                  <c:v>1.3656314699792957</c:v>
                </c:pt>
                <c:pt idx="137">
                  <c:v>1.3756728778467908</c:v>
                </c:pt>
                <c:pt idx="138">
                  <c:v>1.3857142857142855</c:v>
                </c:pt>
                <c:pt idx="139">
                  <c:v>1.3957556935817803</c:v>
                </c:pt>
                <c:pt idx="140">
                  <c:v>1.4057971014492752</c:v>
                </c:pt>
                <c:pt idx="141">
                  <c:v>1.41583850931677</c:v>
                </c:pt>
                <c:pt idx="142">
                  <c:v>1.4258799171842649</c:v>
                </c:pt>
                <c:pt idx="143">
                  <c:v>1.4359213250517597</c:v>
                </c:pt>
                <c:pt idx="144">
                  <c:v>1.4459627329192544</c:v>
                </c:pt>
                <c:pt idx="145">
                  <c:v>1.4560041407867494</c:v>
                </c:pt>
                <c:pt idx="146">
                  <c:v>1.4660455486542441</c:v>
                </c:pt>
                <c:pt idx="147">
                  <c:v>1.4760869565217389</c:v>
                </c:pt>
                <c:pt idx="148">
                  <c:v>1.4861283643892338</c:v>
                </c:pt>
                <c:pt idx="149">
                  <c:v>1.4961697722567284</c:v>
                </c:pt>
                <c:pt idx="150">
                  <c:v>1.5062111801242235</c:v>
                </c:pt>
                <c:pt idx="151">
                  <c:v>1.5162525879917181</c:v>
                </c:pt>
                <c:pt idx="152">
                  <c:v>1.526293995859213</c:v>
                </c:pt>
                <c:pt idx="153">
                  <c:v>1.5363354037267078</c:v>
                </c:pt>
                <c:pt idx="154">
                  <c:v>1.5463768115942027</c:v>
                </c:pt>
                <c:pt idx="155">
                  <c:v>1.5564182194616976</c:v>
                </c:pt>
                <c:pt idx="156">
                  <c:v>1.5664596273291924</c:v>
                </c:pt>
                <c:pt idx="157">
                  <c:v>1.5765010351966871</c:v>
                </c:pt>
                <c:pt idx="158">
                  <c:v>1.5865424430641821</c:v>
                </c:pt>
                <c:pt idx="159">
                  <c:v>1.5965838509316768</c:v>
                </c:pt>
                <c:pt idx="160">
                  <c:v>1.6066252587991718</c:v>
                </c:pt>
                <c:pt idx="161">
                  <c:v>1.6166666666666665</c:v>
                </c:pt>
                <c:pt idx="162">
                  <c:v>1.6267080745341611</c:v>
                </c:pt>
                <c:pt idx="163">
                  <c:v>1.6367494824016562</c:v>
                </c:pt>
                <c:pt idx="164">
                  <c:v>1.6467908902691508</c:v>
                </c:pt>
                <c:pt idx="165">
                  <c:v>1.6568322981366457</c:v>
                </c:pt>
                <c:pt idx="166">
                  <c:v>1.6668737060041405</c:v>
                </c:pt>
                <c:pt idx="167">
                  <c:v>1.6769151138716354</c:v>
                </c:pt>
                <c:pt idx="168">
                  <c:v>1.6869565217391302</c:v>
                </c:pt>
                <c:pt idx="169">
                  <c:v>1.6969979296066251</c:v>
                </c:pt>
                <c:pt idx="170">
                  <c:v>1.7070393374741197</c:v>
                </c:pt>
                <c:pt idx="171">
                  <c:v>1.7170807453416148</c:v>
                </c:pt>
                <c:pt idx="172">
                  <c:v>1.7271221532091094</c:v>
                </c:pt>
                <c:pt idx="173">
                  <c:v>1.7371635610766045</c:v>
                </c:pt>
                <c:pt idx="174">
                  <c:v>1.7472049689440992</c:v>
                </c:pt>
                <c:pt idx="175">
                  <c:v>1.7572463768115938</c:v>
                </c:pt>
                <c:pt idx="176">
                  <c:v>1.7672877846790889</c:v>
                </c:pt>
                <c:pt idx="177">
                  <c:v>1.7773291925465835</c:v>
                </c:pt>
                <c:pt idx="178">
                  <c:v>1.7873706004140784</c:v>
                </c:pt>
                <c:pt idx="179">
                  <c:v>1.7974120082815732</c:v>
                </c:pt>
                <c:pt idx="180">
                  <c:v>1.8074534161490681</c:v>
                </c:pt>
                <c:pt idx="181">
                  <c:v>1.8174948240165629</c:v>
                </c:pt>
                <c:pt idx="182">
                  <c:v>1.8275362318840578</c:v>
                </c:pt>
                <c:pt idx="183">
                  <c:v>1.8375776397515524</c:v>
                </c:pt>
                <c:pt idx="184">
                  <c:v>1.8476190476190475</c:v>
                </c:pt>
                <c:pt idx="185">
                  <c:v>1.8576604554865421</c:v>
                </c:pt>
                <c:pt idx="186">
                  <c:v>1.8677018633540372</c:v>
                </c:pt>
                <c:pt idx="187">
                  <c:v>1.8777432712215318</c:v>
                </c:pt>
                <c:pt idx="188">
                  <c:v>1.8877846790890267</c:v>
                </c:pt>
                <c:pt idx="189">
                  <c:v>1.8978260869565216</c:v>
                </c:pt>
                <c:pt idx="190">
                  <c:v>1.9078674948240162</c:v>
                </c:pt>
                <c:pt idx="191">
                  <c:v>1.917908902691511</c:v>
                </c:pt>
                <c:pt idx="192">
                  <c:v>1.9279503105590059</c:v>
                </c:pt>
                <c:pt idx="193">
                  <c:v>1.9379917184265008</c:v>
                </c:pt>
                <c:pt idx="194">
                  <c:v>1.9480331262939956</c:v>
                </c:pt>
                <c:pt idx="195">
                  <c:v>1.9580745341614905</c:v>
                </c:pt>
                <c:pt idx="196">
                  <c:v>1.9681159420289851</c:v>
                </c:pt>
                <c:pt idx="197">
                  <c:v>1.9781573498964802</c:v>
                </c:pt>
                <c:pt idx="198">
                  <c:v>1.9881987577639748</c:v>
                </c:pt>
                <c:pt idx="199">
                  <c:v>1.9982401656314699</c:v>
                </c:pt>
                <c:pt idx="200">
                  <c:v>2.0082815734989645</c:v>
                </c:pt>
                <c:pt idx="201">
                  <c:v>2.0183229813664592</c:v>
                </c:pt>
                <c:pt idx="202">
                  <c:v>2.0283643892339542</c:v>
                </c:pt>
                <c:pt idx="203">
                  <c:v>2.0384057971014493</c:v>
                </c:pt>
                <c:pt idx="204">
                  <c:v>2.0484472049689435</c:v>
                </c:pt>
                <c:pt idx="205">
                  <c:v>2.0584886128364386</c:v>
                </c:pt>
                <c:pt idx="206">
                  <c:v>2.0685300207039337</c:v>
                </c:pt>
                <c:pt idx="207">
                  <c:v>2.0785714285714283</c:v>
                </c:pt>
                <c:pt idx="208">
                  <c:v>2.0886128364389229</c:v>
                </c:pt>
                <c:pt idx="209">
                  <c:v>2.098654244306418</c:v>
                </c:pt>
                <c:pt idx="210">
                  <c:v>2.1086956521739126</c:v>
                </c:pt>
                <c:pt idx="211">
                  <c:v>2.1187370600414077</c:v>
                </c:pt>
                <c:pt idx="212">
                  <c:v>2.1287784679089023</c:v>
                </c:pt>
                <c:pt idx="213">
                  <c:v>2.138819875776397</c:v>
                </c:pt>
                <c:pt idx="214">
                  <c:v>2.1488612836438921</c:v>
                </c:pt>
                <c:pt idx="215">
                  <c:v>2.1589026915113871</c:v>
                </c:pt>
                <c:pt idx="216">
                  <c:v>2.1689440993788818</c:v>
                </c:pt>
                <c:pt idx="217">
                  <c:v>2.1789855072463764</c:v>
                </c:pt>
                <c:pt idx="218">
                  <c:v>2.1890269151138715</c:v>
                </c:pt>
                <c:pt idx="219">
                  <c:v>2.1990683229813661</c:v>
                </c:pt>
                <c:pt idx="220">
                  <c:v>2.2091097308488608</c:v>
                </c:pt>
                <c:pt idx="221">
                  <c:v>2.2191511387163558</c:v>
                </c:pt>
                <c:pt idx="222">
                  <c:v>2.2291925465838509</c:v>
                </c:pt>
                <c:pt idx="223">
                  <c:v>2.2392339544513451</c:v>
                </c:pt>
                <c:pt idx="224">
                  <c:v>2.2492753623188402</c:v>
                </c:pt>
                <c:pt idx="225">
                  <c:v>2.2593167701863353</c:v>
                </c:pt>
                <c:pt idx="226">
                  <c:v>2.2693581780538299</c:v>
                </c:pt>
                <c:pt idx="227">
                  <c:v>2.2793995859213245</c:v>
                </c:pt>
                <c:pt idx="228">
                  <c:v>2.2894409937888196</c:v>
                </c:pt>
                <c:pt idx="229">
                  <c:v>2.2994824016563147</c:v>
                </c:pt>
                <c:pt idx="230">
                  <c:v>2.3095238095238093</c:v>
                </c:pt>
                <c:pt idx="231">
                  <c:v>2.3195652173913039</c:v>
                </c:pt>
                <c:pt idx="232">
                  <c:v>2.329606625258799</c:v>
                </c:pt>
                <c:pt idx="233">
                  <c:v>2.3396480331262937</c:v>
                </c:pt>
                <c:pt idx="234">
                  <c:v>2.3496894409937883</c:v>
                </c:pt>
                <c:pt idx="235">
                  <c:v>2.3597308488612834</c:v>
                </c:pt>
                <c:pt idx="236">
                  <c:v>2.369772256728778</c:v>
                </c:pt>
                <c:pt idx="237">
                  <c:v>2.3798136645962731</c:v>
                </c:pt>
                <c:pt idx="238">
                  <c:v>2.3898550724637677</c:v>
                </c:pt>
                <c:pt idx="239">
                  <c:v>2.3998964803312623</c:v>
                </c:pt>
                <c:pt idx="240">
                  <c:v>2.4099378881987574</c:v>
                </c:pt>
                <c:pt idx="241">
                  <c:v>2.4199792960662525</c:v>
                </c:pt>
                <c:pt idx="242">
                  <c:v>2.4300207039337471</c:v>
                </c:pt>
                <c:pt idx="243">
                  <c:v>2.4400621118012418</c:v>
                </c:pt>
                <c:pt idx="244">
                  <c:v>2.4501035196687369</c:v>
                </c:pt>
                <c:pt idx="245">
                  <c:v>2.4601449275362319</c:v>
                </c:pt>
                <c:pt idx="246">
                  <c:v>2.4701863354037261</c:v>
                </c:pt>
                <c:pt idx="247">
                  <c:v>2.4802277432712212</c:v>
                </c:pt>
                <c:pt idx="248">
                  <c:v>2.4902691511387163</c:v>
                </c:pt>
                <c:pt idx="249">
                  <c:v>2.5003105590062105</c:v>
                </c:pt>
                <c:pt idx="250">
                  <c:v>2.5103519668737055</c:v>
                </c:pt>
                <c:pt idx="251">
                  <c:v>2.5203933747412006</c:v>
                </c:pt>
                <c:pt idx="252">
                  <c:v>2.5304347826086953</c:v>
                </c:pt>
                <c:pt idx="253">
                  <c:v>2.5404761904761899</c:v>
                </c:pt>
                <c:pt idx="254">
                  <c:v>2.550517598343685</c:v>
                </c:pt>
                <c:pt idx="255">
                  <c:v>2.56055900621118</c:v>
                </c:pt>
                <c:pt idx="256">
                  <c:v>2.5706004140786747</c:v>
                </c:pt>
                <c:pt idx="257">
                  <c:v>2.5806418219461693</c:v>
                </c:pt>
                <c:pt idx="258">
                  <c:v>2.5906832298136644</c:v>
                </c:pt>
                <c:pt idx="259">
                  <c:v>2.600724637681159</c:v>
                </c:pt>
                <c:pt idx="260">
                  <c:v>2.6107660455486541</c:v>
                </c:pt>
                <c:pt idx="261">
                  <c:v>2.6208074534161487</c:v>
                </c:pt>
                <c:pt idx="262">
                  <c:v>2.6308488612836434</c:v>
                </c:pt>
                <c:pt idx="263">
                  <c:v>2.6408902691511384</c:v>
                </c:pt>
                <c:pt idx="264">
                  <c:v>2.6509316770186331</c:v>
                </c:pt>
                <c:pt idx="265">
                  <c:v>2.6609730848861277</c:v>
                </c:pt>
                <c:pt idx="266">
                  <c:v>2.6710144927536228</c:v>
                </c:pt>
                <c:pt idx="267">
                  <c:v>2.6810559006211179</c:v>
                </c:pt>
                <c:pt idx="268">
                  <c:v>2.6910973084886125</c:v>
                </c:pt>
                <c:pt idx="269">
                  <c:v>2.7011387163561071</c:v>
                </c:pt>
                <c:pt idx="270">
                  <c:v>2.7111801242236022</c:v>
                </c:pt>
                <c:pt idx="271">
                  <c:v>2.7212215320910973</c:v>
                </c:pt>
                <c:pt idx="272">
                  <c:v>2.7312629399585915</c:v>
                </c:pt>
                <c:pt idx="273">
                  <c:v>2.7413043478260866</c:v>
                </c:pt>
                <c:pt idx="274">
                  <c:v>2.7513457556935816</c:v>
                </c:pt>
                <c:pt idx="275">
                  <c:v>2.7613871635610763</c:v>
                </c:pt>
                <c:pt idx="276">
                  <c:v>2.7714285714285709</c:v>
                </c:pt>
                <c:pt idx="277">
                  <c:v>2.781469979296066</c:v>
                </c:pt>
                <c:pt idx="278">
                  <c:v>2.7915113871635606</c:v>
                </c:pt>
                <c:pt idx="279">
                  <c:v>2.8015527950310553</c:v>
                </c:pt>
                <c:pt idx="280">
                  <c:v>2.8115942028985503</c:v>
                </c:pt>
                <c:pt idx="281">
                  <c:v>2.8216356107660454</c:v>
                </c:pt>
                <c:pt idx="282">
                  <c:v>2.83167701863354</c:v>
                </c:pt>
                <c:pt idx="283">
                  <c:v>2.8417184265010347</c:v>
                </c:pt>
                <c:pt idx="284">
                  <c:v>2.8517598343685298</c:v>
                </c:pt>
                <c:pt idx="285">
                  <c:v>2.8618012422360244</c:v>
                </c:pt>
                <c:pt idx="286">
                  <c:v>2.8718426501035195</c:v>
                </c:pt>
                <c:pt idx="287">
                  <c:v>2.8818840579710141</c:v>
                </c:pt>
                <c:pt idx="288">
                  <c:v>2.8919254658385087</c:v>
                </c:pt>
                <c:pt idx="289">
                  <c:v>2.9019668737060038</c:v>
                </c:pt>
                <c:pt idx="290">
                  <c:v>2.9120082815734989</c:v>
                </c:pt>
                <c:pt idx="291">
                  <c:v>2.9220496894409931</c:v>
                </c:pt>
                <c:pt idx="292">
                  <c:v>2.9320910973084882</c:v>
                </c:pt>
                <c:pt idx="293">
                  <c:v>2.9421325051759832</c:v>
                </c:pt>
                <c:pt idx="294">
                  <c:v>2.9521739130434779</c:v>
                </c:pt>
                <c:pt idx="295">
                  <c:v>2.9622153209109725</c:v>
                </c:pt>
                <c:pt idx="296">
                  <c:v>2.9722567287784676</c:v>
                </c:pt>
                <c:pt idx="297">
                  <c:v>2.9822981366459627</c:v>
                </c:pt>
                <c:pt idx="298">
                  <c:v>2.9923395445134569</c:v>
                </c:pt>
                <c:pt idx="299">
                  <c:v>3.0023809523809519</c:v>
                </c:pt>
                <c:pt idx="300">
                  <c:v>3.012422360248447</c:v>
                </c:pt>
                <c:pt idx="301">
                  <c:v>3.0224637681159416</c:v>
                </c:pt>
                <c:pt idx="302">
                  <c:v>3.0325051759834363</c:v>
                </c:pt>
                <c:pt idx="303">
                  <c:v>3.0425465838509314</c:v>
                </c:pt>
                <c:pt idx="304">
                  <c:v>3.052587991718426</c:v>
                </c:pt>
                <c:pt idx="305">
                  <c:v>3.0626293995859211</c:v>
                </c:pt>
                <c:pt idx="306">
                  <c:v>3.0726708074534157</c:v>
                </c:pt>
                <c:pt idx="307">
                  <c:v>3.0827122153209108</c:v>
                </c:pt>
                <c:pt idx="308">
                  <c:v>3.0927536231884054</c:v>
                </c:pt>
                <c:pt idx="309">
                  <c:v>3.1027950310559</c:v>
                </c:pt>
                <c:pt idx="310">
                  <c:v>3.1128364389233951</c:v>
                </c:pt>
                <c:pt idx="311">
                  <c:v>3.1228778467908898</c:v>
                </c:pt>
                <c:pt idx="312">
                  <c:v>3.1329192546583848</c:v>
                </c:pt>
                <c:pt idx="313">
                  <c:v>3.1429606625258795</c:v>
                </c:pt>
                <c:pt idx="314">
                  <c:v>3.1530020703933741</c:v>
                </c:pt>
                <c:pt idx="315">
                  <c:v>3.1630434782608692</c:v>
                </c:pt>
                <c:pt idx="316">
                  <c:v>3.1730848861283643</c:v>
                </c:pt>
                <c:pt idx="317">
                  <c:v>3.1831262939958584</c:v>
                </c:pt>
                <c:pt idx="318">
                  <c:v>3.1931677018633535</c:v>
                </c:pt>
                <c:pt idx="319">
                  <c:v>3.2032091097308486</c:v>
                </c:pt>
                <c:pt idx="320">
                  <c:v>3.2132505175983437</c:v>
                </c:pt>
                <c:pt idx="321">
                  <c:v>3.2232919254658379</c:v>
                </c:pt>
                <c:pt idx="322">
                  <c:v>3.2333333333333329</c:v>
                </c:pt>
                <c:pt idx="323">
                  <c:v>3.243374741200828</c:v>
                </c:pt>
                <c:pt idx="324">
                  <c:v>3.2534161490683222</c:v>
                </c:pt>
                <c:pt idx="325">
                  <c:v>3.2634575569358173</c:v>
                </c:pt>
                <c:pt idx="326">
                  <c:v>3.2734989648033124</c:v>
                </c:pt>
                <c:pt idx="327">
                  <c:v>3.283540372670807</c:v>
                </c:pt>
                <c:pt idx="328">
                  <c:v>3.2935817805383016</c:v>
                </c:pt>
                <c:pt idx="329">
                  <c:v>3.3036231884057967</c:v>
                </c:pt>
                <c:pt idx="330">
                  <c:v>3.3136645962732914</c:v>
                </c:pt>
                <c:pt idx="331">
                  <c:v>3.3237060041407864</c:v>
                </c:pt>
                <c:pt idx="332">
                  <c:v>3.3337474120082811</c:v>
                </c:pt>
                <c:pt idx="333">
                  <c:v>3.3437888198757761</c:v>
                </c:pt>
                <c:pt idx="334">
                  <c:v>3.3538302277432708</c:v>
                </c:pt>
                <c:pt idx="335">
                  <c:v>3.3638716356107654</c:v>
                </c:pt>
                <c:pt idx="336">
                  <c:v>3.3739130434782605</c:v>
                </c:pt>
                <c:pt idx="337">
                  <c:v>3.3839544513457551</c:v>
                </c:pt>
                <c:pt idx="338">
                  <c:v>3.3939958592132502</c:v>
                </c:pt>
                <c:pt idx="339">
                  <c:v>3.4040372670807448</c:v>
                </c:pt>
                <c:pt idx="340">
                  <c:v>3.4140786749482395</c:v>
                </c:pt>
                <c:pt idx="341">
                  <c:v>3.4241200828157345</c:v>
                </c:pt>
                <c:pt idx="342">
                  <c:v>3.4341614906832296</c:v>
                </c:pt>
                <c:pt idx="343">
                  <c:v>3.4442028985507238</c:v>
                </c:pt>
                <c:pt idx="344">
                  <c:v>3.4542443064182189</c:v>
                </c:pt>
                <c:pt idx="345">
                  <c:v>3.464285714285714</c:v>
                </c:pt>
                <c:pt idx="346">
                  <c:v>3.474327122153209</c:v>
                </c:pt>
                <c:pt idx="347">
                  <c:v>3.4843685300207032</c:v>
                </c:pt>
                <c:pt idx="348">
                  <c:v>3.4944099378881983</c:v>
                </c:pt>
                <c:pt idx="349">
                  <c:v>3.5044513457556934</c:v>
                </c:pt>
                <c:pt idx="350">
                  <c:v>3.5144927536231876</c:v>
                </c:pt>
                <c:pt idx="351">
                  <c:v>3.5245341614906827</c:v>
                </c:pt>
                <c:pt idx="352">
                  <c:v>3.5345755693581777</c:v>
                </c:pt>
                <c:pt idx="353">
                  <c:v>3.5446169772256724</c:v>
                </c:pt>
                <c:pt idx="354">
                  <c:v>3.554658385093167</c:v>
                </c:pt>
                <c:pt idx="355">
                  <c:v>3.5646997929606621</c:v>
                </c:pt>
                <c:pt idx="356">
                  <c:v>3.5747412008281567</c:v>
                </c:pt>
                <c:pt idx="357">
                  <c:v>3.5847826086956518</c:v>
                </c:pt>
                <c:pt idx="358">
                  <c:v>3.5948240165631464</c:v>
                </c:pt>
                <c:pt idx="359">
                  <c:v>3.6048654244306415</c:v>
                </c:pt>
                <c:pt idx="360">
                  <c:v>3.6149068322981361</c:v>
                </c:pt>
                <c:pt idx="361">
                  <c:v>3.6249482401656312</c:v>
                </c:pt>
                <c:pt idx="362">
                  <c:v>3.6349896480331259</c:v>
                </c:pt>
                <c:pt idx="363">
                  <c:v>3.6450310559006205</c:v>
                </c:pt>
                <c:pt idx="364">
                  <c:v>3.6550724637681156</c:v>
                </c:pt>
                <c:pt idx="365">
                  <c:v>3.6651138716356102</c:v>
                </c:pt>
                <c:pt idx="366">
                  <c:v>3.6751552795031048</c:v>
                </c:pt>
                <c:pt idx="367">
                  <c:v>3.6851966873705999</c:v>
                </c:pt>
                <c:pt idx="368">
                  <c:v>3.695238095238095</c:v>
                </c:pt>
                <c:pt idx="369">
                  <c:v>3.7052795031055892</c:v>
                </c:pt>
                <c:pt idx="370">
                  <c:v>3.7153209109730843</c:v>
                </c:pt>
                <c:pt idx="371">
                  <c:v>3.7253623188405793</c:v>
                </c:pt>
                <c:pt idx="372">
                  <c:v>3.7354037267080744</c:v>
                </c:pt>
                <c:pt idx="373">
                  <c:v>3.7454451345755686</c:v>
                </c:pt>
                <c:pt idx="374">
                  <c:v>3.7554865424430637</c:v>
                </c:pt>
                <c:pt idx="375">
                  <c:v>3.7655279503105588</c:v>
                </c:pt>
                <c:pt idx="376">
                  <c:v>3.7755693581780534</c:v>
                </c:pt>
                <c:pt idx="377">
                  <c:v>3.785610766045548</c:v>
                </c:pt>
                <c:pt idx="378">
                  <c:v>3.7956521739130431</c:v>
                </c:pt>
                <c:pt idx="379">
                  <c:v>3.8056935817805377</c:v>
                </c:pt>
                <c:pt idx="380">
                  <c:v>3.8157349896480324</c:v>
                </c:pt>
                <c:pt idx="381">
                  <c:v>3.8257763975155274</c:v>
                </c:pt>
                <c:pt idx="382">
                  <c:v>3.8358178053830221</c:v>
                </c:pt>
                <c:pt idx="383">
                  <c:v>3.8458592132505172</c:v>
                </c:pt>
                <c:pt idx="384">
                  <c:v>3.8559006211180118</c:v>
                </c:pt>
              </c:numCache>
            </c:numRef>
          </c:xVal>
          <c:yVal>
            <c:numRef>
              <c:f>'WAG followed by co-injection 80'!$O$4:$O$388</c:f>
              <c:numCache>
                <c:formatCode>0.00E+00</c:formatCode>
                <c:ptCount val="385"/>
                <c:pt idx="0">
                  <c:v>1.5444480102695686</c:v>
                </c:pt>
                <c:pt idx="1">
                  <c:v>1.6487483953786963</c:v>
                </c:pt>
                <c:pt idx="2">
                  <c:v>1.8212451861360746</c:v>
                </c:pt>
                <c:pt idx="3">
                  <c:v>1.6928754813863811</c:v>
                </c:pt>
                <c:pt idx="4">
                  <c:v>1.7971758664955089</c:v>
                </c:pt>
                <c:pt idx="5">
                  <c:v>1.7731065468549432</c:v>
                </c:pt>
                <c:pt idx="6">
                  <c:v>1.6487483953786963</c:v>
                </c:pt>
                <c:pt idx="7">
                  <c:v>1.8172336328626564</c:v>
                </c:pt>
                <c:pt idx="8">
                  <c:v>1.7089216944801107</c:v>
                </c:pt>
                <c:pt idx="9">
                  <c:v>1.7530487804877954</c:v>
                </c:pt>
                <c:pt idx="10">
                  <c:v>1.7209563543003934</c:v>
                </c:pt>
                <c:pt idx="11">
                  <c:v>1.865372272143788</c:v>
                </c:pt>
                <c:pt idx="12">
                  <c:v>1.8774069319640707</c:v>
                </c:pt>
                <c:pt idx="13">
                  <c:v>1.9576379974326044</c:v>
                </c:pt>
                <c:pt idx="14">
                  <c:v>1.8613607188703414</c:v>
                </c:pt>
                <c:pt idx="15">
                  <c:v>1.8332798459563575</c:v>
                </c:pt>
                <c:pt idx="16">
                  <c:v>1.8573491655969232</c:v>
                </c:pt>
                <c:pt idx="17">
                  <c:v>1.7169448010269468</c:v>
                </c:pt>
                <c:pt idx="18">
                  <c:v>1.8252567394094927</c:v>
                </c:pt>
                <c:pt idx="19">
                  <c:v>1.8212451861360746</c:v>
                </c:pt>
                <c:pt idx="20">
                  <c:v>1.7851412066752259</c:v>
                </c:pt>
                <c:pt idx="21">
                  <c:v>1.853337612323505</c:v>
                </c:pt>
                <c:pt idx="22">
                  <c:v>1.8573491655969232</c:v>
                </c:pt>
                <c:pt idx="23">
                  <c:v>1.7209563543003934</c:v>
                </c:pt>
                <c:pt idx="24">
                  <c:v>1.9215340179717557</c:v>
                </c:pt>
                <c:pt idx="25">
                  <c:v>1.781129653401808</c:v>
                </c:pt>
                <c:pt idx="26">
                  <c:v>1.8132220795892098</c:v>
                </c:pt>
                <c:pt idx="27">
                  <c:v>1.8934531450577718</c:v>
                </c:pt>
                <c:pt idx="28">
                  <c:v>1.865372272143788</c:v>
                </c:pt>
                <c:pt idx="29">
                  <c:v>1.7450256739409593</c:v>
                </c:pt>
                <c:pt idx="30">
                  <c:v>1.801187419768927</c:v>
                </c:pt>
                <c:pt idx="31">
                  <c:v>1.588575096277282</c:v>
                </c:pt>
                <c:pt idx="32">
                  <c:v>1.8172336328626564</c:v>
                </c:pt>
                <c:pt idx="33">
                  <c:v>1.6487483953786963</c:v>
                </c:pt>
                <c:pt idx="34">
                  <c:v>1.684852374839545</c:v>
                </c:pt>
                <c:pt idx="35">
                  <c:v>1.6286906290115486</c:v>
                </c:pt>
                <c:pt idx="36">
                  <c:v>1.801187419768927</c:v>
                </c:pt>
                <c:pt idx="37">
                  <c:v>1.7249679075738116</c:v>
                </c:pt>
                <c:pt idx="38">
                  <c:v>1.6768292682926802</c:v>
                </c:pt>
                <c:pt idx="39">
                  <c:v>1.6407252888318316</c:v>
                </c:pt>
                <c:pt idx="40">
                  <c:v>1.7851412066752259</c:v>
                </c:pt>
                <c:pt idx="41">
                  <c:v>1.7731065468549432</c:v>
                </c:pt>
                <c:pt idx="42">
                  <c:v>1.8493260590500584</c:v>
                </c:pt>
                <c:pt idx="43">
                  <c:v>1.7209563543003934</c:v>
                </c:pt>
                <c:pt idx="44">
                  <c:v>2.0137997432606007</c:v>
                </c:pt>
                <c:pt idx="45">
                  <c:v>1.8051989730423736</c:v>
                </c:pt>
                <c:pt idx="46">
                  <c:v>1.8212451861360746</c:v>
                </c:pt>
                <c:pt idx="47">
                  <c:v>1.6928754813863811</c:v>
                </c:pt>
                <c:pt idx="48">
                  <c:v>1.7169448010269468</c:v>
                </c:pt>
                <c:pt idx="49">
                  <c:v>1.6487483953786963</c:v>
                </c:pt>
                <c:pt idx="50">
                  <c:v>1.6688061617458154</c:v>
                </c:pt>
                <c:pt idx="51">
                  <c:v>1.8493260590500584</c:v>
                </c:pt>
                <c:pt idx="52">
                  <c:v>1.7089216944801107</c:v>
                </c:pt>
                <c:pt idx="53">
                  <c:v>1.8774069319640707</c:v>
                </c:pt>
                <c:pt idx="54">
                  <c:v>1.7891527599486441</c:v>
                </c:pt>
                <c:pt idx="55">
                  <c:v>1.6487483953786963</c:v>
                </c:pt>
                <c:pt idx="56">
                  <c:v>1.9536264441591862</c:v>
                </c:pt>
                <c:pt idx="57">
                  <c:v>1.8613607188703414</c:v>
                </c:pt>
                <c:pt idx="58">
                  <c:v>1.7891527599486441</c:v>
                </c:pt>
                <c:pt idx="59">
                  <c:v>1.6768292682926802</c:v>
                </c:pt>
                <c:pt idx="60">
                  <c:v>1.5845635430038638</c:v>
                </c:pt>
                <c:pt idx="61">
                  <c:v>1.769094993581525</c:v>
                </c:pt>
                <c:pt idx="62">
                  <c:v>1.7450256739409593</c:v>
                </c:pt>
                <c:pt idx="63">
                  <c:v>1.6567715019255325</c:v>
                </c:pt>
                <c:pt idx="64">
                  <c:v>1.8774069319640707</c:v>
                </c:pt>
                <c:pt idx="65">
                  <c:v>1.7610718870346602</c:v>
                </c:pt>
                <c:pt idx="66">
                  <c:v>1.98170731707317</c:v>
                </c:pt>
                <c:pt idx="67">
                  <c:v>1.7329910141206764</c:v>
                </c:pt>
                <c:pt idx="68">
                  <c:v>1.6126444159178477</c:v>
                </c:pt>
                <c:pt idx="69">
                  <c:v>1.7169448010269468</c:v>
                </c:pt>
                <c:pt idx="70">
                  <c:v>1.7089216944801107</c:v>
                </c:pt>
                <c:pt idx="71">
                  <c:v>1.8212451861360746</c:v>
                </c:pt>
                <c:pt idx="72">
                  <c:v>1.757060333761242</c:v>
                </c:pt>
                <c:pt idx="73">
                  <c:v>1.8332798459563575</c:v>
                </c:pt>
                <c:pt idx="74">
                  <c:v>1.9135109114248909</c:v>
                </c:pt>
                <c:pt idx="75">
                  <c:v>1.8613607188703414</c:v>
                </c:pt>
                <c:pt idx="76">
                  <c:v>1.853337612323505</c:v>
                </c:pt>
                <c:pt idx="77">
                  <c:v>1.853337612323505</c:v>
                </c:pt>
                <c:pt idx="78">
                  <c:v>1.8172336328626564</c:v>
                </c:pt>
                <c:pt idx="79">
                  <c:v>1.8252567394094927</c:v>
                </c:pt>
                <c:pt idx="80">
                  <c:v>1.8693838254172062</c:v>
                </c:pt>
                <c:pt idx="81">
                  <c:v>1.781129653401808</c:v>
                </c:pt>
                <c:pt idx="82">
                  <c:v>1.7410141206675127</c:v>
                </c:pt>
                <c:pt idx="83">
                  <c:v>1.7329910141206764</c:v>
                </c:pt>
                <c:pt idx="84">
                  <c:v>1.865372272143788</c:v>
                </c:pt>
                <c:pt idx="85">
                  <c:v>1.769094993581525</c:v>
                </c:pt>
                <c:pt idx="86">
                  <c:v>1.6367137355584134</c:v>
                </c:pt>
                <c:pt idx="87">
                  <c:v>1.6768292682926802</c:v>
                </c:pt>
                <c:pt idx="88">
                  <c:v>1.7370025673940945</c:v>
                </c:pt>
                <c:pt idx="89">
                  <c:v>1.7089216944801107</c:v>
                </c:pt>
                <c:pt idx="90">
                  <c:v>1.588575096277282</c:v>
                </c:pt>
                <c:pt idx="91">
                  <c:v>1.9375802310654566</c:v>
                </c:pt>
                <c:pt idx="92">
                  <c:v>1.7129332477535288</c:v>
                </c:pt>
                <c:pt idx="93">
                  <c:v>1.492297817715019</c:v>
                </c:pt>
                <c:pt idx="94">
                  <c:v>1.4642169448010351</c:v>
                </c:pt>
                <c:pt idx="95">
                  <c:v>1.6607830551989791</c:v>
                </c:pt>
                <c:pt idx="96">
                  <c:v>1.6928754813863811</c:v>
                </c:pt>
                <c:pt idx="97">
                  <c:v>1.576540436456999</c:v>
                </c:pt>
                <c:pt idx="98">
                  <c:v>1.6527599486521145</c:v>
                </c:pt>
                <c:pt idx="99">
                  <c:v>1.8252567394094927</c:v>
                </c:pt>
                <c:pt idx="100">
                  <c:v>1.9054878048780546</c:v>
                </c:pt>
                <c:pt idx="101">
                  <c:v>1.8212451861360746</c:v>
                </c:pt>
                <c:pt idx="102">
                  <c:v>1.9054878048780546</c:v>
                </c:pt>
                <c:pt idx="103">
                  <c:v>1.8212451861360746</c:v>
                </c:pt>
                <c:pt idx="104">
                  <c:v>1.7410141206675127</c:v>
                </c:pt>
                <c:pt idx="105">
                  <c:v>1.6928754813863811</c:v>
                </c:pt>
                <c:pt idx="106">
                  <c:v>1.7209563543003934</c:v>
                </c:pt>
                <c:pt idx="107">
                  <c:v>1.8372913992297757</c:v>
                </c:pt>
                <c:pt idx="108">
                  <c:v>1.6447368421052497</c:v>
                </c:pt>
                <c:pt idx="109">
                  <c:v>1.7771181001283611</c:v>
                </c:pt>
                <c:pt idx="110">
                  <c:v>1.8573491655969232</c:v>
                </c:pt>
                <c:pt idx="111">
                  <c:v>1.7490372272143773</c:v>
                </c:pt>
                <c:pt idx="112">
                  <c:v>1.8693838254172062</c:v>
                </c:pt>
                <c:pt idx="113">
                  <c:v>1.853337612323505</c:v>
                </c:pt>
                <c:pt idx="114">
                  <c:v>1.9135109114248909</c:v>
                </c:pt>
                <c:pt idx="115">
                  <c:v>1.781129653401808</c:v>
                </c:pt>
                <c:pt idx="116">
                  <c:v>1.7370025673940945</c:v>
                </c:pt>
                <c:pt idx="117">
                  <c:v>1.5965982028241468</c:v>
                </c:pt>
                <c:pt idx="118">
                  <c:v>1.1232349165596967</c:v>
                </c:pt>
                <c:pt idx="119">
                  <c:v>1.1112002567394137</c:v>
                </c:pt>
                <c:pt idx="120">
                  <c:v>2.0779845956354328</c:v>
                </c:pt>
                <c:pt idx="121">
                  <c:v>1.2034659820282301</c:v>
                </c:pt>
                <c:pt idx="122">
                  <c:v>1.0269576379974337</c:v>
                </c:pt>
                <c:pt idx="123">
                  <c:v>1.0831193838254298</c:v>
                </c:pt>
                <c:pt idx="124">
                  <c:v>1.002888318356868</c:v>
                </c:pt>
                <c:pt idx="125">
                  <c:v>1.1473042362002623</c:v>
                </c:pt>
                <c:pt idx="126">
                  <c:v>1.0349807445442984</c:v>
                </c:pt>
                <c:pt idx="127">
                  <c:v>1.075096277278565</c:v>
                </c:pt>
                <c:pt idx="128">
                  <c:v>1.1192233632862785</c:v>
                </c:pt>
                <c:pt idx="129">
                  <c:v>1.0791078305519832</c:v>
                </c:pt>
                <c:pt idx="130">
                  <c:v>1.0590500641848641</c:v>
                </c:pt>
                <c:pt idx="131">
                  <c:v>0.95474967907573638</c:v>
                </c:pt>
                <c:pt idx="132">
                  <c:v>0.83841463414635431</c:v>
                </c:pt>
                <c:pt idx="133">
                  <c:v>0.89056482670090398</c:v>
                </c:pt>
                <c:pt idx="134">
                  <c:v>0.9988767650834498</c:v>
                </c:pt>
                <c:pt idx="135">
                  <c:v>0.91463414634146967</c:v>
                </c:pt>
                <c:pt idx="136">
                  <c:v>0.974807445442884</c:v>
                </c:pt>
                <c:pt idx="137">
                  <c:v>0.89056482670090398</c:v>
                </c:pt>
                <c:pt idx="138">
                  <c:v>0.89056482670090398</c:v>
                </c:pt>
                <c:pt idx="139">
                  <c:v>0.90661103979460489</c:v>
                </c:pt>
                <c:pt idx="140">
                  <c:v>0.99085365853658502</c:v>
                </c:pt>
                <c:pt idx="141">
                  <c:v>1.075096277278565</c:v>
                </c:pt>
                <c:pt idx="142">
                  <c:v>0.77824133504493997</c:v>
                </c:pt>
                <c:pt idx="143">
                  <c:v>1.1272464698331146</c:v>
                </c:pt>
                <c:pt idx="144">
                  <c:v>0.99486521181000309</c:v>
                </c:pt>
                <c:pt idx="145">
                  <c:v>1.0630616174582823</c:v>
                </c:pt>
                <c:pt idx="146">
                  <c:v>0.96277278562260116</c:v>
                </c:pt>
                <c:pt idx="147">
                  <c:v>0.91463414634146967</c:v>
                </c:pt>
                <c:pt idx="148">
                  <c:v>1.0389922978177164</c:v>
                </c:pt>
                <c:pt idx="149">
                  <c:v>0.9707958921694374</c:v>
                </c:pt>
                <c:pt idx="150">
                  <c:v>0.93068035943517069</c:v>
                </c:pt>
                <c:pt idx="151">
                  <c:v>0.98283055198972025</c:v>
                </c:pt>
                <c:pt idx="152">
                  <c:v>0.92265725288830591</c:v>
                </c:pt>
                <c:pt idx="153">
                  <c:v>1.0149229781771507</c:v>
                </c:pt>
                <c:pt idx="154">
                  <c:v>0.93870346598203536</c:v>
                </c:pt>
                <c:pt idx="155">
                  <c:v>0.8825417201540392</c:v>
                </c:pt>
                <c:pt idx="156">
                  <c:v>0.974807445442884</c:v>
                </c:pt>
                <c:pt idx="157">
                  <c:v>0.93870346598203536</c:v>
                </c:pt>
                <c:pt idx="158">
                  <c:v>0.80231065468550566</c:v>
                </c:pt>
                <c:pt idx="159">
                  <c:v>0.8825417201540392</c:v>
                </c:pt>
                <c:pt idx="160">
                  <c:v>0.84242618741977249</c:v>
                </c:pt>
                <c:pt idx="161">
                  <c:v>0.87451861360720295</c:v>
                </c:pt>
                <c:pt idx="162">
                  <c:v>0.78626444159177622</c:v>
                </c:pt>
                <c:pt idx="163">
                  <c:v>0.75016046213092757</c:v>
                </c:pt>
                <c:pt idx="164">
                  <c:v>0.85044929396663715</c:v>
                </c:pt>
                <c:pt idx="165">
                  <c:v>0.7702182284980752</c:v>
                </c:pt>
                <c:pt idx="166">
                  <c:v>0.75016046213092757</c:v>
                </c:pt>
                <c:pt idx="167">
                  <c:v>0.78225288831835804</c:v>
                </c:pt>
                <c:pt idx="168">
                  <c:v>0.68998716302951324</c:v>
                </c:pt>
                <c:pt idx="169">
                  <c:v>0.7702182284980752</c:v>
                </c:pt>
                <c:pt idx="170">
                  <c:v>0.79829910141205906</c:v>
                </c:pt>
                <c:pt idx="171">
                  <c:v>0.81434531450578862</c:v>
                </c:pt>
                <c:pt idx="172">
                  <c:v>0.81434531450578862</c:v>
                </c:pt>
                <c:pt idx="173">
                  <c:v>0.69399871630295984</c:v>
                </c:pt>
                <c:pt idx="174">
                  <c:v>0.66992939666239415</c:v>
                </c:pt>
                <c:pt idx="175">
                  <c:v>0.72207958921694371</c:v>
                </c:pt>
                <c:pt idx="176">
                  <c:v>0.62179075738126266</c:v>
                </c:pt>
                <c:pt idx="177">
                  <c:v>0.91062259306802307</c:v>
                </c:pt>
                <c:pt idx="178">
                  <c:v>0.72609114249036188</c:v>
                </c:pt>
                <c:pt idx="179">
                  <c:v>0.7702182284980752</c:v>
                </c:pt>
                <c:pt idx="180">
                  <c:v>0.79829910141205906</c:v>
                </c:pt>
                <c:pt idx="181">
                  <c:v>0.71405648267007904</c:v>
                </c:pt>
                <c:pt idx="182">
                  <c:v>0.74213735558409133</c:v>
                </c:pt>
                <c:pt idx="183">
                  <c:v>0.69801026957637802</c:v>
                </c:pt>
                <c:pt idx="184">
                  <c:v>0.7060333761232428</c:v>
                </c:pt>
                <c:pt idx="185">
                  <c:v>0.76620667522465713</c:v>
                </c:pt>
                <c:pt idx="186">
                  <c:v>0.7060333761232428</c:v>
                </c:pt>
                <c:pt idx="187">
                  <c:v>0.79027599486522282</c:v>
                </c:pt>
                <c:pt idx="188">
                  <c:v>0.87853016688062102</c:v>
                </c:pt>
                <c:pt idx="189">
                  <c:v>0.76219512195121042</c:v>
                </c:pt>
                <c:pt idx="190">
                  <c:v>0.90259948652118682</c:v>
                </c:pt>
                <c:pt idx="191">
                  <c:v>0.71806803594352564</c:v>
                </c:pt>
                <c:pt idx="192">
                  <c:v>0.75016046213092757</c:v>
                </c:pt>
                <c:pt idx="193">
                  <c:v>0.8584724005134734</c:v>
                </c:pt>
                <c:pt idx="194">
                  <c:v>0.76219512195121042</c:v>
                </c:pt>
                <c:pt idx="195">
                  <c:v>0.75016046213092757</c:v>
                </c:pt>
                <c:pt idx="196">
                  <c:v>0.67795250320923039</c:v>
                </c:pt>
                <c:pt idx="197">
                  <c:v>0.73411424903722666</c:v>
                </c:pt>
                <c:pt idx="198">
                  <c:v>0.794287548138641</c:v>
                </c:pt>
                <c:pt idx="199">
                  <c:v>0.48539794608473297</c:v>
                </c:pt>
                <c:pt idx="200">
                  <c:v>0.73411424903722666</c:v>
                </c:pt>
                <c:pt idx="201">
                  <c:v>0.68998716302951324</c:v>
                </c:pt>
                <c:pt idx="202">
                  <c:v>0.81033376123234191</c:v>
                </c:pt>
                <c:pt idx="203">
                  <c:v>0.69801026957637802</c:v>
                </c:pt>
                <c:pt idx="204">
                  <c:v>0.55359435173298355</c:v>
                </c:pt>
                <c:pt idx="205">
                  <c:v>0.5455712451861473</c:v>
                </c:pt>
                <c:pt idx="206">
                  <c:v>0.64586007702182835</c:v>
                </c:pt>
                <c:pt idx="207">
                  <c:v>0.46132862644416722</c:v>
                </c:pt>
                <c:pt idx="208">
                  <c:v>0.53754813863928252</c:v>
                </c:pt>
                <c:pt idx="209">
                  <c:v>0.56964056482671299</c:v>
                </c:pt>
                <c:pt idx="210">
                  <c:v>0.5455712451861473</c:v>
                </c:pt>
                <c:pt idx="211">
                  <c:v>0.55760590500643015</c:v>
                </c:pt>
                <c:pt idx="212">
                  <c:v>0.56964056482671299</c:v>
                </c:pt>
                <c:pt idx="213">
                  <c:v>0.58969833119383219</c:v>
                </c:pt>
                <c:pt idx="214">
                  <c:v>0.51347881899871683</c:v>
                </c:pt>
                <c:pt idx="215">
                  <c:v>0.44528241335043772</c:v>
                </c:pt>
                <c:pt idx="216">
                  <c:v>0.69399871630295984</c:v>
                </c:pt>
                <c:pt idx="217">
                  <c:v>0.50144415917843399</c:v>
                </c:pt>
                <c:pt idx="218">
                  <c:v>0.7060333761232428</c:v>
                </c:pt>
                <c:pt idx="219">
                  <c:v>0.71405648267007904</c:v>
                </c:pt>
                <c:pt idx="220">
                  <c:v>0.4412708600770196</c:v>
                </c:pt>
                <c:pt idx="221">
                  <c:v>0.5415596919127007</c:v>
                </c:pt>
                <c:pt idx="222">
                  <c:v>0.66591784338894755</c:v>
                </c:pt>
                <c:pt idx="223">
                  <c:v>0.74213735558409133</c:v>
                </c:pt>
                <c:pt idx="224">
                  <c:v>0.56964056482671299</c:v>
                </c:pt>
                <c:pt idx="225">
                  <c:v>0.6338254172015455</c:v>
                </c:pt>
                <c:pt idx="226">
                  <c:v>0.70202182284979608</c:v>
                </c:pt>
                <c:pt idx="227">
                  <c:v>0.58167522464699595</c:v>
                </c:pt>
                <c:pt idx="228">
                  <c:v>0.6298138639280989</c:v>
                </c:pt>
                <c:pt idx="229">
                  <c:v>0.5455712451861473</c:v>
                </c:pt>
                <c:pt idx="230">
                  <c:v>0.52150192554558161</c:v>
                </c:pt>
                <c:pt idx="231">
                  <c:v>0.58167522464699595</c:v>
                </c:pt>
                <c:pt idx="232">
                  <c:v>0.59370988446727879</c:v>
                </c:pt>
                <c:pt idx="233">
                  <c:v>0.47336328626445007</c:v>
                </c:pt>
                <c:pt idx="234">
                  <c:v>0.45731707317072057</c:v>
                </c:pt>
                <c:pt idx="235">
                  <c:v>0.45330551989730244</c:v>
                </c:pt>
                <c:pt idx="236">
                  <c:v>0.6338254172015455</c:v>
                </c:pt>
                <c:pt idx="237">
                  <c:v>0.44929396662388432</c:v>
                </c:pt>
                <c:pt idx="238">
                  <c:v>0.58969833119383219</c:v>
                </c:pt>
                <c:pt idx="239">
                  <c:v>0.55760590500643015</c:v>
                </c:pt>
                <c:pt idx="240">
                  <c:v>0.45731707317072057</c:v>
                </c:pt>
                <c:pt idx="241">
                  <c:v>0.44528241335043772</c:v>
                </c:pt>
                <c:pt idx="242">
                  <c:v>0.50545571245185206</c:v>
                </c:pt>
                <c:pt idx="243">
                  <c:v>0.48539794608473297</c:v>
                </c:pt>
                <c:pt idx="244">
                  <c:v>0.49342105263156921</c:v>
                </c:pt>
                <c:pt idx="245">
                  <c:v>0.49743260590501581</c:v>
                </c:pt>
                <c:pt idx="246">
                  <c:v>0.4412708600770196</c:v>
                </c:pt>
                <c:pt idx="247">
                  <c:v>0.53754813863928252</c:v>
                </c:pt>
                <c:pt idx="248">
                  <c:v>0.50545571245185206</c:v>
                </c:pt>
                <c:pt idx="249">
                  <c:v>0.4412708600770196</c:v>
                </c:pt>
                <c:pt idx="250">
                  <c:v>0.43324775353015482</c:v>
                </c:pt>
                <c:pt idx="251">
                  <c:v>0.38510911424902333</c:v>
                </c:pt>
                <c:pt idx="252">
                  <c:v>0.47737483953786819</c:v>
                </c:pt>
                <c:pt idx="253">
                  <c:v>0.55359435173298355</c:v>
                </c:pt>
                <c:pt idx="254">
                  <c:v>0.46935173299100347</c:v>
                </c:pt>
                <c:pt idx="255">
                  <c:v>0.46132862644416722</c:v>
                </c:pt>
                <c:pt idx="256">
                  <c:v>0.4292362002567367</c:v>
                </c:pt>
                <c:pt idx="257">
                  <c:v>0.59772143774069686</c:v>
                </c:pt>
                <c:pt idx="258">
                  <c:v>0.52150192554558161</c:v>
                </c:pt>
                <c:pt idx="259">
                  <c:v>0.41720154043645385</c:v>
                </c:pt>
                <c:pt idx="260">
                  <c:v>0.46132862644416722</c:v>
                </c:pt>
                <c:pt idx="261">
                  <c:v>0.42121309370987198</c:v>
                </c:pt>
                <c:pt idx="262">
                  <c:v>0.42121309370987198</c:v>
                </c:pt>
                <c:pt idx="263">
                  <c:v>0.40516688061617095</c:v>
                </c:pt>
                <c:pt idx="264">
                  <c:v>0.35702824133503952</c:v>
                </c:pt>
                <c:pt idx="265">
                  <c:v>0.48539794608473297</c:v>
                </c:pt>
                <c:pt idx="266">
                  <c:v>0.44929396662388432</c:v>
                </c:pt>
                <c:pt idx="267">
                  <c:v>0.47737483953786819</c:v>
                </c:pt>
                <c:pt idx="268">
                  <c:v>0.4412708600770196</c:v>
                </c:pt>
                <c:pt idx="269">
                  <c:v>0.47737483953786819</c:v>
                </c:pt>
                <c:pt idx="270">
                  <c:v>0.51347881899871683</c:v>
                </c:pt>
                <c:pt idx="271">
                  <c:v>0.43725930680360148</c:v>
                </c:pt>
                <c:pt idx="272">
                  <c:v>0.43725930680360148</c:v>
                </c:pt>
                <c:pt idx="273">
                  <c:v>0.33697047496792037</c:v>
                </c:pt>
                <c:pt idx="274">
                  <c:v>0.28883183568678888</c:v>
                </c:pt>
                <c:pt idx="275">
                  <c:v>0.38912066752246999</c:v>
                </c:pt>
                <c:pt idx="276">
                  <c:v>0.38510911424902333</c:v>
                </c:pt>
                <c:pt idx="277">
                  <c:v>0.36103979460848612</c:v>
                </c:pt>
                <c:pt idx="278">
                  <c:v>0.29685494223362513</c:v>
                </c:pt>
                <c:pt idx="279">
                  <c:v>0.36505134788190424</c:v>
                </c:pt>
                <c:pt idx="280">
                  <c:v>0.42121309370987198</c:v>
                </c:pt>
                <c:pt idx="281">
                  <c:v>0.37708600770218709</c:v>
                </c:pt>
                <c:pt idx="282">
                  <c:v>0.43725930680360148</c:v>
                </c:pt>
                <c:pt idx="283">
                  <c:v>0.34499358151475662</c:v>
                </c:pt>
                <c:pt idx="284">
                  <c:v>0.29685494223362513</c:v>
                </c:pt>
                <c:pt idx="285">
                  <c:v>0.42121309370987198</c:v>
                </c:pt>
                <c:pt idx="286">
                  <c:v>0.28482028241334229</c:v>
                </c:pt>
                <c:pt idx="287">
                  <c:v>0.31290115532735463</c:v>
                </c:pt>
                <c:pt idx="288">
                  <c:v>0.55359435173298355</c:v>
                </c:pt>
                <c:pt idx="289">
                  <c:v>0.51347881899871683</c:v>
                </c:pt>
                <c:pt idx="290">
                  <c:v>0.32493581514763753</c:v>
                </c:pt>
                <c:pt idx="291">
                  <c:v>0.25673940949935842</c:v>
                </c:pt>
                <c:pt idx="292">
                  <c:v>0.3530166880616214</c:v>
                </c:pt>
                <c:pt idx="293">
                  <c:v>0.29685494223362513</c:v>
                </c:pt>
                <c:pt idx="294">
                  <c:v>0.36906290115532236</c:v>
                </c:pt>
                <c:pt idx="295">
                  <c:v>0.38912066752246999</c:v>
                </c:pt>
                <c:pt idx="296">
                  <c:v>0.41318998716303573</c:v>
                </c:pt>
                <c:pt idx="297">
                  <c:v>0.39313222079588811</c:v>
                </c:pt>
                <c:pt idx="298">
                  <c:v>0.38510911424902333</c:v>
                </c:pt>
                <c:pt idx="299">
                  <c:v>0.40917843388958908</c:v>
                </c:pt>
                <c:pt idx="300">
                  <c:v>0.36906290115532236</c:v>
                </c:pt>
                <c:pt idx="301">
                  <c:v>0.14040436456994781</c:v>
                </c:pt>
                <c:pt idx="302">
                  <c:v>0.30487804878048991</c:v>
                </c:pt>
                <c:pt idx="303">
                  <c:v>0.52150192554558161</c:v>
                </c:pt>
                <c:pt idx="304">
                  <c:v>0.19255455712452593</c:v>
                </c:pt>
                <c:pt idx="305">
                  <c:v>0.30487804878048991</c:v>
                </c:pt>
                <c:pt idx="306">
                  <c:v>0.43725930680360148</c:v>
                </c:pt>
                <c:pt idx="307">
                  <c:v>0.68196405648267699</c:v>
                </c:pt>
                <c:pt idx="308">
                  <c:v>0.47336328626445007</c:v>
                </c:pt>
                <c:pt idx="309">
                  <c:v>0.22865853658537455</c:v>
                </c:pt>
                <c:pt idx="310">
                  <c:v>0.18051989730424306</c:v>
                </c:pt>
                <c:pt idx="311">
                  <c:v>0.46935173299100347</c:v>
                </c:pt>
                <c:pt idx="312">
                  <c:v>0.42522464698331858</c:v>
                </c:pt>
                <c:pt idx="313">
                  <c:v>0.28883183568678888</c:v>
                </c:pt>
                <c:pt idx="314">
                  <c:v>0.23668164313221079</c:v>
                </c:pt>
                <c:pt idx="315">
                  <c:v>0.44528241335043772</c:v>
                </c:pt>
                <c:pt idx="316">
                  <c:v>0.31691270860077275</c:v>
                </c:pt>
                <c:pt idx="317">
                  <c:v>0.32894736842105565</c:v>
                </c:pt>
                <c:pt idx="318">
                  <c:v>0.27278562259305938</c:v>
                </c:pt>
                <c:pt idx="319">
                  <c:v>0.44528241335043772</c:v>
                </c:pt>
                <c:pt idx="320">
                  <c:v>0.30086649550707179</c:v>
                </c:pt>
                <c:pt idx="321">
                  <c:v>0.37307445442876896</c:v>
                </c:pt>
                <c:pt idx="322">
                  <c:v>0.17650834403079643</c:v>
                </c:pt>
                <c:pt idx="323">
                  <c:v>0.43725930680360148</c:v>
                </c:pt>
                <c:pt idx="324">
                  <c:v>0.27679717586650604</c:v>
                </c:pt>
                <c:pt idx="325">
                  <c:v>0.36906290115532236</c:v>
                </c:pt>
                <c:pt idx="326">
                  <c:v>0.36906290115532236</c:v>
                </c:pt>
                <c:pt idx="327">
                  <c:v>0.31691270860077275</c:v>
                </c:pt>
                <c:pt idx="328">
                  <c:v>0.43324775353015482</c:v>
                </c:pt>
                <c:pt idx="329">
                  <c:v>1.5604942233632981</c:v>
                </c:pt>
                <c:pt idx="330">
                  <c:v>1.4682284980744533</c:v>
                </c:pt>
                <c:pt idx="331">
                  <c:v>1.0710847240051471</c:v>
                </c:pt>
                <c:pt idx="332">
                  <c:v>0.51347881899871683</c:v>
                </c:pt>
                <c:pt idx="333">
                  <c:v>0.52952503209241786</c:v>
                </c:pt>
                <c:pt idx="334">
                  <c:v>0.21662387676509168</c:v>
                </c:pt>
                <c:pt idx="335">
                  <c:v>-0.22464698331192792</c:v>
                </c:pt>
                <c:pt idx="336">
                  <c:v>0.29685494223362513</c:v>
                </c:pt>
                <c:pt idx="337">
                  <c:v>9.6277278562262966E-2</c:v>
                </c:pt>
                <c:pt idx="338">
                  <c:v>-0.22865853658537455</c:v>
                </c:pt>
                <c:pt idx="339">
                  <c:v>-0.23668164313221079</c:v>
                </c:pt>
                <c:pt idx="340">
                  <c:v>0.26476251604622314</c:v>
                </c:pt>
                <c:pt idx="341">
                  <c:v>-3.6103979460848611E-2</c:v>
                </c:pt>
                <c:pt idx="342">
                  <c:v>0.28080872913992416</c:v>
                </c:pt>
                <c:pt idx="343">
                  <c:v>0.29284338896020701</c:v>
                </c:pt>
                <c:pt idx="344">
                  <c:v>0.40115532734275283</c:v>
                </c:pt>
                <c:pt idx="345">
                  <c:v>-7.2207958921697221E-2</c:v>
                </c:pt>
                <c:pt idx="346">
                  <c:v>0.4292362002567367</c:v>
                </c:pt>
                <c:pt idx="347">
                  <c:v>0.42522464698331858</c:v>
                </c:pt>
                <c:pt idx="348">
                  <c:v>0.24470474967907554</c:v>
                </c:pt>
                <c:pt idx="349">
                  <c:v>0.17650834403079643</c:v>
                </c:pt>
                <c:pt idx="350">
                  <c:v>0.22865853658537455</c:v>
                </c:pt>
                <c:pt idx="351">
                  <c:v>0.34900513478820328</c:v>
                </c:pt>
                <c:pt idx="352">
                  <c:v>0.24470474967907554</c:v>
                </c:pt>
                <c:pt idx="353">
                  <c:v>0.25272785622594029</c:v>
                </c:pt>
                <c:pt idx="354">
                  <c:v>0.34499358151475662</c:v>
                </c:pt>
                <c:pt idx="355">
                  <c:v>0.31290115532735463</c:v>
                </c:pt>
                <c:pt idx="356">
                  <c:v>4.0115532734266733E-2</c:v>
                </c:pt>
                <c:pt idx="357">
                  <c:v>0.32092426187419087</c:v>
                </c:pt>
                <c:pt idx="358">
                  <c:v>0.47737483953786819</c:v>
                </c:pt>
                <c:pt idx="359">
                  <c:v>0.58969833119383219</c:v>
                </c:pt>
                <c:pt idx="360">
                  <c:v>0.32894736842105565</c:v>
                </c:pt>
                <c:pt idx="361">
                  <c:v>0.32092426187419087</c:v>
                </c:pt>
                <c:pt idx="362">
                  <c:v>0.14842747111681256</c:v>
                </c:pt>
                <c:pt idx="363">
                  <c:v>-8.0231065468647483E-3</c:v>
                </c:pt>
                <c:pt idx="364">
                  <c:v>-0.11633504492941059</c:v>
                </c:pt>
                <c:pt idx="365">
                  <c:v>-0.43725930680360148</c:v>
                </c:pt>
                <c:pt idx="366">
                  <c:v>-0.73812580231064473</c:v>
                </c:pt>
                <c:pt idx="367">
                  <c:v>0.58568677792041401</c:v>
                </c:pt>
                <c:pt idx="368">
                  <c:v>0.38109756097560521</c:v>
                </c:pt>
                <c:pt idx="369">
                  <c:v>0.1885430038510793</c:v>
                </c:pt>
                <c:pt idx="370">
                  <c:v>6.8196405648279099E-2</c:v>
                </c:pt>
                <c:pt idx="371">
                  <c:v>-8.8254172015398216E-2</c:v>
                </c:pt>
                <c:pt idx="372">
                  <c:v>-0.2206354300385098</c:v>
                </c:pt>
                <c:pt idx="373">
                  <c:v>-0.10430038510912772</c:v>
                </c:pt>
                <c:pt idx="374">
                  <c:v>0.24069319640565742</c:v>
                </c:pt>
                <c:pt idx="375">
                  <c:v>4.0115532734266733E-2</c:v>
                </c:pt>
                <c:pt idx="376">
                  <c:v>-4.8138639281131483E-2</c:v>
                </c:pt>
                <c:pt idx="377">
                  <c:v>0.21662387676509168</c:v>
                </c:pt>
                <c:pt idx="378">
                  <c:v>-0.37307445442876896</c:v>
                </c:pt>
                <c:pt idx="379">
                  <c:v>-9.6277278562262966E-2</c:v>
                </c:pt>
                <c:pt idx="380">
                  <c:v>-8.0231065468561971E-2</c:v>
                </c:pt>
                <c:pt idx="381">
                  <c:v>0.5415596919127007</c:v>
                </c:pt>
                <c:pt idx="382">
                  <c:v>0.32894736842105565</c:v>
                </c:pt>
                <c:pt idx="383">
                  <c:v>0.17249679075737831</c:v>
                </c:pt>
                <c:pt idx="384">
                  <c:v>-7.2207958921697221E-2</c:v>
                </c:pt>
              </c:numCache>
            </c:numRef>
          </c:yVal>
          <c:smooth val="0"/>
        </c:ser>
        <c:ser>
          <c:idx val="1"/>
          <c:order val="1"/>
          <c:tx>
            <c:v>C12 and CO2 at 4 ft/day</c:v>
          </c:tx>
          <c:spPr>
            <a:ln w="28575">
              <a:noFill/>
            </a:ln>
          </c:spPr>
          <c:xVal>
            <c:numRef>
              <c:f>'WAG followed by co-injection 80'!$J$392:$J$801</c:f>
              <c:numCache>
                <c:formatCode>General</c:formatCode>
                <c:ptCount val="410"/>
                <c:pt idx="0">
                  <c:v>0</c:v>
                </c:pt>
                <c:pt idx="1">
                  <c:v>1.0041407867494823E-2</c:v>
                </c:pt>
                <c:pt idx="2">
                  <c:v>2.0082815734989646E-2</c:v>
                </c:pt>
                <c:pt idx="3">
                  <c:v>3.0124223602484467E-2</c:v>
                </c:pt>
                <c:pt idx="4">
                  <c:v>4.0165631469979292E-2</c:v>
                </c:pt>
                <c:pt idx="5">
                  <c:v>5.020703933747412E-2</c:v>
                </c:pt>
                <c:pt idx="6">
                  <c:v>6.0248447204968934E-2</c:v>
                </c:pt>
                <c:pt idx="7">
                  <c:v>7.0289855072463756E-2</c:v>
                </c:pt>
                <c:pt idx="8">
                  <c:v>8.0331262939958584E-2</c:v>
                </c:pt>
                <c:pt idx="9">
                  <c:v>9.0372670807453398E-2</c:v>
                </c:pt>
                <c:pt idx="10">
                  <c:v>0.10041407867494824</c:v>
                </c:pt>
                <c:pt idx="11">
                  <c:v>0.11045548654244305</c:v>
                </c:pt>
                <c:pt idx="12">
                  <c:v>0.12049689440993787</c:v>
                </c:pt>
                <c:pt idx="13">
                  <c:v>0.13053830227743268</c:v>
                </c:pt>
                <c:pt idx="14">
                  <c:v>0.14057971014492751</c:v>
                </c:pt>
                <c:pt idx="15">
                  <c:v>0.15062111801242234</c:v>
                </c:pt>
                <c:pt idx="16">
                  <c:v>0.16066252587991717</c:v>
                </c:pt>
                <c:pt idx="17">
                  <c:v>0.17070393374741197</c:v>
                </c:pt>
                <c:pt idx="18">
                  <c:v>0.1807453416149068</c:v>
                </c:pt>
                <c:pt idx="19">
                  <c:v>0.19078674948240162</c:v>
                </c:pt>
                <c:pt idx="20">
                  <c:v>0.20082815734989648</c:v>
                </c:pt>
                <c:pt idx="21">
                  <c:v>0.21086956521739128</c:v>
                </c:pt>
                <c:pt idx="22">
                  <c:v>0.22091097308488611</c:v>
                </c:pt>
                <c:pt idx="23">
                  <c:v>0.23095238095238094</c:v>
                </c:pt>
                <c:pt idx="24">
                  <c:v>0.24099378881987574</c:v>
                </c:pt>
                <c:pt idx="25">
                  <c:v>0.25103519668737057</c:v>
                </c:pt>
                <c:pt idx="26">
                  <c:v>0.26107660455486537</c:v>
                </c:pt>
                <c:pt idx="27">
                  <c:v>0.27111801242236022</c:v>
                </c:pt>
                <c:pt idx="28">
                  <c:v>0.28115942028985502</c:v>
                </c:pt>
                <c:pt idx="29">
                  <c:v>0.29120082815734988</c:v>
                </c:pt>
                <c:pt idx="30">
                  <c:v>0.30124223602484468</c:v>
                </c:pt>
                <c:pt idx="31">
                  <c:v>0.31128364389233953</c:v>
                </c:pt>
                <c:pt idx="32">
                  <c:v>0.32132505175983433</c:v>
                </c:pt>
                <c:pt idx="33">
                  <c:v>0.33136645962732914</c:v>
                </c:pt>
                <c:pt idx="34">
                  <c:v>0.34140786749482394</c:v>
                </c:pt>
                <c:pt idx="35">
                  <c:v>0.35144927536231879</c:v>
                </c:pt>
                <c:pt idx="36">
                  <c:v>0.36149068322981359</c:v>
                </c:pt>
                <c:pt idx="37">
                  <c:v>0.37153209109730845</c:v>
                </c:pt>
                <c:pt idx="38">
                  <c:v>0.38157349896480325</c:v>
                </c:pt>
                <c:pt idx="39">
                  <c:v>0.3916149068322981</c:v>
                </c:pt>
                <c:pt idx="40">
                  <c:v>0.40165631469979296</c:v>
                </c:pt>
                <c:pt idx="41">
                  <c:v>0.4116977225672877</c:v>
                </c:pt>
                <c:pt idx="42">
                  <c:v>0.42173913043478256</c:v>
                </c:pt>
                <c:pt idx="43">
                  <c:v>0.43178053830227736</c:v>
                </c:pt>
                <c:pt idx="44">
                  <c:v>0.44182194616977222</c:v>
                </c:pt>
                <c:pt idx="45">
                  <c:v>0.45186335403726702</c:v>
                </c:pt>
                <c:pt idx="46">
                  <c:v>0.46190476190476187</c:v>
                </c:pt>
                <c:pt idx="47">
                  <c:v>0.47194616977225667</c:v>
                </c:pt>
                <c:pt idx="48">
                  <c:v>0.48198757763975147</c:v>
                </c:pt>
                <c:pt idx="49">
                  <c:v>0.49202898550724627</c:v>
                </c:pt>
                <c:pt idx="50">
                  <c:v>0.50207039337474113</c:v>
                </c:pt>
                <c:pt idx="51">
                  <c:v>0.51211180124223588</c:v>
                </c:pt>
                <c:pt idx="52">
                  <c:v>0.52215320910973073</c:v>
                </c:pt>
                <c:pt idx="53">
                  <c:v>0.53219461697722559</c:v>
                </c:pt>
                <c:pt idx="54">
                  <c:v>0.54223602484472044</c:v>
                </c:pt>
                <c:pt idx="55">
                  <c:v>0.55227743271221519</c:v>
                </c:pt>
                <c:pt idx="56">
                  <c:v>0.56231884057971004</c:v>
                </c:pt>
                <c:pt idx="57">
                  <c:v>0.5723602484472049</c:v>
                </c:pt>
                <c:pt idx="58">
                  <c:v>0.58240165631469976</c:v>
                </c:pt>
                <c:pt idx="59">
                  <c:v>0.5924430641821945</c:v>
                </c:pt>
                <c:pt idx="60">
                  <c:v>0.60248447204968936</c:v>
                </c:pt>
                <c:pt idx="61">
                  <c:v>0.61252587991718421</c:v>
                </c:pt>
                <c:pt idx="62">
                  <c:v>0.62256728778467907</c:v>
                </c:pt>
                <c:pt idx="63">
                  <c:v>0.63260869565217381</c:v>
                </c:pt>
                <c:pt idx="64">
                  <c:v>0.64265010351966867</c:v>
                </c:pt>
                <c:pt idx="65">
                  <c:v>0.65269151138716353</c:v>
                </c:pt>
                <c:pt idx="66">
                  <c:v>0.66273291925465827</c:v>
                </c:pt>
                <c:pt idx="67">
                  <c:v>0.67277432712215313</c:v>
                </c:pt>
                <c:pt idx="68">
                  <c:v>0.68281573498964787</c:v>
                </c:pt>
                <c:pt idx="69">
                  <c:v>0.69285714285714273</c:v>
                </c:pt>
                <c:pt idx="70">
                  <c:v>0.70289855072463758</c:v>
                </c:pt>
                <c:pt idx="71">
                  <c:v>0.71293995859213244</c:v>
                </c:pt>
                <c:pt idx="72">
                  <c:v>0.72298136645962718</c:v>
                </c:pt>
                <c:pt idx="73">
                  <c:v>0.73302277432712204</c:v>
                </c:pt>
                <c:pt idx="74">
                  <c:v>0.7430641821946169</c:v>
                </c:pt>
                <c:pt idx="75">
                  <c:v>0.75310559006211175</c:v>
                </c:pt>
                <c:pt idx="76">
                  <c:v>0.7631469979296065</c:v>
                </c:pt>
                <c:pt idx="77">
                  <c:v>0.77318840579710135</c:v>
                </c:pt>
                <c:pt idx="78">
                  <c:v>0.78322981366459621</c:v>
                </c:pt>
                <c:pt idx="79">
                  <c:v>0.79327122153209106</c:v>
                </c:pt>
                <c:pt idx="80">
                  <c:v>0.80331262939958592</c:v>
                </c:pt>
                <c:pt idx="81">
                  <c:v>0.81335403726708055</c:v>
                </c:pt>
                <c:pt idx="82">
                  <c:v>0.82339544513457541</c:v>
                </c:pt>
                <c:pt idx="83">
                  <c:v>0.83343685300207027</c:v>
                </c:pt>
                <c:pt idx="84">
                  <c:v>0.84347826086956512</c:v>
                </c:pt>
                <c:pt idx="85">
                  <c:v>0.85351966873705987</c:v>
                </c:pt>
                <c:pt idx="86">
                  <c:v>0.86356107660455472</c:v>
                </c:pt>
                <c:pt idx="87">
                  <c:v>0.87360248447204958</c:v>
                </c:pt>
                <c:pt idx="88">
                  <c:v>0.88364389233954443</c:v>
                </c:pt>
                <c:pt idx="89">
                  <c:v>0.89368530020703918</c:v>
                </c:pt>
                <c:pt idx="90">
                  <c:v>0.90372670807453404</c:v>
                </c:pt>
                <c:pt idx="91">
                  <c:v>0.91376811594202889</c:v>
                </c:pt>
                <c:pt idx="92">
                  <c:v>0.92380952380952375</c:v>
                </c:pt>
                <c:pt idx="93">
                  <c:v>0.9338509316770186</c:v>
                </c:pt>
                <c:pt idx="94">
                  <c:v>0.94389233954451335</c:v>
                </c:pt>
                <c:pt idx="95">
                  <c:v>0.95393374741200809</c:v>
                </c:pt>
                <c:pt idx="96">
                  <c:v>0.96397515527950295</c:v>
                </c:pt>
                <c:pt idx="97">
                  <c:v>0.9740165631469978</c:v>
                </c:pt>
                <c:pt idx="98">
                  <c:v>0.98405797101449255</c:v>
                </c:pt>
                <c:pt idx="99">
                  <c:v>0.99409937888198741</c:v>
                </c:pt>
                <c:pt idx="100">
                  <c:v>1.0041407867494823</c:v>
                </c:pt>
                <c:pt idx="101">
                  <c:v>1.0141821946169771</c:v>
                </c:pt>
                <c:pt idx="102">
                  <c:v>1.0242236024844718</c:v>
                </c:pt>
                <c:pt idx="103">
                  <c:v>1.0342650103519668</c:v>
                </c:pt>
                <c:pt idx="104">
                  <c:v>1.0443064182194615</c:v>
                </c:pt>
                <c:pt idx="105">
                  <c:v>1.0543478260869563</c:v>
                </c:pt>
                <c:pt idx="106">
                  <c:v>1.0643892339544512</c:v>
                </c:pt>
                <c:pt idx="107">
                  <c:v>1.074430641821946</c:v>
                </c:pt>
                <c:pt idx="108">
                  <c:v>1.0844720496894409</c:v>
                </c:pt>
                <c:pt idx="109">
                  <c:v>1.0945134575569357</c:v>
                </c:pt>
                <c:pt idx="110">
                  <c:v>1.1045548654244304</c:v>
                </c:pt>
                <c:pt idx="111">
                  <c:v>1.1145962732919255</c:v>
                </c:pt>
                <c:pt idx="112">
                  <c:v>1.1246376811594201</c:v>
                </c:pt>
                <c:pt idx="113">
                  <c:v>1.1346790890269149</c:v>
                </c:pt>
                <c:pt idx="114">
                  <c:v>1.1447204968944098</c:v>
                </c:pt>
                <c:pt idx="115">
                  <c:v>1.1547619047619047</c:v>
                </c:pt>
                <c:pt idx="116">
                  <c:v>1.1648033126293995</c:v>
                </c:pt>
                <c:pt idx="117">
                  <c:v>1.1748447204968941</c:v>
                </c:pt>
                <c:pt idx="118">
                  <c:v>1.184886128364389</c:v>
                </c:pt>
                <c:pt idx="119">
                  <c:v>1.1949275362318839</c:v>
                </c:pt>
                <c:pt idx="120">
                  <c:v>1.2049689440993787</c:v>
                </c:pt>
                <c:pt idx="121">
                  <c:v>1.2150103519668736</c:v>
                </c:pt>
                <c:pt idx="122">
                  <c:v>1.2250517598343684</c:v>
                </c:pt>
                <c:pt idx="123">
                  <c:v>1.2350931677018631</c:v>
                </c:pt>
                <c:pt idx="124">
                  <c:v>1.2451345755693581</c:v>
                </c:pt>
                <c:pt idx="125">
                  <c:v>1.2551759834368528</c:v>
                </c:pt>
                <c:pt idx="126">
                  <c:v>1.2652173913043476</c:v>
                </c:pt>
                <c:pt idx="127">
                  <c:v>1.2752587991718425</c:v>
                </c:pt>
                <c:pt idx="128">
                  <c:v>1.2853002070393373</c:v>
                </c:pt>
                <c:pt idx="129">
                  <c:v>1.2953416149068322</c:v>
                </c:pt>
                <c:pt idx="130">
                  <c:v>1.3053830227743271</c:v>
                </c:pt>
                <c:pt idx="131">
                  <c:v>1.3154244306418217</c:v>
                </c:pt>
                <c:pt idx="132">
                  <c:v>1.3254658385093165</c:v>
                </c:pt>
                <c:pt idx="133">
                  <c:v>1.3355072463768114</c:v>
                </c:pt>
                <c:pt idx="134">
                  <c:v>1.3455486542443063</c:v>
                </c:pt>
                <c:pt idx="135">
                  <c:v>1.3555900621118011</c:v>
                </c:pt>
                <c:pt idx="136">
                  <c:v>1.3656314699792957</c:v>
                </c:pt>
                <c:pt idx="137">
                  <c:v>1.3756728778467908</c:v>
                </c:pt>
                <c:pt idx="138">
                  <c:v>1.3857142857142855</c:v>
                </c:pt>
                <c:pt idx="139">
                  <c:v>1.3957556935817803</c:v>
                </c:pt>
                <c:pt idx="140">
                  <c:v>1.4057971014492752</c:v>
                </c:pt>
                <c:pt idx="141">
                  <c:v>1.41583850931677</c:v>
                </c:pt>
                <c:pt idx="142">
                  <c:v>1.4258799171842649</c:v>
                </c:pt>
                <c:pt idx="143">
                  <c:v>1.4359213250517597</c:v>
                </c:pt>
                <c:pt idx="144">
                  <c:v>1.4459627329192544</c:v>
                </c:pt>
                <c:pt idx="145">
                  <c:v>1.4560041407867494</c:v>
                </c:pt>
                <c:pt idx="146">
                  <c:v>1.4660455486542441</c:v>
                </c:pt>
                <c:pt idx="147">
                  <c:v>1.4760869565217389</c:v>
                </c:pt>
                <c:pt idx="148">
                  <c:v>1.4861283643892338</c:v>
                </c:pt>
                <c:pt idx="149">
                  <c:v>1.4961697722567284</c:v>
                </c:pt>
                <c:pt idx="150">
                  <c:v>1.5062111801242235</c:v>
                </c:pt>
                <c:pt idx="151">
                  <c:v>1.5162525879917181</c:v>
                </c:pt>
                <c:pt idx="152">
                  <c:v>1.526293995859213</c:v>
                </c:pt>
                <c:pt idx="153">
                  <c:v>1.5363354037267078</c:v>
                </c:pt>
                <c:pt idx="154">
                  <c:v>1.5463768115942027</c:v>
                </c:pt>
                <c:pt idx="155">
                  <c:v>1.5564182194616976</c:v>
                </c:pt>
                <c:pt idx="156">
                  <c:v>1.5664596273291924</c:v>
                </c:pt>
                <c:pt idx="157">
                  <c:v>1.5765010351966871</c:v>
                </c:pt>
                <c:pt idx="158">
                  <c:v>1.5865424430641821</c:v>
                </c:pt>
                <c:pt idx="159">
                  <c:v>1.5965838509316768</c:v>
                </c:pt>
                <c:pt idx="160">
                  <c:v>1.6066252587991718</c:v>
                </c:pt>
                <c:pt idx="161">
                  <c:v>1.6166666666666665</c:v>
                </c:pt>
                <c:pt idx="162">
                  <c:v>1.6267080745341611</c:v>
                </c:pt>
                <c:pt idx="163">
                  <c:v>1.6367494824016562</c:v>
                </c:pt>
                <c:pt idx="164">
                  <c:v>1.6467908902691508</c:v>
                </c:pt>
                <c:pt idx="165">
                  <c:v>1.6568322981366457</c:v>
                </c:pt>
                <c:pt idx="166">
                  <c:v>1.6668737060041405</c:v>
                </c:pt>
                <c:pt idx="167">
                  <c:v>1.6769151138716354</c:v>
                </c:pt>
                <c:pt idx="168">
                  <c:v>1.6869565217391302</c:v>
                </c:pt>
                <c:pt idx="169">
                  <c:v>1.6969979296066251</c:v>
                </c:pt>
                <c:pt idx="170">
                  <c:v>1.7070393374741197</c:v>
                </c:pt>
                <c:pt idx="171">
                  <c:v>1.7170807453416148</c:v>
                </c:pt>
                <c:pt idx="172">
                  <c:v>1.7271221532091094</c:v>
                </c:pt>
                <c:pt idx="173">
                  <c:v>1.7371635610766045</c:v>
                </c:pt>
                <c:pt idx="174">
                  <c:v>1.7472049689440992</c:v>
                </c:pt>
                <c:pt idx="175">
                  <c:v>1.7572463768115938</c:v>
                </c:pt>
                <c:pt idx="176">
                  <c:v>1.7672877846790889</c:v>
                </c:pt>
                <c:pt idx="177">
                  <c:v>1.7773291925465835</c:v>
                </c:pt>
                <c:pt idx="178">
                  <c:v>1.7873706004140784</c:v>
                </c:pt>
                <c:pt idx="179">
                  <c:v>1.7974120082815732</c:v>
                </c:pt>
                <c:pt idx="180">
                  <c:v>1.8074534161490681</c:v>
                </c:pt>
                <c:pt idx="181">
                  <c:v>1.8174948240165629</c:v>
                </c:pt>
                <c:pt idx="182">
                  <c:v>1.8275362318840578</c:v>
                </c:pt>
                <c:pt idx="183">
                  <c:v>1.8375776397515524</c:v>
                </c:pt>
                <c:pt idx="184">
                  <c:v>1.8476190476190475</c:v>
                </c:pt>
                <c:pt idx="185">
                  <c:v>1.8576604554865421</c:v>
                </c:pt>
                <c:pt idx="186">
                  <c:v>1.8677018633540372</c:v>
                </c:pt>
                <c:pt idx="187">
                  <c:v>1.8777432712215318</c:v>
                </c:pt>
                <c:pt idx="188">
                  <c:v>1.8877846790890267</c:v>
                </c:pt>
                <c:pt idx="189">
                  <c:v>1.8978260869565216</c:v>
                </c:pt>
                <c:pt idx="190">
                  <c:v>1.9078674948240162</c:v>
                </c:pt>
                <c:pt idx="191">
                  <c:v>1.917908902691511</c:v>
                </c:pt>
                <c:pt idx="192">
                  <c:v>1.9279503105590059</c:v>
                </c:pt>
                <c:pt idx="193">
                  <c:v>1.9379917184265008</c:v>
                </c:pt>
                <c:pt idx="194">
                  <c:v>1.9480331262939956</c:v>
                </c:pt>
                <c:pt idx="195">
                  <c:v>1.9580745341614905</c:v>
                </c:pt>
                <c:pt idx="196">
                  <c:v>1.9681159420289851</c:v>
                </c:pt>
                <c:pt idx="197">
                  <c:v>1.9781573498964802</c:v>
                </c:pt>
                <c:pt idx="198">
                  <c:v>1.9881987577639748</c:v>
                </c:pt>
                <c:pt idx="199">
                  <c:v>1.9982401656314699</c:v>
                </c:pt>
                <c:pt idx="200">
                  <c:v>2.0082815734989645</c:v>
                </c:pt>
                <c:pt idx="201">
                  <c:v>2.0183229813664592</c:v>
                </c:pt>
                <c:pt idx="202">
                  <c:v>2.0283643892339542</c:v>
                </c:pt>
                <c:pt idx="203">
                  <c:v>2.0384057971014493</c:v>
                </c:pt>
                <c:pt idx="204">
                  <c:v>2.0484472049689435</c:v>
                </c:pt>
                <c:pt idx="205">
                  <c:v>2.0584886128364386</c:v>
                </c:pt>
                <c:pt idx="206">
                  <c:v>2.0685300207039337</c:v>
                </c:pt>
                <c:pt idx="207">
                  <c:v>2.0785714285714283</c:v>
                </c:pt>
                <c:pt idx="208">
                  <c:v>2.0886128364389229</c:v>
                </c:pt>
                <c:pt idx="209">
                  <c:v>2.098654244306418</c:v>
                </c:pt>
                <c:pt idx="210">
                  <c:v>2.1086956521739126</c:v>
                </c:pt>
                <c:pt idx="211">
                  <c:v>2.1187370600414077</c:v>
                </c:pt>
                <c:pt idx="212">
                  <c:v>2.1287784679089023</c:v>
                </c:pt>
                <c:pt idx="213">
                  <c:v>2.138819875776397</c:v>
                </c:pt>
                <c:pt idx="214">
                  <c:v>2.1488612836438921</c:v>
                </c:pt>
                <c:pt idx="215">
                  <c:v>2.1589026915113871</c:v>
                </c:pt>
                <c:pt idx="216">
                  <c:v>2.1689440993788818</c:v>
                </c:pt>
                <c:pt idx="217">
                  <c:v>2.1789855072463764</c:v>
                </c:pt>
                <c:pt idx="218">
                  <c:v>2.1890269151138715</c:v>
                </c:pt>
                <c:pt idx="219">
                  <c:v>2.1990683229813661</c:v>
                </c:pt>
                <c:pt idx="220">
                  <c:v>2.2091097308488608</c:v>
                </c:pt>
                <c:pt idx="221">
                  <c:v>2.2191511387163558</c:v>
                </c:pt>
                <c:pt idx="222">
                  <c:v>2.2291925465838509</c:v>
                </c:pt>
                <c:pt idx="223">
                  <c:v>2.2392339544513451</c:v>
                </c:pt>
                <c:pt idx="224">
                  <c:v>2.2492753623188402</c:v>
                </c:pt>
                <c:pt idx="225">
                  <c:v>2.2593167701863353</c:v>
                </c:pt>
                <c:pt idx="226">
                  <c:v>2.2693581780538299</c:v>
                </c:pt>
                <c:pt idx="227">
                  <c:v>2.2793995859213245</c:v>
                </c:pt>
                <c:pt idx="228">
                  <c:v>2.2894409937888196</c:v>
                </c:pt>
                <c:pt idx="229">
                  <c:v>2.2994824016563147</c:v>
                </c:pt>
                <c:pt idx="230">
                  <c:v>2.3095238095238093</c:v>
                </c:pt>
                <c:pt idx="231">
                  <c:v>2.3195652173913039</c:v>
                </c:pt>
                <c:pt idx="232">
                  <c:v>2.329606625258799</c:v>
                </c:pt>
                <c:pt idx="233">
                  <c:v>2.3396480331262937</c:v>
                </c:pt>
                <c:pt idx="234">
                  <c:v>2.3496894409937883</c:v>
                </c:pt>
                <c:pt idx="235">
                  <c:v>2.3597308488612834</c:v>
                </c:pt>
                <c:pt idx="236">
                  <c:v>2.369772256728778</c:v>
                </c:pt>
                <c:pt idx="237">
                  <c:v>2.3798136645962731</c:v>
                </c:pt>
                <c:pt idx="238">
                  <c:v>2.3898550724637677</c:v>
                </c:pt>
                <c:pt idx="239">
                  <c:v>2.3998964803312623</c:v>
                </c:pt>
                <c:pt idx="240">
                  <c:v>2.4099378881987574</c:v>
                </c:pt>
                <c:pt idx="241">
                  <c:v>2.4199792960662525</c:v>
                </c:pt>
                <c:pt idx="242">
                  <c:v>2.4300207039337471</c:v>
                </c:pt>
                <c:pt idx="243">
                  <c:v>2.4400621118012418</c:v>
                </c:pt>
                <c:pt idx="244">
                  <c:v>2.4501035196687369</c:v>
                </c:pt>
                <c:pt idx="245">
                  <c:v>2.4601449275362319</c:v>
                </c:pt>
                <c:pt idx="246">
                  <c:v>2.4701863354037261</c:v>
                </c:pt>
                <c:pt idx="247">
                  <c:v>2.4802277432712212</c:v>
                </c:pt>
                <c:pt idx="248">
                  <c:v>2.4902691511387163</c:v>
                </c:pt>
                <c:pt idx="249">
                  <c:v>2.5003105590062105</c:v>
                </c:pt>
                <c:pt idx="250">
                  <c:v>2.5103519668737055</c:v>
                </c:pt>
                <c:pt idx="251">
                  <c:v>2.5203933747412006</c:v>
                </c:pt>
                <c:pt idx="252">
                  <c:v>2.5304347826086953</c:v>
                </c:pt>
                <c:pt idx="253">
                  <c:v>2.5404761904761899</c:v>
                </c:pt>
                <c:pt idx="254">
                  <c:v>2.550517598343685</c:v>
                </c:pt>
                <c:pt idx="255">
                  <c:v>2.56055900621118</c:v>
                </c:pt>
                <c:pt idx="256">
                  <c:v>2.5706004140786747</c:v>
                </c:pt>
                <c:pt idx="257">
                  <c:v>2.5806418219461693</c:v>
                </c:pt>
                <c:pt idx="258">
                  <c:v>2.5906832298136644</c:v>
                </c:pt>
                <c:pt idx="259">
                  <c:v>2.600724637681159</c:v>
                </c:pt>
                <c:pt idx="260">
                  <c:v>2.6107660455486541</c:v>
                </c:pt>
                <c:pt idx="261">
                  <c:v>2.6208074534161487</c:v>
                </c:pt>
                <c:pt idx="262">
                  <c:v>2.6308488612836434</c:v>
                </c:pt>
                <c:pt idx="263">
                  <c:v>2.6408902691511384</c:v>
                </c:pt>
                <c:pt idx="264">
                  <c:v>2.6509316770186331</c:v>
                </c:pt>
                <c:pt idx="265">
                  <c:v>2.6609730848861277</c:v>
                </c:pt>
                <c:pt idx="266">
                  <c:v>2.6710144927536228</c:v>
                </c:pt>
                <c:pt idx="267">
                  <c:v>2.6810559006211179</c:v>
                </c:pt>
                <c:pt idx="268">
                  <c:v>2.6910973084886125</c:v>
                </c:pt>
                <c:pt idx="269">
                  <c:v>2.7011387163561071</c:v>
                </c:pt>
                <c:pt idx="270">
                  <c:v>2.7111801242236022</c:v>
                </c:pt>
                <c:pt idx="271">
                  <c:v>2.7212215320910973</c:v>
                </c:pt>
                <c:pt idx="272">
                  <c:v>2.7312629399585915</c:v>
                </c:pt>
                <c:pt idx="273">
                  <c:v>2.7413043478260866</c:v>
                </c:pt>
                <c:pt idx="274">
                  <c:v>2.7513457556935816</c:v>
                </c:pt>
                <c:pt idx="275">
                  <c:v>2.7613871635610763</c:v>
                </c:pt>
                <c:pt idx="276">
                  <c:v>2.7714285714285709</c:v>
                </c:pt>
                <c:pt idx="277">
                  <c:v>2.781469979296066</c:v>
                </c:pt>
                <c:pt idx="278">
                  <c:v>2.7915113871635606</c:v>
                </c:pt>
                <c:pt idx="279">
                  <c:v>2.8015527950310553</c:v>
                </c:pt>
                <c:pt idx="280">
                  <c:v>2.8115942028985503</c:v>
                </c:pt>
                <c:pt idx="281">
                  <c:v>2.8216356107660454</c:v>
                </c:pt>
                <c:pt idx="282">
                  <c:v>2.83167701863354</c:v>
                </c:pt>
                <c:pt idx="283">
                  <c:v>2.8417184265010347</c:v>
                </c:pt>
                <c:pt idx="284">
                  <c:v>2.8517598343685298</c:v>
                </c:pt>
                <c:pt idx="285">
                  <c:v>2.8618012422360244</c:v>
                </c:pt>
                <c:pt idx="286">
                  <c:v>2.8718426501035195</c:v>
                </c:pt>
                <c:pt idx="287">
                  <c:v>2.8818840579710141</c:v>
                </c:pt>
                <c:pt idx="288">
                  <c:v>2.8919254658385087</c:v>
                </c:pt>
                <c:pt idx="289">
                  <c:v>2.9019668737060038</c:v>
                </c:pt>
                <c:pt idx="290">
                  <c:v>2.9120082815734989</c:v>
                </c:pt>
                <c:pt idx="291">
                  <c:v>2.9220496894409931</c:v>
                </c:pt>
                <c:pt idx="292">
                  <c:v>2.9320910973084882</c:v>
                </c:pt>
                <c:pt idx="293">
                  <c:v>2.9421325051759832</c:v>
                </c:pt>
                <c:pt idx="294">
                  <c:v>2.9521739130434779</c:v>
                </c:pt>
                <c:pt idx="295">
                  <c:v>2.9622153209109725</c:v>
                </c:pt>
                <c:pt idx="296">
                  <c:v>2.9722567287784676</c:v>
                </c:pt>
                <c:pt idx="297">
                  <c:v>2.9822981366459627</c:v>
                </c:pt>
                <c:pt idx="298">
                  <c:v>2.9923395445134569</c:v>
                </c:pt>
                <c:pt idx="299">
                  <c:v>3.0023809523809519</c:v>
                </c:pt>
                <c:pt idx="300">
                  <c:v>3.012422360248447</c:v>
                </c:pt>
                <c:pt idx="301">
                  <c:v>3.0224637681159416</c:v>
                </c:pt>
                <c:pt idx="302">
                  <c:v>3.0325051759834363</c:v>
                </c:pt>
                <c:pt idx="303">
                  <c:v>3.0425465838509314</c:v>
                </c:pt>
                <c:pt idx="304">
                  <c:v>3.052587991718426</c:v>
                </c:pt>
                <c:pt idx="305">
                  <c:v>3.0626293995859211</c:v>
                </c:pt>
                <c:pt idx="306">
                  <c:v>3.0726708074534157</c:v>
                </c:pt>
                <c:pt idx="307">
                  <c:v>3.0827122153209108</c:v>
                </c:pt>
                <c:pt idx="308">
                  <c:v>3.0927536231884054</c:v>
                </c:pt>
                <c:pt idx="309">
                  <c:v>3.1027950310559</c:v>
                </c:pt>
                <c:pt idx="310">
                  <c:v>3.1128364389233951</c:v>
                </c:pt>
                <c:pt idx="311">
                  <c:v>3.1228778467908898</c:v>
                </c:pt>
                <c:pt idx="312">
                  <c:v>3.1329192546583848</c:v>
                </c:pt>
                <c:pt idx="313">
                  <c:v>3.1429606625258795</c:v>
                </c:pt>
                <c:pt idx="314">
                  <c:v>3.1530020703933741</c:v>
                </c:pt>
                <c:pt idx="315">
                  <c:v>3.1630434782608692</c:v>
                </c:pt>
                <c:pt idx="316">
                  <c:v>3.1730848861283643</c:v>
                </c:pt>
                <c:pt idx="317">
                  <c:v>3.1831262939958584</c:v>
                </c:pt>
                <c:pt idx="318">
                  <c:v>3.1931677018633535</c:v>
                </c:pt>
                <c:pt idx="319">
                  <c:v>3.2032091097308486</c:v>
                </c:pt>
                <c:pt idx="320">
                  <c:v>3.2132505175983437</c:v>
                </c:pt>
                <c:pt idx="321">
                  <c:v>3.2232919254658379</c:v>
                </c:pt>
                <c:pt idx="322">
                  <c:v>3.2333333333333329</c:v>
                </c:pt>
                <c:pt idx="323">
                  <c:v>3.243374741200828</c:v>
                </c:pt>
                <c:pt idx="324">
                  <c:v>3.2534161490683222</c:v>
                </c:pt>
                <c:pt idx="325">
                  <c:v>3.2634575569358173</c:v>
                </c:pt>
                <c:pt idx="326">
                  <c:v>3.2734989648033124</c:v>
                </c:pt>
                <c:pt idx="327">
                  <c:v>3.283540372670807</c:v>
                </c:pt>
                <c:pt idx="328">
                  <c:v>3.2935817805383016</c:v>
                </c:pt>
                <c:pt idx="329">
                  <c:v>3.3036231884057967</c:v>
                </c:pt>
                <c:pt idx="330">
                  <c:v>3.3136645962732914</c:v>
                </c:pt>
                <c:pt idx="331">
                  <c:v>3.3237060041407864</c:v>
                </c:pt>
                <c:pt idx="332">
                  <c:v>3.3337474120082811</c:v>
                </c:pt>
                <c:pt idx="333">
                  <c:v>3.3437888198757761</c:v>
                </c:pt>
                <c:pt idx="334">
                  <c:v>3.3538302277432708</c:v>
                </c:pt>
                <c:pt idx="335">
                  <c:v>3.3638716356107654</c:v>
                </c:pt>
                <c:pt idx="336">
                  <c:v>3.3739130434782605</c:v>
                </c:pt>
                <c:pt idx="337">
                  <c:v>3.3839544513457551</c:v>
                </c:pt>
                <c:pt idx="338">
                  <c:v>3.3939958592132502</c:v>
                </c:pt>
                <c:pt idx="339">
                  <c:v>3.4040372670807448</c:v>
                </c:pt>
                <c:pt idx="340">
                  <c:v>3.4140786749482395</c:v>
                </c:pt>
                <c:pt idx="341">
                  <c:v>3.4241200828157345</c:v>
                </c:pt>
                <c:pt idx="342">
                  <c:v>3.4341614906832296</c:v>
                </c:pt>
                <c:pt idx="343">
                  <c:v>3.4442028985507238</c:v>
                </c:pt>
                <c:pt idx="344">
                  <c:v>3.4542443064182189</c:v>
                </c:pt>
                <c:pt idx="345">
                  <c:v>3.464285714285714</c:v>
                </c:pt>
                <c:pt idx="346">
                  <c:v>3.474327122153209</c:v>
                </c:pt>
                <c:pt idx="347">
                  <c:v>3.4843685300207032</c:v>
                </c:pt>
                <c:pt idx="348">
                  <c:v>3.4944099378881983</c:v>
                </c:pt>
                <c:pt idx="349">
                  <c:v>3.5044513457556934</c:v>
                </c:pt>
                <c:pt idx="350">
                  <c:v>3.5144927536231876</c:v>
                </c:pt>
                <c:pt idx="351">
                  <c:v>3.5245341614906827</c:v>
                </c:pt>
                <c:pt idx="352">
                  <c:v>3.5345755693581777</c:v>
                </c:pt>
                <c:pt idx="353">
                  <c:v>3.5446169772256724</c:v>
                </c:pt>
                <c:pt idx="354">
                  <c:v>3.554658385093167</c:v>
                </c:pt>
                <c:pt idx="355">
                  <c:v>3.5646997929606621</c:v>
                </c:pt>
                <c:pt idx="356">
                  <c:v>3.5747412008281567</c:v>
                </c:pt>
                <c:pt idx="357">
                  <c:v>3.5847826086956518</c:v>
                </c:pt>
                <c:pt idx="358">
                  <c:v>3.5948240165631464</c:v>
                </c:pt>
                <c:pt idx="359">
                  <c:v>3.6048654244306415</c:v>
                </c:pt>
                <c:pt idx="360">
                  <c:v>3.6149068322981361</c:v>
                </c:pt>
                <c:pt idx="361">
                  <c:v>3.6249482401656312</c:v>
                </c:pt>
                <c:pt idx="362">
                  <c:v>3.6349896480331259</c:v>
                </c:pt>
                <c:pt idx="363">
                  <c:v>3.6450310559006205</c:v>
                </c:pt>
                <c:pt idx="364">
                  <c:v>3.6550724637681156</c:v>
                </c:pt>
                <c:pt idx="365">
                  <c:v>3.6651138716356102</c:v>
                </c:pt>
                <c:pt idx="366">
                  <c:v>3.6751552795031048</c:v>
                </c:pt>
                <c:pt idx="367">
                  <c:v>3.6851966873705999</c:v>
                </c:pt>
                <c:pt idx="368">
                  <c:v>3.695238095238095</c:v>
                </c:pt>
                <c:pt idx="369">
                  <c:v>3.7052795031055892</c:v>
                </c:pt>
                <c:pt idx="370">
                  <c:v>3.7153209109730843</c:v>
                </c:pt>
                <c:pt idx="371">
                  <c:v>3.7253623188405793</c:v>
                </c:pt>
                <c:pt idx="372">
                  <c:v>3.7354037267080744</c:v>
                </c:pt>
                <c:pt idx="373">
                  <c:v>3.7454451345755686</c:v>
                </c:pt>
                <c:pt idx="374">
                  <c:v>3.7554865424430637</c:v>
                </c:pt>
                <c:pt idx="375">
                  <c:v>3.7655279503105588</c:v>
                </c:pt>
                <c:pt idx="376">
                  <c:v>3.7755693581780534</c:v>
                </c:pt>
                <c:pt idx="377">
                  <c:v>3.785610766045548</c:v>
                </c:pt>
                <c:pt idx="378">
                  <c:v>3.7956521739130431</c:v>
                </c:pt>
                <c:pt idx="379">
                  <c:v>3.8056935817805377</c:v>
                </c:pt>
                <c:pt idx="380">
                  <c:v>3.8157349896480324</c:v>
                </c:pt>
                <c:pt idx="381">
                  <c:v>3.8257763975155274</c:v>
                </c:pt>
                <c:pt idx="382">
                  <c:v>3.8358178053830221</c:v>
                </c:pt>
                <c:pt idx="383">
                  <c:v>3.8458592132505172</c:v>
                </c:pt>
                <c:pt idx="384">
                  <c:v>3.8559006211180118</c:v>
                </c:pt>
                <c:pt idx="385">
                  <c:v>3.8659420289855069</c:v>
                </c:pt>
                <c:pt idx="386">
                  <c:v>3.8759834368530015</c:v>
                </c:pt>
                <c:pt idx="387">
                  <c:v>3.8860248447204966</c:v>
                </c:pt>
                <c:pt idx="388">
                  <c:v>3.8960662525879912</c:v>
                </c:pt>
                <c:pt idx="389">
                  <c:v>3.9061076604554859</c:v>
                </c:pt>
                <c:pt idx="390">
                  <c:v>3.9161490683229809</c:v>
                </c:pt>
                <c:pt idx="391">
                  <c:v>3.926190476190476</c:v>
                </c:pt>
                <c:pt idx="392">
                  <c:v>3.9362318840579702</c:v>
                </c:pt>
                <c:pt idx="393">
                  <c:v>3.9462732919254653</c:v>
                </c:pt>
                <c:pt idx="394">
                  <c:v>3.9563146997929604</c:v>
                </c:pt>
                <c:pt idx="395">
                  <c:v>3.9663561076604545</c:v>
                </c:pt>
                <c:pt idx="396">
                  <c:v>3.9763975155279496</c:v>
                </c:pt>
                <c:pt idx="397">
                  <c:v>3.9864389233954443</c:v>
                </c:pt>
                <c:pt idx="398">
                  <c:v>3.9964803312629398</c:v>
                </c:pt>
                <c:pt idx="399">
                  <c:v>4.0065217391304344</c:v>
                </c:pt>
                <c:pt idx="400">
                  <c:v>4.016563146997929</c:v>
                </c:pt>
                <c:pt idx="401">
                  <c:v>4.0266045548654237</c:v>
                </c:pt>
                <c:pt idx="402">
                  <c:v>4.0366459627329183</c:v>
                </c:pt>
                <c:pt idx="403">
                  <c:v>4.0466873706004138</c:v>
                </c:pt>
                <c:pt idx="404">
                  <c:v>4.0567287784679085</c:v>
                </c:pt>
                <c:pt idx="405">
                  <c:v>4.0667701863354031</c:v>
                </c:pt>
                <c:pt idx="406">
                  <c:v>4.0768115942028986</c:v>
                </c:pt>
                <c:pt idx="407">
                  <c:v>4.0868530020703933</c:v>
                </c:pt>
                <c:pt idx="408">
                  <c:v>4.096894409937887</c:v>
                </c:pt>
                <c:pt idx="409">
                  <c:v>4.1069358178053825</c:v>
                </c:pt>
              </c:numCache>
            </c:numRef>
          </c:xVal>
          <c:yVal>
            <c:numRef>
              <c:f>'WAG followed by co-injection 80'!$O$392:$O$801</c:f>
              <c:numCache>
                <c:formatCode>0.00E+00</c:formatCode>
                <c:ptCount val="410"/>
                <c:pt idx="0">
                  <c:v>0.84242618741977249</c:v>
                </c:pt>
                <c:pt idx="1">
                  <c:v>0.81434531450578862</c:v>
                </c:pt>
                <c:pt idx="2">
                  <c:v>0.60173299101411504</c:v>
                </c:pt>
                <c:pt idx="3">
                  <c:v>3.0768613607188828</c:v>
                </c:pt>
                <c:pt idx="4">
                  <c:v>0.74614890885750951</c:v>
                </c:pt>
                <c:pt idx="5">
                  <c:v>0.19255455712452593</c:v>
                </c:pt>
                <c:pt idx="6">
                  <c:v>0.27278562259305938</c:v>
                </c:pt>
                <c:pt idx="7">
                  <c:v>1.1793966623876644</c:v>
                </c:pt>
                <c:pt idx="8">
                  <c:v>0.57365211810013117</c:v>
                </c:pt>
                <c:pt idx="9">
                  <c:v>1.1513157894736805</c:v>
                </c:pt>
                <c:pt idx="10">
                  <c:v>8.8254172015398216E-2</c:v>
                </c:pt>
                <c:pt idx="11">
                  <c:v>1.2034659820282871E-2</c:v>
                </c:pt>
                <c:pt idx="12">
                  <c:v>-0.19255455712452593</c:v>
                </c:pt>
                <c:pt idx="13">
                  <c:v>4.8138639281131483E-2</c:v>
                </c:pt>
                <c:pt idx="14">
                  <c:v>0.14441591784339444</c:v>
                </c:pt>
                <c:pt idx="15">
                  <c:v>0.25673940949935842</c:v>
                </c:pt>
                <c:pt idx="16">
                  <c:v>0.37708600770218709</c:v>
                </c:pt>
                <c:pt idx="17">
                  <c:v>0.26075096277277654</c:v>
                </c:pt>
                <c:pt idx="18">
                  <c:v>0.53353658536586446</c:v>
                </c:pt>
                <c:pt idx="19">
                  <c:v>0.53353658536586446</c:v>
                </c:pt>
                <c:pt idx="20">
                  <c:v>0.62179075738126266</c:v>
                </c:pt>
                <c:pt idx="21">
                  <c:v>0.69801026957637802</c:v>
                </c:pt>
                <c:pt idx="22">
                  <c:v>0.73411424903722666</c:v>
                </c:pt>
                <c:pt idx="23">
                  <c:v>0.81033376123234191</c:v>
                </c:pt>
                <c:pt idx="24">
                  <c:v>0.79027599486522282</c:v>
                </c:pt>
                <c:pt idx="25">
                  <c:v>0.794287548138641</c:v>
                </c:pt>
                <c:pt idx="26">
                  <c:v>0.89858793324774022</c:v>
                </c:pt>
                <c:pt idx="27">
                  <c:v>0.86649550706033818</c:v>
                </c:pt>
                <c:pt idx="28">
                  <c:v>0.8825417201540392</c:v>
                </c:pt>
                <c:pt idx="29">
                  <c:v>1.0068998716302859</c:v>
                </c:pt>
                <c:pt idx="30">
                  <c:v>0.88655327342745727</c:v>
                </c:pt>
                <c:pt idx="31">
                  <c:v>0.91463414634146967</c:v>
                </c:pt>
                <c:pt idx="32">
                  <c:v>0.88655327342745727</c:v>
                </c:pt>
                <c:pt idx="33">
                  <c:v>0.7702182284980752</c:v>
                </c:pt>
                <c:pt idx="34">
                  <c:v>0.87451861360720295</c:v>
                </c:pt>
                <c:pt idx="35">
                  <c:v>0.89056482670090398</c:v>
                </c:pt>
                <c:pt idx="36">
                  <c:v>0.71806803594352564</c:v>
                </c:pt>
                <c:pt idx="37">
                  <c:v>0.83440308087290771</c:v>
                </c:pt>
                <c:pt idx="38">
                  <c:v>0.8825417201540392</c:v>
                </c:pt>
                <c:pt idx="39">
                  <c:v>0.83841463414635431</c:v>
                </c:pt>
                <c:pt idx="40">
                  <c:v>0.77824133504493997</c:v>
                </c:pt>
                <c:pt idx="41">
                  <c:v>0.87451861360720295</c:v>
                </c:pt>
                <c:pt idx="42">
                  <c:v>0.73411424903722666</c:v>
                </c:pt>
                <c:pt idx="43">
                  <c:v>0.72207958921694371</c:v>
                </c:pt>
                <c:pt idx="44">
                  <c:v>0.87853016688062102</c:v>
                </c:pt>
                <c:pt idx="45">
                  <c:v>0.91463414634146967</c:v>
                </c:pt>
                <c:pt idx="46">
                  <c:v>0.90259948652118682</c:v>
                </c:pt>
                <c:pt idx="47">
                  <c:v>0.92666880616175251</c:v>
                </c:pt>
                <c:pt idx="48">
                  <c:v>0.96678433889601922</c:v>
                </c:pt>
                <c:pt idx="49">
                  <c:v>0.78626444159177622</c:v>
                </c:pt>
                <c:pt idx="50">
                  <c:v>0.71004492939666086</c:v>
                </c:pt>
                <c:pt idx="51">
                  <c:v>0.76620667522465713</c:v>
                </c:pt>
                <c:pt idx="52">
                  <c:v>0.76620667522465713</c:v>
                </c:pt>
                <c:pt idx="53">
                  <c:v>0.71004492939666086</c:v>
                </c:pt>
                <c:pt idx="54">
                  <c:v>0.98684210526316685</c:v>
                </c:pt>
                <c:pt idx="55">
                  <c:v>1.0149229781771507</c:v>
                </c:pt>
                <c:pt idx="56">
                  <c:v>1.0229460847240155</c:v>
                </c:pt>
                <c:pt idx="57">
                  <c:v>0.97881899871630218</c:v>
                </c:pt>
                <c:pt idx="58">
                  <c:v>1.0470154043645812</c:v>
                </c:pt>
                <c:pt idx="59">
                  <c:v>0.95474967907573638</c:v>
                </c:pt>
                <c:pt idx="60">
                  <c:v>1.0349807445442984</c:v>
                </c:pt>
                <c:pt idx="61">
                  <c:v>0.92265725288830591</c:v>
                </c:pt>
                <c:pt idx="62">
                  <c:v>0.93469191270858876</c:v>
                </c:pt>
                <c:pt idx="63">
                  <c:v>0.83841463414635431</c:v>
                </c:pt>
                <c:pt idx="64">
                  <c:v>1.0309691912708518</c:v>
                </c:pt>
                <c:pt idx="65">
                  <c:v>0.96277278562260116</c:v>
                </c:pt>
                <c:pt idx="66">
                  <c:v>1.0068998716302859</c:v>
                </c:pt>
                <c:pt idx="67">
                  <c:v>0.93068035943517069</c:v>
                </c:pt>
                <c:pt idx="68">
                  <c:v>0.96277278562260116</c:v>
                </c:pt>
                <c:pt idx="69">
                  <c:v>1.0349807445442984</c:v>
                </c:pt>
                <c:pt idx="70">
                  <c:v>1.0389922978177164</c:v>
                </c:pt>
                <c:pt idx="71">
                  <c:v>0.94271501925545353</c:v>
                </c:pt>
                <c:pt idx="72">
                  <c:v>0.96277278562260116</c:v>
                </c:pt>
                <c:pt idx="73">
                  <c:v>0.99085365853658502</c:v>
                </c:pt>
                <c:pt idx="74">
                  <c:v>1.0710847240051471</c:v>
                </c:pt>
                <c:pt idx="75">
                  <c:v>0.87050706033375636</c:v>
                </c:pt>
                <c:pt idx="76">
                  <c:v>0.87853016688062102</c:v>
                </c:pt>
                <c:pt idx="77">
                  <c:v>0.89457637997432204</c:v>
                </c:pt>
                <c:pt idx="78">
                  <c:v>1.1874197689345292</c:v>
                </c:pt>
                <c:pt idx="79">
                  <c:v>0.94271501925545353</c:v>
                </c:pt>
                <c:pt idx="80">
                  <c:v>0.96277278562260116</c:v>
                </c:pt>
                <c:pt idx="81">
                  <c:v>0.99486521181000309</c:v>
                </c:pt>
                <c:pt idx="82">
                  <c:v>1.0670731707317003</c:v>
                </c:pt>
                <c:pt idx="83">
                  <c:v>1.0951540436457128</c:v>
                </c:pt>
                <c:pt idx="84">
                  <c:v>0.95474967907573638</c:v>
                </c:pt>
                <c:pt idx="85">
                  <c:v>0.9707958921694374</c:v>
                </c:pt>
                <c:pt idx="86">
                  <c:v>0.9467265725288716</c:v>
                </c:pt>
                <c:pt idx="87">
                  <c:v>1.0831193838254298</c:v>
                </c:pt>
                <c:pt idx="88">
                  <c:v>0.98283055198972025</c:v>
                </c:pt>
                <c:pt idx="89">
                  <c:v>0.95876123234915456</c:v>
                </c:pt>
                <c:pt idx="90">
                  <c:v>1.0309691912708518</c:v>
                </c:pt>
                <c:pt idx="91">
                  <c:v>0.97881899871630218</c:v>
                </c:pt>
                <c:pt idx="92">
                  <c:v>1.0470154043645812</c:v>
                </c:pt>
                <c:pt idx="93">
                  <c:v>1.099165596919131</c:v>
                </c:pt>
                <c:pt idx="94">
                  <c:v>0.91864569961488785</c:v>
                </c:pt>
                <c:pt idx="95">
                  <c:v>1.099165596919131</c:v>
                </c:pt>
                <c:pt idx="96">
                  <c:v>1.1232349165596967</c:v>
                </c:pt>
                <c:pt idx="97">
                  <c:v>1.0189345314505689</c:v>
                </c:pt>
                <c:pt idx="98">
                  <c:v>0.96277278562260116</c:v>
                </c:pt>
                <c:pt idx="99">
                  <c:v>1.0149229781771507</c:v>
                </c:pt>
                <c:pt idx="100">
                  <c:v>1.0349807445442984</c:v>
                </c:pt>
                <c:pt idx="101">
                  <c:v>0.93870346598203536</c:v>
                </c:pt>
                <c:pt idx="102">
                  <c:v>0.89056482670090398</c:v>
                </c:pt>
                <c:pt idx="103">
                  <c:v>1.1473042362002623</c:v>
                </c:pt>
                <c:pt idx="104">
                  <c:v>0.9988767650834498</c:v>
                </c:pt>
                <c:pt idx="105">
                  <c:v>1.1553273427470985</c:v>
                </c:pt>
                <c:pt idx="106">
                  <c:v>1.1633504492939633</c:v>
                </c:pt>
                <c:pt idx="107">
                  <c:v>1.0831193838254298</c:v>
                </c:pt>
                <c:pt idx="108">
                  <c:v>0.96277278562260116</c:v>
                </c:pt>
                <c:pt idx="109">
                  <c:v>1.0229460847240155</c:v>
                </c:pt>
                <c:pt idx="110">
                  <c:v>1.087130937098848</c:v>
                </c:pt>
                <c:pt idx="111">
                  <c:v>1.0630616174582823</c:v>
                </c:pt>
                <c:pt idx="112">
                  <c:v>0.87853016688062102</c:v>
                </c:pt>
                <c:pt idx="113">
                  <c:v>1.0510269576379994</c:v>
                </c:pt>
                <c:pt idx="114">
                  <c:v>0.8825417201540392</c:v>
                </c:pt>
                <c:pt idx="115">
                  <c:v>0.86248395378692011</c:v>
                </c:pt>
                <c:pt idx="116">
                  <c:v>0.62580231065468073</c:v>
                </c:pt>
                <c:pt idx="117">
                  <c:v>0.93870346598203536</c:v>
                </c:pt>
                <c:pt idx="118">
                  <c:v>0.75417201540437417</c:v>
                </c:pt>
                <c:pt idx="119">
                  <c:v>0.55760590500643015</c:v>
                </c:pt>
                <c:pt idx="120">
                  <c:v>0.66190629011552937</c:v>
                </c:pt>
                <c:pt idx="121">
                  <c:v>0.75417201540437417</c:v>
                </c:pt>
                <c:pt idx="122">
                  <c:v>0.54958279845956548</c:v>
                </c:pt>
                <c:pt idx="123">
                  <c:v>0.69399871630295984</c:v>
                </c:pt>
                <c:pt idx="124">
                  <c:v>0.64184852374838175</c:v>
                </c:pt>
                <c:pt idx="125">
                  <c:v>0.73812580231064473</c:v>
                </c:pt>
                <c:pt idx="126">
                  <c:v>0.62580231065468073</c:v>
                </c:pt>
                <c:pt idx="127">
                  <c:v>0.54958279845956548</c:v>
                </c:pt>
                <c:pt idx="128">
                  <c:v>0.66992939666239415</c:v>
                </c:pt>
                <c:pt idx="129">
                  <c:v>0.56964056482671299</c:v>
                </c:pt>
                <c:pt idx="130">
                  <c:v>0.48539794608473297</c:v>
                </c:pt>
                <c:pt idx="131">
                  <c:v>0.5415596919127007</c:v>
                </c:pt>
                <c:pt idx="132">
                  <c:v>0.61376765083439788</c:v>
                </c:pt>
                <c:pt idx="133">
                  <c:v>0.64586007702182835</c:v>
                </c:pt>
                <c:pt idx="134">
                  <c:v>0.16046213093709544</c:v>
                </c:pt>
                <c:pt idx="135">
                  <c:v>0.16046213093709544</c:v>
                </c:pt>
                <c:pt idx="136">
                  <c:v>0.30888960205390803</c:v>
                </c:pt>
                <c:pt idx="137">
                  <c:v>0.48940949935815109</c:v>
                </c:pt>
                <c:pt idx="138">
                  <c:v>0.52551347881899968</c:v>
                </c:pt>
                <c:pt idx="139">
                  <c:v>0.44929396662388432</c:v>
                </c:pt>
                <c:pt idx="140">
                  <c:v>-4.4127086007713361E-2</c:v>
                </c:pt>
                <c:pt idx="141">
                  <c:v>-0.19255455712452593</c:v>
                </c:pt>
                <c:pt idx="142">
                  <c:v>3.8029525032092448</c:v>
                </c:pt>
                <c:pt idx="143">
                  <c:v>0.26877406931964126</c:v>
                </c:pt>
                <c:pt idx="144">
                  <c:v>2.4590821566110384</c:v>
                </c:pt>
                <c:pt idx="145">
                  <c:v>2.8361681643132255</c:v>
                </c:pt>
                <c:pt idx="146">
                  <c:v>2.4109435173299065</c:v>
                </c:pt>
                <c:pt idx="147">
                  <c:v>1.7530487804877954</c:v>
                </c:pt>
                <c:pt idx="148">
                  <c:v>1.9736842105263053</c:v>
                </c:pt>
                <c:pt idx="149">
                  <c:v>1.7530487804877954</c:v>
                </c:pt>
                <c:pt idx="150">
                  <c:v>1.7931643132220907</c:v>
                </c:pt>
                <c:pt idx="151">
                  <c:v>1.6166559691912659</c:v>
                </c:pt>
                <c:pt idx="152">
                  <c:v>1.4241014120667399</c:v>
                </c:pt>
                <c:pt idx="153">
                  <c:v>1.5965982028241468</c:v>
                </c:pt>
                <c:pt idx="154">
                  <c:v>1.5685173299101343</c:v>
                </c:pt>
                <c:pt idx="155">
                  <c:v>1.6647946084723972</c:v>
                </c:pt>
                <c:pt idx="156">
                  <c:v>1.3759627727856369</c:v>
                </c:pt>
                <c:pt idx="157">
                  <c:v>1.588575096277282</c:v>
                </c:pt>
                <c:pt idx="158">
                  <c:v>1.4401476251604695</c:v>
                </c:pt>
                <c:pt idx="159">
                  <c:v>0.9467265725288716</c:v>
                </c:pt>
                <c:pt idx="160">
                  <c:v>0.45330551989730244</c:v>
                </c:pt>
                <c:pt idx="161">
                  <c:v>0.45731707317072057</c:v>
                </c:pt>
                <c:pt idx="162">
                  <c:v>0.9467265725288716</c:v>
                </c:pt>
                <c:pt idx="163">
                  <c:v>0.18453145057766118</c:v>
                </c:pt>
                <c:pt idx="164">
                  <c:v>1.3438703465982065</c:v>
                </c:pt>
                <c:pt idx="165">
                  <c:v>1.8252567394094927</c:v>
                </c:pt>
                <c:pt idx="166">
                  <c:v>2.1100770218228635</c:v>
                </c:pt>
                <c:pt idx="167">
                  <c:v>1.9415917843389032</c:v>
                </c:pt>
                <c:pt idx="168">
                  <c:v>2.2504813863928113</c:v>
                </c:pt>
                <c:pt idx="169">
                  <c:v>2.2384467265725285</c:v>
                </c:pt>
                <c:pt idx="170">
                  <c:v>1.865372272143788</c:v>
                </c:pt>
                <c:pt idx="171">
                  <c:v>1.8332798459563575</c:v>
                </c:pt>
                <c:pt idx="172">
                  <c:v>1.7129332477535288</c:v>
                </c:pt>
                <c:pt idx="173">
                  <c:v>1.7891527599486441</c:v>
                </c:pt>
                <c:pt idx="174">
                  <c:v>1.6567715019255325</c:v>
                </c:pt>
                <c:pt idx="175">
                  <c:v>1.7289794608472298</c:v>
                </c:pt>
                <c:pt idx="176">
                  <c:v>1.7008985879332459</c:v>
                </c:pt>
                <c:pt idx="177">
                  <c:v>1.6246790757381306</c:v>
                </c:pt>
                <c:pt idx="178">
                  <c:v>1.6006097560975647</c:v>
                </c:pt>
                <c:pt idx="179">
                  <c:v>1.8172336328626564</c:v>
                </c:pt>
                <c:pt idx="180">
                  <c:v>1.8051989730423736</c:v>
                </c:pt>
                <c:pt idx="181">
                  <c:v>1.684852374839545</c:v>
                </c:pt>
                <c:pt idx="182">
                  <c:v>1.5965982028241468</c:v>
                </c:pt>
                <c:pt idx="183">
                  <c:v>0.55760590500643015</c:v>
                </c:pt>
                <c:pt idx="184">
                  <c:v>0.44929396662388432</c:v>
                </c:pt>
                <c:pt idx="185">
                  <c:v>0.18051989730424306</c:v>
                </c:pt>
                <c:pt idx="186">
                  <c:v>1.7530487804877954</c:v>
                </c:pt>
                <c:pt idx="187">
                  <c:v>1.3920089858793379</c:v>
                </c:pt>
                <c:pt idx="188">
                  <c:v>1.9857188703465882</c:v>
                </c:pt>
                <c:pt idx="189">
                  <c:v>1.496309370988437</c:v>
                </c:pt>
                <c:pt idx="190">
                  <c:v>1.2556161745828083</c:v>
                </c:pt>
                <c:pt idx="191">
                  <c:v>1.769094993581525</c:v>
                </c:pt>
                <c:pt idx="192">
                  <c:v>1.171373555840828</c:v>
                </c:pt>
                <c:pt idx="193">
                  <c:v>3.4098202824133566</c:v>
                </c:pt>
                <c:pt idx="194">
                  <c:v>1.901476251604608</c:v>
                </c:pt>
                <c:pt idx="195">
                  <c:v>1.9536264441591862</c:v>
                </c:pt>
                <c:pt idx="196">
                  <c:v>1.901476251604608</c:v>
                </c:pt>
                <c:pt idx="197">
                  <c:v>1.6166559691912659</c:v>
                </c:pt>
                <c:pt idx="198">
                  <c:v>1.6246790757381306</c:v>
                </c:pt>
                <c:pt idx="199">
                  <c:v>1.7610718870346602</c:v>
                </c:pt>
                <c:pt idx="200">
                  <c:v>1.6006097560975647</c:v>
                </c:pt>
                <c:pt idx="201">
                  <c:v>1.6647946084723972</c:v>
                </c:pt>
                <c:pt idx="202">
                  <c:v>1.7971758664955089</c:v>
                </c:pt>
                <c:pt idx="203">
                  <c:v>1.7731065468549432</c:v>
                </c:pt>
                <c:pt idx="204">
                  <c:v>1.9175224646983375</c:v>
                </c:pt>
                <c:pt idx="205">
                  <c:v>1.8613607188703414</c:v>
                </c:pt>
                <c:pt idx="206">
                  <c:v>1.8332798459563575</c:v>
                </c:pt>
                <c:pt idx="207">
                  <c:v>1.8172336328626564</c:v>
                </c:pt>
                <c:pt idx="208">
                  <c:v>1.1192233632862785</c:v>
                </c:pt>
                <c:pt idx="209">
                  <c:v>0.72609114249036188</c:v>
                </c:pt>
                <c:pt idx="210">
                  <c:v>1.8814184852374889</c:v>
                </c:pt>
                <c:pt idx="211">
                  <c:v>1.4521822849807522</c:v>
                </c:pt>
                <c:pt idx="212">
                  <c:v>0.55359435173298355</c:v>
                </c:pt>
                <c:pt idx="213">
                  <c:v>1.7610718870346602</c:v>
                </c:pt>
                <c:pt idx="214">
                  <c:v>1.7530487804877954</c:v>
                </c:pt>
                <c:pt idx="215">
                  <c:v>1.6126444159178477</c:v>
                </c:pt>
                <c:pt idx="216">
                  <c:v>1.3278241335045053</c:v>
                </c:pt>
                <c:pt idx="217">
                  <c:v>1.7249679075738116</c:v>
                </c:pt>
                <c:pt idx="218">
                  <c:v>2.2384467265725285</c:v>
                </c:pt>
                <c:pt idx="219">
                  <c:v>1.901476251604608</c:v>
                </c:pt>
                <c:pt idx="220">
                  <c:v>1.6968870346598277</c:v>
                </c:pt>
                <c:pt idx="221">
                  <c:v>1.8814184852374889</c:v>
                </c:pt>
                <c:pt idx="222">
                  <c:v>1.98170731707317</c:v>
                </c:pt>
                <c:pt idx="223">
                  <c:v>1.9175224646983375</c:v>
                </c:pt>
                <c:pt idx="224">
                  <c:v>1.8092105263157918</c:v>
                </c:pt>
                <c:pt idx="225">
                  <c:v>1.7971758664955089</c:v>
                </c:pt>
                <c:pt idx="226">
                  <c:v>1.9215340179717557</c:v>
                </c:pt>
                <c:pt idx="227">
                  <c:v>1.6407252888318316</c:v>
                </c:pt>
                <c:pt idx="228">
                  <c:v>1.5845635430038638</c:v>
                </c:pt>
                <c:pt idx="229">
                  <c:v>1.6286906290115486</c:v>
                </c:pt>
                <c:pt idx="230">
                  <c:v>1.8573491655969232</c:v>
                </c:pt>
                <c:pt idx="231">
                  <c:v>1.7650834403080784</c:v>
                </c:pt>
                <c:pt idx="232">
                  <c:v>1.5925866495507</c:v>
                </c:pt>
                <c:pt idx="233">
                  <c:v>1.6808408215660982</c:v>
                </c:pt>
                <c:pt idx="234">
                  <c:v>1.2917201540436567</c:v>
                </c:pt>
                <c:pt idx="235">
                  <c:v>0.3530166880616214</c:v>
                </c:pt>
                <c:pt idx="236">
                  <c:v>0.25272785622594029</c:v>
                </c:pt>
                <c:pt idx="237">
                  <c:v>0.80231065468550566</c:v>
                </c:pt>
                <c:pt idx="238">
                  <c:v>1.5564826700898515</c:v>
                </c:pt>
                <c:pt idx="239">
                  <c:v>1.8051989730423736</c:v>
                </c:pt>
                <c:pt idx="240">
                  <c:v>1.7410141206675127</c:v>
                </c:pt>
                <c:pt idx="241">
                  <c:v>1.8814184852374889</c:v>
                </c:pt>
                <c:pt idx="242">
                  <c:v>0.9988767650834498</c:v>
                </c:pt>
                <c:pt idx="243">
                  <c:v>1.8774069319640707</c:v>
                </c:pt>
                <c:pt idx="244">
                  <c:v>2.069961489088568</c:v>
                </c:pt>
                <c:pt idx="245">
                  <c:v>2.0819961489088512</c:v>
                </c:pt>
                <c:pt idx="246">
                  <c:v>2.0097881899871539</c:v>
                </c:pt>
                <c:pt idx="247">
                  <c:v>2.0819961489088512</c:v>
                </c:pt>
                <c:pt idx="248">
                  <c:v>1.9175224646983375</c:v>
                </c:pt>
                <c:pt idx="249">
                  <c:v>1.9295571245186205</c:v>
                </c:pt>
                <c:pt idx="250">
                  <c:v>1.7450256739409593</c:v>
                </c:pt>
                <c:pt idx="251">
                  <c:v>1.0791078305519832</c:v>
                </c:pt>
                <c:pt idx="252">
                  <c:v>1.5404364569961504</c:v>
                </c:pt>
                <c:pt idx="253">
                  <c:v>1.3879974326058913</c:v>
                </c:pt>
                <c:pt idx="254">
                  <c:v>1.0550385109114175</c:v>
                </c:pt>
                <c:pt idx="255">
                  <c:v>1.2435815147625253</c:v>
                </c:pt>
                <c:pt idx="256">
                  <c:v>2.0178112965340187</c:v>
                </c:pt>
                <c:pt idx="257">
                  <c:v>2.3146662387676438</c:v>
                </c:pt>
                <c:pt idx="258">
                  <c:v>0.58167522464699595</c:v>
                </c:pt>
                <c:pt idx="259">
                  <c:v>2.1943196405648151</c:v>
                </c:pt>
                <c:pt idx="260">
                  <c:v>2.5072207958921697</c:v>
                </c:pt>
                <c:pt idx="261">
                  <c:v>1.8332798459563575</c:v>
                </c:pt>
                <c:pt idx="262">
                  <c:v>1.8733953786906241</c:v>
                </c:pt>
                <c:pt idx="263">
                  <c:v>1.9616495507060223</c:v>
                </c:pt>
                <c:pt idx="264">
                  <c:v>1.9656611039794691</c:v>
                </c:pt>
                <c:pt idx="265">
                  <c:v>1.993741976893453</c:v>
                </c:pt>
                <c:pt idx="266">
                  <c:v>2.0097881899871539</c:v>
                </c:pt>
                <c:pt idx="267">
                  <c:v>1.9616495507060223</c:v>
                </c:pt>
                <c:pt idx="268">
                  <c:v>2.1341463414634005</c:v>
                </c:pt>
                <c:pt idx="269">
                  <c:v>0.59772143774069686</c:v>
                </c:pt>
                <c:pt idx="270">
                  <c:v>2.258504492939676</c:v>
                </c:pt>
                <c:pt idx="271">
                  <c:v>1.5645057766367161</c:v>
                </c:pt>
                <c:pt idx="272">
                  <c:v>1.396020539152756</c:v>
                </c:pt>
                <c:pt idx="273">
                  <c:v>1.0510269576379994</c:v>
                </c:pt>
                <c:pt idx="274">
                  <c:v>0.91463414634146967</c:v>
                </c:pt>
                <c:pt idx="275">
                  <c:v>1.2315468549422424</c:v>
                </c:pt>
                <c:pt idx="276">
                  <c:v>0.32894736842105565</c:v>
                </c:pt>
                <c:pt idx="277">
                  <c:v>2.707798459563532</c:v>
                </c:pt>
                <c:pt idx="278">
                  <c:v>2.3828626444159231</c:v>
                </c:pt>
                <c:pt idx="279">
                  <c:v>2.5192554557124525</c:v>
                </c:pt>
                <c:pt idx="280">
                  <c:v>2.4510590500641736</c:v>
                </c:pt>
                <c:pt idx="281">
                  <c:v>2.5152439024390345</c:v>
                </c:pt>
                <c:pt idx="282">
                  <c:v>2.1100770218228635</c:v>
                </c:pt>
                <c:pt idx="283">
                  <c:v>2.4711168164313211</c:v>
                </c:pt>
                <c:pt idx="284">
                  <c:v>2.2986200256739426</c:v>
                </c:pt>
                <c:pt idx="285">
                  <c:v>2.178273427471114</c:v>
                </c:pt>
                <c:pt idx="286">
                  <c:v>1.769094993581525</c:v>
                </c:pt>
                <c:pt idx="287">
                  <c:v>0.9707958921694374</c:v>
                </c:pt>
                <c:pt idx="288">
                  <c:v>0.6338254172015455</c:v>
                </c:pt>
                <c:pt idx="289">
                  <c:v>1.3278241335045053</c:v>
                </c:pt>
                <c:pt idx="290">
                  <c:v>1.2475930680359435</c:v>
                </c:pt>
                <c:pt idx="291">
                  <c:v>1.3037548138639397</c:v>
                </c:pt>
                <c:pt idx="292">
                  <c:v>0.52150192554558161</c:v>
                </c:pt>
                <c:pt idx="293">
                  <c:v>2.984595635430038</c:v>
                </c:pt>
                <c:pt idx="294">
                  <c:v>2.3788510911425047</c:v>
                </c:pt>
                <c:pt idx="295">
                  <c:v>2.5072207958921697</c:v>
                </c:pt>
                <c:pt idx="296">
                  <c:v>2.5633825417201659</c:v>
                </c:pt>
                <c:pt idx="297">
                  <c:v>2.5473363286264363</c:v>
                </c:pt>
                <c:pt idx="298">
                  <c:v>2.4149550706033249</c:v>
                </c:pt>
                <c:pt idx="299">
                  <c:v>2.475128369704739</c:v>
                </c:pt>
                <c:pt idx="300">
                  <c:v>2.3507702182284924</c:v>
                </c:pt>
                <c:pt idx="301">
                  <c:v>2.3868741976893411</c:v>
                </c:pt>
                <c:pt idx="302">
                  <c:v>2.1542041078305485</c:v>
                </c:pt>
                <c:pt idx="303">
                  <c:v>2.2865853658536599</c:v>
                </c:pt>
                <c:pt idx="304">
                  <c:v>2.4149550706033249</c:v>
                </c:pt>
                <c:pt idx="305">
                  <c:v>2.178273427471114</c:v>
                </c:pt>
                <c:pt idx="306">
                  <c:v>2.1582156611039665</c:v>
                </c:pt>
                <c:pt idx="307">
                  <c:v>2.1301347881899826</c:v>
                </c:pt>
                <c:pt idx="308">
                  <c:v>0.974807445442884</c:v>
                </c:pt>
                <c:pt idx="309">
                  <c:v>0.95073812580231831</c:v>
                </c:pt>
                <c:pt idx="310">
                  <c:v>2.1702503209242492</c:v>
                </c:pt>
                <c:pt idx="311">
                  <c:v>3.4740051347881891</c:v>
                </c:pt>
                <c:pt idx="312">
                  <c:v>2.8161103979460775</c:v>
                </c:pt>
                <c:pt idx="313">
                  <c:v>2.6034980744544325</c:v>
                </c:pt>
                <c:pt idx="314">
                  <c:v>1.3719512195121903</c:v>
                </c:pt>
                <c:pt idx="315">
                  <c:v>3.1851732991013999</c:v>
                </c:pt>
                <c:pt idx="316">
                  <c:v>2.8482028241335082</c:v>
                </c:pt>
                <c:pt idx="317">
                  <c:v>2.6235558408215804</c:v>
                </c:pt>
                <c:pt idx="318">
                  <c:v>2.6997753530166957</c:v>
                </c:pt>
                <c:pt idx="319">
                  <c:v>2.9725609756097549</c:v>
                </c:pt>
                <c:pt idx="320">
                  <c:v>2.7679717586649462</c:v>
                </c:pt>
                <c:pt idx="321">
                  <c:v>2.6275673940949984</c:v>
                </c:pt>
                <c:pt idx="322">
                  <c:v>2.9163992297817587</c:v>
                </c:pt>
                <c:pt idx="323">
                  <c:v>2.8201219512195244</c:v>
                </c:pt>
                <c:pt idx="324">
                  <c:v>2.9484916559691894</c:v>
                </c:pt>
                <c:pt idx="325">
                  <c:v>2.8040757381257948</c:v>
                </c:pt>
                <c:pt idx="326">
                  <c:v>2.8883183568677748</c:v>
                </c:pt>
                <c:pt idx="327">
                  <c:v>2.9725609756097549</c:v>
                </c:pt>
                <c:pt idx="328">
                  <c:v>2.9525032092426073</c:v>
                </c:pt>
                <c:pt idx="329">
                  <c:v>2.8843068035943569</c:v>
                </c:pt>
                <c:pt idx="330">
                  <c:v>2.8241335044929423</c:v>
                </c:pt>
                <c:pt idx="331">
                  <c:v>2.4229781771501897</c:v>
                </c:pt>
                <c:pt idx="332">
                  <c:v>1.1031771501925489</c:v>
                </c:pt>
                <c:pt idx="333">
                  <c:v>0.85044929396663715</c:v>
                </c:pt>
                <c:pt idx="334">
                  <c:v>0.50545571245185206</c:v>
                </c:pt>
                <c:pt idx="335">
                  <c:v>1.8292682926829393</c:v>
                </c:pt>
                <c:pt idx="336">
                  <c:v>1.4160783055199035</c:v>
                </c:pt>
                <c:pt idx="337">
                  <c:v>1.075096277278565</c:v>
                </c:pt>
                <c:pt idx="338">
                  <c:v>2.7158215661103968</c:v>
                </c:pt>
                <c:pt idx="339">
                  <c:v>3.8310333761232287</c:v>
                </c:pt>
                <c:pt idx="340">
                  <c:v>3.8270218228498103</c:v>
                </c:pt>
                <c:pt idx="341">
                  <c:v>3.7347560975609655</c:v>
                </c:pt>
                <c:pt idx="342">
                  <c:v>3.6625481386392682</c:v>
                </c:pt>
                <c:pt idx="343">
                  <c:v>3.6424903722721491</c:v>
                </c:pt>
                <c:pt idx="344">
                  <c:v>3.7949293966623801</c:v>
                </c:pt>
                <c:pt idx="345">
                  <c:v>3.5983632862644357</c:v>
                </c:pt>
                <c:pt idx="346">
                  <c:v>3.2854621309371095</c:v>
                </c:pt>
                <c:pt idx="347">
                  <c:v>3.1129653401797315</c:v>
                </c:pt>
                <c:pt idx="348">
                  <c:v>2.2103658536585447</c:v>
                </c:pt>
                <c:pt idx="349">
                  <c:v>1.7410141206675127</c:v>
                </c:pt>
                <c:pt idx="350">
                  <c:v>1.3839858793324731</c:v>
                </c:pt>
                <c:pt idx="351">
                  <c:v>1.3839858793324731</c:v>
                </c:pt>
                <c:pt idx="352">
                  <c:v>1.7249679075738116</c:v>
                </c:pt>
                <c:pt idx="353">
                  <c:v>1.0510269576379994</c:v>
                </c:pt>
                <c:pt idx="354">
                  <c:v>4.1519576379974197</c:v>
                </c:pt>
                <c:pt idx="355">
                  <c:v>4.5852053915276025</c:v>
                </c:pt>
                <c:pt idx="356">
                  <c:v>4.7215982028241328</c:v>
                </c:pt>
                <c:pt idx="357">
                  <c:v>4.3766046213093759</c:v>
                </c:pt>
                <c:pt idx="358">
                  <c:v>4.0155648267008894</c:v>
                </c:pt>
                <c:pt idx="359">
                  <c:v>4.1559691912708656</c:v>
                </c:pt>
                <c:pt idx="360">
                  <c:v>3.9232991014120735</c:v>
                </c:pt>
                <c:pt idx="361">
                  <c:v>3.626444159178448</c:v>
                </c:pt>
                <c:pt idx="362">
                  <c:v>3.5983632862644357</c:v>
                </c:pt>
                <c:pt idx="363">
                  <c:v>3.3737163029525079</c:v>
                </c:pt>
                <c:pt idx="364">
                  <c:v>2.7318677792040975</c:v>
                </c:pt>
                <c:pt idx="365">
                  <c:v>2.0137997432606007</c:v>
                </c:pt>
                <c:pt idx="366">
                  <c:v>1.4160783055199035</c:v>
                </c:pt>
                <c:pt idx="367">
                  <c:v>1.279685494223374</c:v>
                </c:pt>
                <c:pt idx="368">
                  <c:v>0.7702182284980752</c:v>
                </c:pt>
                <c:pt idx="369">
                  <c:v>2.4911745827984686</c:v>
                </c:pt>
                <c:pt idx="370">
                  <c:v>4.0035301668806067</c:v>
                </c:pt>
                <c:pt idx="371">
                  <c:v>5.4035622593068098</c:v>
                </c:pt>
                <c:pt idx="372">
                  <c:v>4.6333440308087344</c:v>
                </c:pt>
                <c:pt idx="373">
                  <c:v>5.399550706033363</c:v>
                </c:pt>
                <c:pt idx="374">
                  <c:v>5.3193196405648298</c:v>
                </c:pt>
                <c:pt idx="375">
                  <c:v>4.440789473684208</c:v>
                </c:pt>
                <c:pt idx="376">
                  <c:v>5.2390885750962672</c:v>
                </c:pt>
                <c:pt idx="377">
                  <c:v>4.7617137355583994</c:v>
                </c:pt>
                <c:pt idx="378">
                  <c:v>4.6453786906290171</c:v>
                </c:pt>
                <c:pt idx="379">
                  <c:v>4.2402118100128456</c:v>
                </c:pt>
                <c:pt idx="380">
                  <c:v>3.6946405648266989</c:v>
                </c:pt>
                <c:pt idx="381">
                  <c:v>2.8682605905006557</c:v>
                </c:pt>
                <c:pt idx="382">
                  <c:v>2.302631578947361</c:v>
                </c:pt>
                <c:pt idx="383">
                  <c:v>1.3679396662387722</c:v>
                </c:pt>
                <c:pt idx="384">
                  <c:v>1.3278241335045053</c:v>
                </c:pt>
                <c:pt idx="385">
                  <c:v>1.7971758664955089</c:v>
                </c:pt>
                <c:pt idx="386">
                  <c:v>1.9897304236200348</c:v>
                </c:pt>
                <c:pt idx="387">
                  <c:v>4.9663029525032076</c:v>
                </c:pt>
                <c:pt idx="388">
                  <c:v>3.3777278562259259</c:v>
                </c:pt>
                <c:pt idx="389">
                  <c:v>6.4305198973042428</c:v>
                </c:pt>
                <c:pt idx="390">
                  <c:v>6.4786585365853746</c:v>
                </c:pt>
                <c:pt idx="391">
                  <c:v>5.1628690629011516</c:v>
                </c:pt>
                <c:pt idx="392">
                  <c:v>3.9513799743260574</c:v>
                </c:pt>
                <c:pt idx="393">
                  <c:v>1.5083440308087199</c:v>
                </c:pt>
                <c:pt idx="394">
                  <c:v>4.906129653401794</c:v>
                </c:pt>
                <c:pt idx="395">
                  <c:v>5.5158857509627737</c:v>
                </c:pt>
                <c:pt idx="396">
                  <c:v>4.2041078305519974</c:v>
                </c:pt>
                <c:pt idx="397">
                  <c:v>4.0877727856225867</c:v>
                </c:pt>
                <c:pt idx="398">
                  <c:v>4.2562580231065468</c:v>
                </c:pt>
                <c:pt idx="399">
                  <c:v>3.8912066752246428</c:v>
                </c:pt>
                <c:pt idx="400">
                  <c:v>1.4080551989730388</c:v>
                </c:pt>
                <c:pt idx="401">
                  <c:v>2.6596598202824002</c:v>
                </c:pt>
                <c:pt idx="402">
                  <c:v>6.1978498074454507</c:v>
                </c:pt>
                <c:pt idx="403">
                  <c:v>5.8929717586649604</c:v>
                </c:pt>
                <c:pt idx="404">
                  <c:v>5.0986842105263195</c:v>
                </c:pt>
                <c:pt idx="405">
                  <c:v>5.1909499358151354</c:v>
                </c:pt>
                <c:pt idx="406">
                  <c:v>4.5009627727856225</c:v>
                </c:pt>
                <c:pt idx="407">
                  <c:v>3.6304557124518664</c:v>
                </c:pt>
                <c:pt idx="408">
                  <c:v>2.2344351732991101</c:v>
                </c:pt>
                <c:pt idx="409">
                  <c:v>0.50545571245185206</c:v>
                </c:pt>
              </c:numCache>
            </c:numRef>
          </c:yVal>
          <c:smooth val="0"/>
        </c:ser>
        <c:ser>
          <c:idx val="2"/>
          <c:order val="2"/>
          <c:tx>
            <c:v>C12 and CO2 at 8 ft/day</c:v>
          </c:tx>
          <c:spPr>
            <a:ln w="28575">
              <a:noFill/>
            </a:ln>
          </c:spPr>
          <c:xVal>
            <c:numRef>
              <c:f>'WAG followed by co-injection 80'!$J$805:$J$1008</c:f>
              <c:numCache>
                <c:formatCode>General</c:formatCode>
                <c:ptCount val="204"/>
                <c:pt idx="0">
                  <c:v>4.1270186335403727</c:v>
                </c:pt>
                <c:pt idx="1">
                  <c:v>4.147101449275362</c:v>
                </c:pt>
                <c:pt idx="2">
                  <c:v>4.1671842650103521</c:v>
                </c:pt>
                <c:pt idx="3">
                  <c:v>4.1872670807453414</c:v>
                </c:pt>
                <c:pt idx="4">
                  <c:v>4.2073498964803306</c:v>
                </c:pt>
                <c:pt idx="5">
                  <c:v>4.2274327122153208</c:v>
                </c:pt>
                <c:pt idx="6">
                  <c:v>4.2475155279503101</c:v>
                </c:pt>
                <c:pt idx="7">
                  <c:v>4.2675983436853002</c:v>
                </c:pt>
                <c:pt idx="8">
                  <c:v>4.2876811594202895</c:v>
                </c:pt>
                <c:pt idx="9">
                  <c:v>4.3077639751552796</c:v>
                </c:pt>
                <c:pt idx="10">
                  <c:v>4.3278467908902689</c:v>
                </c:pt>
                <c:pt idx="11">
                  <c:v>4.3479296066252582</c:v>
                </c:pt>
                <c:pt idx="12">
                  <c:v>4.3680124223602483</c:v>
                </c:pt>
                <c:pt idx="13">
                  <c:v>4.3880952380952385</c:v>
                </c:pt>
                <c:pt idx="14">
                  <c:v>4.4081780538302269</c:v>
                </c:pt>
                <c:pt idx="15">
                  <c:v>4.428260869565217</c:v>
                </c:pt>
                <c:pt idx="16">
                  <c:v>4.4483436853002072</c:v>
                </c:pt>
                <c:pt idx="17">
                  <c:v>4.4684265010351965</c:v>
                </c:pt>
                <c:pt idx="18">
                  <c:v>4.4885093167701857</c:v>
                </c:pt>
                <c:pt idx="19">
                  <c:v>4.5085921325051759</c:v>
                </c:pt>
                <c:pt idx="20">
                  <c:v>4.528674948240166</c:v>
                </c:pt>
                <c:pt idx="21">
                  <c:v>4.5487577639751544</c:v>
                </c:pt>
                <c:pt idx="22">
                  <c:v>4.5688405797101446</c:v>
                </c:pt>
                <c:pt idx="23">
                  <c:v>4.5889233954451347</c:v>
                </c:pt>
                <c:pt idx="24">
                  <c:v>4.609006211180124</c:v>
                </c:pt>
                <c:pt idx="25">
                  <c:v>4.6290890269151133</c:v>
                </c:pt>
                <c:pt idx="26">
                  <c:v>4.6491718426501034</c:v>
                </c:pt>
                <c:pt idx="27">
                  <c:v>4.6692546583850927</c:v>
                </c:pt>
                <c:pt idx="28">
                  <c:v>4.6893374741200828</c:v>
                </c:pt>
                <c:pt idx="29">
                  <c:v>4.7094202898550721</c:v>
                </c:pt>
                <c:pt idx="30">
                  <c:v>4.7295031055900623</c:v>
                </c:pt>
                <c:pt idx="31">
                  <c:v>4.7495859213250515</c:v>
                </c:pt>
                <c:pt idx="32">
                  <c:v>4.7696687370600417</c:v>
                </c:pt>
                <c:pt idx="33">
                  <c:v>4.789751552795031</c:v>
                </c:pt>
                <c:pt idx="34">
                  <c:v>4.8098343685300202</c:v>
                </c:pt>
                <c:pt idx="35">
                  <c:v>4.8299171842650104</c:v>
                </c:pt>
                <c:pt idx="36">
                  <c:v>4.8499999999999996</c:v>
                </c:pt>
                <c:pt idx="37">
                  <c:v>4.8700828157349889</c:v>
                </c:pt>
                <c:pt idx="38">
                  <c:v>4.8901656314699791</c:v>
                </c:pt>
                <c:pt idx="39">
                  <c:v>4.9102484472049692</c:v>
                </c:pt>
                <c:pt idx="40">
                  <c:v>4.9303312629399576</c:v>
                </c:pt>
                <c:pt idx="41">
                  <c:v>4.9504140786749478</c:v>
                </c:pt>
                <c:pt idx="42">
                  <c:v>4.9704968944099379</c:v>
                </c:pt>
                <c:pt idx="43">
                  <c:v>4.9905797101449272</c:v>
                </c:pt>
                <c:pt idx="44">
                  <c:v>5.0106625258799165</c:v>
                </c:pt>
                <c:pt idx="45">
                  <c:v>5.0307453416149066</c:v>
                </c:pt>
                <c:pt idx="46">
                  <c:v>5.0508281573498959</c:v>
                </c:pt>
                <c:pt idx="47">
                  <c:v>5.070910973084886</c:v>
                </c:pt>
                <c:pt idx="48">
                  <c:v>5.0909937888198753</c:v>
                </c:pt>
                <c:pt idx="49">
                  <c:v>5.1110766045548646</c:v>
                </c:pt>
                <c:pt idx="50">
                  <c:v>5.1311594202898547</c:v>
                </c:pt>
                <c:pt idx="51">
                  <c:v>5.151242236024844</c:v>
                </c:pt>
                <c:pt idx="52">
                  <c:v>5.1713250517598341</c:v>
                </c:pt>
                <c:pt idx="53">
                  <c:v>5.1914078674948243</c:v>
                </c:pt>
                <c:pt idx="54">
                  <c:v>5.2114906832298136</c:v>
                </c:pt>
                <c:pt idx="55">
                  <c:v>5.2315734989648028</c:v>
                </c:pt>
                <c:pt idx="56">
                  <c:v>5.251656314699793</c:v>
                </c:pt>
                <c:pt idx="57">
                  <c:v>5.2717391304347823</c:v>
                </c:pt>
                <c:pt idx="58">
                  <c:v>5.2918219461697724</c:v>
                </c:pt>
                <c:pt idx="59">
                  <c:v>5.3119047619047617</c:v>
                </c:pt>
                <c:pt idx="60">
                  <c:v>5.331987577639751</c:v>
                </c:pt>
                <c:pt idx="61">
                  <c:v>5.3520703933747411</c:v>
                </c:pt>
                <c:pt idx="62">
                  <c:v>5.3721532091097313</c:v>
                </c:pt>
                <c:pt idx="63">
                  <c:v>5.3922360248447196</c:v>
                </c:pt>
                <c:pt idx="64">
                  <c:v>5.4123188405797098</c:v>
                </c:pt>
                <c:pt idx="65">
                  <c:v>5.4324016563147</c:v>
                </c:pt>
                <c:pt idx="66">
                  <c:v>5.4524844720496883</c:v>
                </c:pt>
                <c:pt idx="67">
                  <c:v>5.4725672877846785</c:v>
                </c:pt>
                <c:pt idx="68">
                  <c:v>5.4926501035196686</c:v>
                </c:pt>
                <c:pt idx="69">
                  <c:v>5.5127329192546579</c:v>
                </c:pt>
                <c:pt idx="70">
                  <c:v>5.5328157349896472</c:v>
                </c:pt>
                <c:pt idx="71">
                  <c:v>5.5528985507246373</c:v>
                </c:pt>
                <c:pt idx="72">
                  <c:v>5.5729813664596266</c:v>
                </c:pt>
                <c:pt idx="73">
                  <c:v>5.5930641821946168</c:v>
                </c:pt>
                <c:pt idx="74">
                  <c:v>5.613146997929606</c:v>
                </c:pt>
                <c:pt idx="75">
                  <c:v>5.6332298136645953</c:v>
                </c:pt>
                <c:pt idx="76">
                  <c:v>5.6533126293995855</c:v>
                </c:pt>
                <c:pt idx="77">
                  <c:v>5.6733954451345756</c:v>
                </c:pt>
                <c:pt idx="78">
                  <c:v>5.6934782608695649</c:v>
                </c:pt>
                <c:pt idx="79">
                  <c:v>5.713561076604555</c:v>
                </c:pt>
                <c:pt idx="80">
                  <c:v>5.7336438923395443</c:v>
                </c:pt>
                <c:pt idx="81">
                  <c:v>5.7537267080745336</c:v>
                </c:pt>
                <c:pt idx="82">
                  <c:v>5.7738095238095237</c:v>
                </c:pt>
                <c:pt idx="83">
                  <c:v>5.793892339544513</c:v>
                </c:pt>
                <c:pt idx="84">
                  <c:v>5.8139751552795031</c:v>
                </c:pt>
                <c:pt idx="85">
                  <c:v>5.8340579710144924</c:v>
                </c:pt>
                <c:pt idx="86">
                  <c:v>5.8541407867494817</c:v>
                </c:pt>
                <c:pt idx="87">
                  <c:v>5.8742236024844718</c:v>
                </c:pt>
                <c:pt idx="88">
                  <c:v>5.894306418219462</c:v>
                </c:pt>
                <c:pt idx="89">
                  <c:v>5.9143892339544504</c:v>
                </c:pt>
                <c:pt idx="90">
                  <c:v>5.9344720496894405</c:v>
                </c:pt>
                <c:pt idx="91">
                  <c:v>5.9545548654244307</c:v>
                </c:pt>
                <c:pt idx="92">
                  <c:v>5.97463768115942</c:v>
                </c:pt>
                <c:pt idx="93">
                  <c:v>5.9947204968944092</c:v>
                </c:pt>
                <c:pt idx="94">
                  <c:v>6.0148033126293994</c:v>
                </c:pt>
                <c:pt idx="95">
                  <c:v>6.0348861283643886</c:v>
                </c:pt>
                <c:pt idx="96">
                  <c:v>6.0549689440993779</c:v>
                </c:pt>
                <c:pt idx="97">
                  <c:v>6.0750517598343681</c:v>
                </c:pt>
                <c:pt idx="98">
                  <c:v>6.0951345755693573</c:v>
                </c:pt>
                <c:pt idx="99">
                  <c:v>6.1152173913043475</c:v>
                </c:pt>
                <c:pt idx="100">
                  <c:v>6.1353002070393368</c:v>
                </c:pt>
                <c:pt idx="101">
                  <c:v>6.155383022774326</c:v>
                </c:pt>
                <c:pt idx="102">
                  <c:v>6.1754658385093171</c:v>
                </c:pt>
                <c:pt idx="103">
                  <c:v>6.1955486542443063</c:v>
                </c:pt>
                <c:pt idx="104">
                  <c:v>6.2156314699792947</c:v>
                </c:pt>
                <c:pt idx="105">
                  <c:v>6.2357142857142858</c:v>
                </c:pt>
                <c:pt idx="106">
                  <c:v>6.255797101449275</c:v>
                </c:pt>
                <c:pt idx="107">
                  <c:v>6.2758799171842652</c:v>
                </c:pt>
                <c:pt idx="108">
                  <c:v>6.2959627329192545</c:v>
                </c:pt>
                <c:pt idx="109">
                  <c:v>6.3160455486542437</c:v>
                </c:pt>
                <c:pt idx="110">
                  <c:v>6.3361283643892339</c:v>
                </c:pt>
                <c:pt idx="111">
                  <c:v>6.3562111801242231</c:v>
                </c:pt>
                <c:pt idx="112">
                  <c:v>6.3762939958592124</c:v>
                </c:pt>
                <c:pt idx="113">
                  <c:v>6.3963768115942026</c:v>
                </c:pt>
                <c:pt idx="114">
                  <c:v>6.4164596273291927</c:v>
                </c:pt>
                <c:pt idx="115">
                  <c:v>6.4365424430641811</c:v>
                </c:pt>
                <c:pt idx="116">
                  <c:v>6.4566252587991713</c:v>
                </c:pt>
                <c:pt idx="117">
                  <c:v>6.4767080745341614</c:v>
                </c:pt>
                <c:pt idx="118">
                  <c:v>6.4967908902691507</c:v>
                </c:pt>
                <c:pt idx="119">
                  <c:v>6.51687370600414</c:v>
                </c:pt>
                <c:pt idx="120">
                  <c:v>6.5369565217391301</c:v>
                </c:pt>
                <c:pt idx="121">
                  <c:v>6.5570393374741194</c:v>
                </c:pt>
                <c:pt idx="122">
                  <c:v>6.5771221532091095</c:v>
                </c:pt>
                <c:pt idx="123">
                  <c:v>6.5972049689440988</c:v>
                </c:pt>
                <c:pt idx="124">
                  <c:v>6.6172877846790881</c:v>
                </c:pt>
                <c:pt idx="125">
                  <c:v>6.6373706004140782</c:v>
                </c:pt>
                <c:pt idx="126">
                  <c:v>6.6574534161490675</c:v>
                </c:pt>
                <c:pt idx="127">
                  <c:v>6.6775362318840568</c:v>
                </c:pt>
                <c:pt idx="128">
                  <c:v>6.6976190476190478</c:v>
                </c:pt>
                <c:pt idx="129">
                  <c:v>6.7177018633540371</c:v>
                </c:pt>
                <c:pt idx="130">
                  <c:v>6.7377846790890255</c:v>
                </c:pt>
                <c:pt idx="131">
                  <c:v>6.7578674948240165</c:v>
                </c:pt>
                <c:pt idx="132">
                  <c:v>6.7779503105590058</c:v>
                </c:pt>
                <c:pt idx="133">
                  <c:v>6.7980331262939959</c:v>
                </c:pt>
                <c:pt idx="134">
                  <c:v>6.8181159420289852</c:v>
                </c:pt>
                <c:pt idx="135">
                  <c:v>6.8381987577639745</c:v>
                </c:pt>
                <c:pt idx="136">
                  <c:v>6.8582815734989646</c:v>
                </c:pt>
                <c:pt idx="137">
                  <c:v>6.8783643892339539</c:v>
                </c:pt>
                <c:pt idx="138">
                  <c:v>6.8984472049689431</c:v>
                </c:pt>
                <c:pt idx="139">
                  <c:v>6.9185300207039333</c:v>
                </c:pt>
                <c:pt idx="140">
                  <c:v>6.9386128364389235</c:v>
                </c:pt>
                <c:pt idx="141">
                  <c:v>6.9586956521739118</c:v>
                </c:pt>
                <c:pt idx="142">
                  <c:v>6.978778467908902</c:v>
                </c:pt>
                <c:pt idx="143">
                  <c:v>6.9988612836438922</c:v>
                </c:pt>
                <c:pt idx="144">
                  <c:v>7.0189440993788814</c:v>
                </c:pt>
                <c:pt idx="145">
                  <c:v>7.0390269151138707</c:v>
                </c:pt>
                <c:pt idx="146">
                  <c:v>7.0591097308488608</c:v>
                </c:pt>
                <c:pt idx="147">
                  <c:v>7.0791925465838501</c:v>
                </c:pt>
                <c:pt idx="148">
                  <c:v>7.0992753623188403</c:v>
                </c:pt>
                <c:pt idx="149">
                  <c:v>7.1193581780538295</c:v>
                </c:pt>
                <c:pt idx="150">
                  <c:v>7.1394409937888188</c:v>
                </c:pt>
                <c:pt idx="151">
                  <c:v>7.159523809523809</c:v>
                </c:pt>
                <c:pt idx="152">
                  <c:v>7.1796066252587982</c:v>
                </c:pt>
                <c:pt idx="153">
                  <c:v>7.1996894409937875</c:v>
                </c:pt>
                <c:pt idx="154">
                  <c:v>7.2197722567287785</c:v>
                </c:pt>
                <c:pt idx="155">
                  <c:v>7.2398550724637678</c:v>
                </c:pt>
                <c:pt idx="156">
                  <c:v>7.2599378881987562</c:v>
                </c:pt>
                <c:pt idx="157">
                  <c:v>7.2800207039337472</c:v>
                </c:pt>
                <c:pt idx="158">
                  <c:v>7.3001035196687365</c:v>
                </c:pt>
                <c:pt idx="159">
                  <c:v>7.3201863354037267</c:v>
                </c:pt>
                <c:pt idx="160">
                  <c:v>7.3402691511387159</c:v>
                </c:pt>
                <c:pt idx="161">
                  <c:v>7.3603519668737052</c:v>
                </c:pt>
                <c:pt idx="162">
                  <c:v>7.3804347826086953</c:v>
                </c:pt>
                <c:pt idx="163">
                  <c:v>7.4005175983436855</c:v>
                </c:pt>
                <c:pt idx="164">
                  <c:v>7.4206004140786739</c:v>
                </c:pt>
                <c:pt idx="165">
                  <c:v>7.440683229813664</c:v>
                </c:pt>
                <c:pt idx="166">
                  <c:v>7.4607660455486542</c:v>
                </c:pt>
                <c:pt idx="167">
                  <c:v>7.4808488612836426</c:v>
                </c:pt>
                <c:pt idx="168">
                  <c:v>7.5009316770186327</c:v>
                </c:pt>
                <c:pt idx="169">
                  <c:v>7.5210144927536229</c:v>
                </c:pt>
                <c:pt idx="170">
                  <c:v>7.5410973084886121</c:v>
                </c:pt>
                <c:pt idx="171">
                  <c:v>7.5611801242236014</c:v>
                </c:pt>
                <c:pt idx="172">
                  <c:v>7.5812629399585916</c:v>
                </c:pt>
                <c:pt idx="173">
                  <c:v>7.6013457556935808</c:v>
                </c:pt>
                <c:pt idx="174">
                  <c:v>7.621428571428571</c:v>
                </c:pt>
                <c:pt idx="175">
                  <c:v>7.6415113871635603</c:v>
                </c:pt>
                <c:pt idx="176">
                  <c:v>7.6615942028985495</c:v>
                </c:pt>
                <c:pt idx="177">
                  <c:v>7.6816770186335397</c:v>
                </c:pt>
                <c:pt idx="178">
                  <c:v>7.7017598343685298</c:v>
                </c:pt>
                <c:pt idx="179">
                  <c:v>7.7218426501035182</c:v>
                </c:pt>
                <c:pt idx="180">
                  <c:v>7.7419254658385093</c:v>
                </c:pt>
                <c:pt idx="181">
                  <c:v>7.7620082815734985</c:v>
                </c:pt>
                <c:pt idx="182">
                  <c:v>7.7820910973084869</c:v>
                </c:pt>
                <c:pt idx="183">
                  <c:v>7.802173913043478</c:v>
                </c:pt>
                <c:pt idx="184">
                  <c:v>7.8222567287784672</c:v>
                </c:pt>
                <c:pt idx="185">
                  <c:v>7.8423395445134574</c:v>
                </c:pt>
                <c:pt idx="186">
                  <c:v>7.8624223602484467</c:v>
                </c:pt>
                <c:pt idx="187">
                  <c:v>7.8825051759834359</c:v>
                </c:pt>
                <c:pt idx="188">
                  <c:v>7.9025879917184261</c:v>
                </c:pt>
                <c:pt idx="189">
                  <c:v>7.9226708074534162</c:v>
                </c:pt>
                <c:pt idx="190">
                  <c:v>7.9427536231884046</c:v>
                </c:pt>
                <c:pt idx="191">
                  <c:v>7.9628364389233939</c:v>
                </c:pt>
                <c:pt idx="192">
                  <c:v>7.9829192546583849</c:v>
                </c:pt>
                <c:pt idx="193">
                  <c:v>8.0030020703933733</c:v>
                </c:pt>
                <c:pt idx="194">
                  <c:v>8.0230848861283643</c:v>
                </c:pt>
                <c:pt idx="195">
                  <c:v>8.0431677018633536</c:v>
                </c:pt>
                <c:pt idx="196">
                  <c:v>8.0632505175983429</c:v>
                </c:pt>
                <c:pt idx="197">
                  <c:v>8.0833333333333321</c:v>
                </c:pt>
                <c:pt idx="198">
                  <c:v>8.1034161490683232</c:v>
                </c:pt>
                <c:pt idx="199">
                  <c:v>8.1234989648033107</c:v>
                </c:pt>
                <c:pt idx="200">
                  <c:v>8.1435817805383017</c:v>
                </c:pt>
                <c:pt idx="201">
                  <c:v>8.163664596273291</c:v>
                </c:pt>
                <c:pt idx="202">
                  <c:v>8.1837474120082803</c:v>
                </c:pt>
                <c:pt idx="203">
                  <c:v>8.2038302277432695</c:v>
                </c:pt>
              </c:numCache>
            </c:numRef>
          </c:xVal>
          <c:yVal>
            <c:numRef>
              <c:f>'WAG followed by co-injection 80'!$O$805:$O$1008</c:f>
              <c:numCache>
                <c:formatCode>0.00E+00</c:formatCode>
                <c:ptCount val="204"/>
                <c:pt idx="0">
                  <c:v>0.14441591784339444</c:v>
                </c:pt>
                <c:pt idx="1">
                  <c:v>0.25673940949935842</c:v>
                </c:pt>
                <c:pt idx="2">
                  <c:v>20.763799743260602</c:v>
                </c:pt>
                <c:pt idx="3">
                  <c:v>13.462772785622601</c:v>
                </c:pt>
                <c:pt idx="4">
                  <c:v>14.959082156611037</c:v>
                </c:pt>
                <c:pt idx="5">
                  <c:v>16.547657252888321</c:v>
                </c:pt>
                <c:pt idx="6">
                  <c:v>16.639922978177164</c:v>
                </c:pt>
                <c:pt idx="7">
                  <c:v>14.814666238767643</c:v>
                </c:pt>
                <c:pt idx="8">
                  <c:v>15.737323491655978</c:v>
                </c:pt>
                <c:pt idx="9">
                  <c:v>18.060012836970486</c:v>
                </c:pt>
                <c:pt idx="10">
                  <c:v>18.81819640564828</c:v>
                </c:pt>
                <c:pt idx="11">
                  <c:v>20.667522464698337</c:v>
                </c:pt>
                <c:pt idx="12">
                  <c:v>22.416559691912713</c:v>
                </c:pt>
                <c:pt idx="13">
                  <c:v>24.566752246469846</c:v>
                </c:pt>
                <c:pt idx="14">
                  <c:v>25.966784338896019</c:v>
                </c:pt>
                <c:pt idx="15">
                  <c:v>28.349646983311942</c:v>
                </c:pt>
                <c:pt idx="16">
                  <c:v>29.817875481386395</c:v>
                </c:pt>
                <c:pt idx="17">
                  <c:v>29.741655969191282</c:v>
                </c:pt>
                <c:pt idx="18">
                  <c:v>29.902118100128376</c:v>
                </c:pt>
                <c:pt idx="19">
                  <c:v>26.865372272143787</c:v>
                </c:pt>
                <c:pt idx="20">
                  <c:v>14.401476251604636</c:v>
                </c:pt>
                <c:pt idx="21">
                  <c:v>22.845795892169452</c:v>
                </c:pt>
                <c:pt idx="22">
                  <c:v>26.01492297817715</c:v>
                </c:pt>
                <c:pt idx="23">
                  <c:v>25.148427471116811</c:v>
                </c:pt>
                <c:pt idx="24">
                  <c:v>29.537066752246471</c:v>
                </c:pt>
                <c:pt idx="25">
                  <c:v>20.892169448010264</c:v>
                </c:pt>
                <c:pt idx="26">
                  <c:v>29.043645699614903</c:v>
                </c:pt>
                <c:pt idx="27">
                  <c:v>29.986360718870355</c:v>
                </c:pt>
                <c:pt idx="28">
                  <c:v>32.284980744544299</c:v>
                </c:pt>
                <c:pt idx="29">
                  <c:v>35.827182284980736</c:v>
                </c:pt>
                <c:pt idx="30">
                  <c:v>31.35028883183568</c:v>
                </c:pt>
                <c:pt idx="31">
                  <c:v>37.371630295250334</c:v>
                </c:pt>
                <c:pt idx="32">
                  <c:v>39.858793324775355</c:v>
                </c:pt>
                <c:pt idx="33">
                  <c:v>40.147625160462148</c:v>
                </c:pt>
                <c:pt idx="34">
                  <c:v>32.581835686777922</c:v>
                </c:pt>
                <c:pt idx="35">
                  <c:v>21.971277278562248</c:v>
                </c:pt>
                <c:pt idx="36">
                  <c:v>24.867618741976887</c:v>
                </c:pt>
                <c:pt idx="37">
                  <c:v>32.208761232349183</c:v>
                </c:pt>
                <c:pt idx="38">
                  <c:v>44.58440308087291</c:v>
                </c:pt>
                <c:pt idx="39">
                  <c:v>48.130616174582791</c:v>
                </c:pt>
                <c:pt idx="40">
                  <c:v>43.890404364569974</c:v>
                </c:pt>
                <c:pt idx="41">
                  <c:v>46.907092426187418</c:v>
                </c:pt>
                <c:pt idx="42">
                  <c:v>50.72609114249039</c:v>
                </c:pt>
                <c:pt idx="43">
                  <c:v>47.577021822849808</c:v>
                </c:pt>
                <c:pt idx="44">
                  <c:v>36.248395378690638</c:v>
                </c:pt>
                <c:pt idx="45">
                  <c:v>43.633664955070621</c:v>
                </c:pt>
                <c:pt idx="46">
                  <c:v>48.599967907573827</c:v>
                </c:pt>
                <c:pt idx="47">
                  <c:v>53.297496790757393</c:v>
                </c:pt>
                <c:pt idx="48">
                  <c:v>51.584563543003867</c:v>
                </c:pt>
                <c:pt idx="49">
                  <c:v>50.501444159178433</c:v>
                </c:pt>
                <c:pt idx="50">
                  <c:v>49.045250320924261</c:v>
                </c:pt>
                <c:pt idx="51">
                  <c:v>43.589537869062902</c:v>
                </c:pt>
                <c:pt idx="52">
                  <c:v>26.207477535301678</c:v>
                </c:pt>
                <c:pt idx="53">
                  <c:v>29.986360718870355</c:v>
                </c:pt>
                <c:pt idx="54">
                  <c:v>39.112644415917849</c:v>
                </c:pt>
                <c:pt idx="55">
                  <c:v>43.509306803594342</c:v>
                </c:pt>
                <c:pt idx="56">
                  <c:v>48.034338896020529</c:v>
                </c:pt>
                <c:pt idx="57">
                  <c:v>50.533536585365866</c:v>
                </c:pt>
                <c:pt idx="58">
                  <c:v>50.004011553273443</c:v>
                </c:pt>
                <c:pt idx="59">
                  <c:v>53.955391527599502</c:v>
                </c:pt>
                <c:pt idx="60">
                  <c:v>49.75930680359437</c:v>
                </c:pt>
                <c:pt idx="61">
                  <c:v>32.970956354300391</c:v>
                </c:pt>
                <c:pt idx="62">
                  <c:v>50.381097560975604</c:v>
                </c:pt>
                <c:pt idx="63">
                  <c:v>51.809210526315795</c:v>
                </c:pt>
                <c:pt idx="64">
                  <c:v>52.298620025673941</c:v>
                </c:pt>
                <c:pt idx="65">
                  <c:v>59.102214377406924</c:v>
                </c:pt>
                <c:pt idx="66">
                  <c:v>57.365211810012831</c:v>
                </c:pt>
                <c:pt idx="67">
                  <c:v>54.874037227214394</c:v>
                </c:pt>
                <c:pt idx="68">
                  <c:v>55.046534017971773</c:v>
                </c:pt>
                <c:pt idx="69">
                  <c:v>55.371469833119377</c:v>
                </c:pt>
                <c:pt idx="70">
                  <c:v>55.295250320924261</c:v>
                </c:pt>
                <c:pt idx="71">
                  <c:v>56.643132220795891</c:v>
                </c:pt>
                <c:pt idx="72">
                  <c:v>61.489088575096297</c:v>
                </c:pt>
                <c:pt idx="73">
                  <c:v>59.134306803594356</c:v>
                </c:pt>
                <c:pt idx="74">
                  <c:v>58.143453145057769</c:v>
                </c:pt>
                <c:pt idx="75">
                  <c:v>57.192715019255452</c:v>
                </c:pt>
                <c:pt idx="76">
                  <c:v>57.23283055198975</c:v>
                </c:pt>
                <c:pt idx="77">
                  <c:v>57.629974326059056</c:v>
                </c:pt>
                <c:pt idx="78">
                  <c:v>58.183568677792039</c:v>
                </c:pt>
                <c:pt idx="79">
                  <c:v>58.729139922978185</c:v>
                </c:pt>
                <c:pt idx="80">
                  <c:v>59.186456996148905</c:v>
                </c:pt>
                <c:pt idx="81">
                  <c:v>58.58873555840821</c:v>
                </c:pt>
                <c:pt idx="82">
                  <c:v>56.310173299101415</c:v>
                </c:pt>
                <c:pt idx="83">
                  <c:v>56.996148908857506</c:v>
                </c:pt>
                <c:pt idx="84">
                  <c:v>58.263799743260599</c:v>
                </c:pt>
                <c:pt idx="85">
                  <c:v>60.722881899871638</c:v>
                </c:pt>
                <c:pt idx="86">
                  <c:v>60.253530166880637</c:v>
                </c:pt>
                <c:pt idx="87">
                  <c:v>60.117137355584077</c:v>
                </c:pt>
                <c:pt idx="88">
                  <c:v>60.277599486521204</c:v>
                </c:pt>
                <c:pt idx="89">
                  <c:v>60.016848523748394</c:v>
                </c:pt>
                <c:pt idx="90">
                  <c:v>59.920571245186132</c:v>
                </c:pt>
                <c:pt idx="91">
                  <c:v>59.342907573812582</c:v>
                </c:pt>
                <c:pt idx="92">
                  <c:v>59.703947368421069</c:v>
                </c:pt>
                <c:pt idx="93">
                  <c:v>60.442073170731717</c:v>
                </c:pt>
                <c:pt idx="94">
                  <c:v>60.614569961489096</c:v>
                </c:pt>
                <c:pt idx="95">
                  <c:v>60.590500641848529</c:v>
                </c:pt>
                <c:pt idx="96">
                  <c:v>60.907413350449296</c:v>
                </c:pt>
                <c:pt idx="97">
                  <c:v>60.923459563542998</c:v>
                </c:pt>
                <c:pt idx="98">
                  <c:v>61.300545571245188</c:v>
                </c:pt>
                <c:pt idx="99">
                  <c:v>61.59740051347881</c:v>
                </c:pt>
                <c:pt idx="100">
                  <c:v>61.3446726572529</c:v>
                </c:pt>
                <c:pt idx="101">
                  <c:v>60.883344030808736</c:v>
                </c:pt>
                <c:pt idx="102">
                  <c:v>61.015725288831845</c:v>
                </c:pt>
                <c:pt idx="103">
                  <c:v>60.983632862644413</c:v>
                </c:pt>
                <c:pt idx="104">
                  <c:v>61.240372272143773</c:v>
                </c:pt>
                <c:pt idx="105">
                  <c:v>61.384788189987169</c:v>
                </c:pt>
                <c:pt idx="106">
                  <c:v>61.228337612323493</c:v>
                </c:pt>
                <c:pt idx="107">
                  <c:v>61.569319640564828</c:v>
                </c:pt>
                <c:pt idx="108">
                  <c:v>61.637516046213108</c:v>
                </c:pt>
                <c:pt idx="109">
                  <c:v>62.375641848523756</c:v>
                </c:pt>
                <c:pt idx="110">
                  <c:v>62.142971758664963</c:v>
                </c:pt>
                <c:pt idx="111">
                  <c:v>62.592265725288847</c:v>
                </c:pt>
                <c:pt idx="112">
                  <c:v>62.090821566110414</c:v>
                </c:pt>
                <c:pt idx="113">
                  <c:v>62.187098844672676</c:v>
                </c:pt>
                <c:pt idx="114">
                  <c:v>61.92233632862645</c:v>
                </c:pt>
                <c:pt idx="115">
                  <c:v>61.172175866495522</c:v>
                </c:pt>
                <c:pt idx="116">
                  <c:v>61.834082156611053</c:v>
                </c:pt>
                <c:pt idx="117">
                  <c:v>61.380776636713748</c:v>
                </c:pt>
                <c:pt idx="118">
                  <c:v>62.371630295250334</c:v>
                </c:pt>
                <c:pt idx="119">
                  <c:v>62.997432605905018</c:v>
                </c:pt>
                <c:pt idx="120">
                  <c:v>63.101732991014117</c:v>
                </c:pt>
                <c:pt idx="121">
                  <c:v>63.141848523748408</c:v>
                </c:pt>
                <c:pt idx="122">
                  <c:v>63.390564826700903</c:v>
                </c:pt>
                <c:pt idx="123">
                  <c:v>63.065629011553263</c:v>
                </c:pt>
                <c:pt idx="124">
                  <c:v>63.230102695763811</c:v>
                </c:pt>
                <c:pt idx="125">
                  <c:v>55.560012836970486</c:v>
                </c:pt>
                <c:pt idx="126">
                  <c:v>51.921534017971759</c:v>
                </c:pt>
                <c:pt idx="127">
                  <c:v>49.257862644415937</c:v>
                </c:pt>
                <c:pt idx="128">
                  <c:v>47.793645699614899</c:v>
                </c:pt>
                <c:pt idx="129">
                  <c:v>49.350128369704755</c:v>
                </c:pt>
                <c:pt idx="130">
                  <c:v>58.135430038510904</c:v>
                </c:pt>
                <c:pt idx="131">
                  <c:v>56.133664955070614</c:v>
                </c:pt>
                <c:pt idx="132">
                  <c:v>52.134146341463428</c:v>
                </c:pt>
                <c:pt idx="133">
                  <c:v>49.374197689345316</c:v>
                </c:pt>
                <c:pt idx="134">
                  <c:v>49.687098844672676</c:v>
                </c:pt>
                <c:pt idx="135">
                  <c:v>51.127246469833118</c:v>
                </c:pt>
                <c:pt idx="136">
                  <c:v>67.297817715019278</c:v>
                </c:pt>
                <c:pt idx="137">
                  <c:v>55.580070603337603</c:v>
                </c:pt>
                <c:pt idx="138">
                  <c:v>56.069480102695756</c:v>
                </c:pt>
                <c:pt idx="139">
                  <c:v>66.062259306803611</c:v>
                </c:pt>
                <c:pt idx="140">
                  <c:v>62.688543003851109</c:v>
                </c:pt>
                <c:pt idx="141">
                  <c:v>61.589377406931973</c:v>
                </c:pt>
                <c:pt idx="142">
                  <c:v>51.805198973042373</c:v>
                </c:pt>
                <c:pt idx="143">
                  <c:v>51.620667522464714</c:v>
                </c:pt>
                <c:pt idx="144">
                  <c:v>56.538831835686786</c:v>
                </c:pt>
                <c:pt idx="145">
                  <c:v>59.687901155327339</c:v>
                </c:pt>
                <c:pt idx="146">
                  <c:v>55.724486521180999</c:v>
                </c:pt>
                <c:pt idx="147">
                  <c:v>65.203786906290119</c:v>
                </c:pt>
                <c:pt idx="148">
                  <c:v>50.966784338896019</c:v>
                </c:pt>
                <c:pt idx="149">
                  <c:v>54.384627727856241</c:v>
                </c:pt>
                <c:pt idx="150">
                  <c:v>56.306161745827993</c:v>
                </c:pt>
                <c:pt idx="151">
                  <c:v>54.212130937098863</c:v>
                </c:pt>
                <c:pt idx="152">
                  <c:v>51.335847240051343</c:v>
                </c:pt>
                <c:pt idx="153">
                  <c:v>51.576540436457002</c:v>
                </c:pt>
                <c:pt idx="154">
                  <c:v>56.045410783055189</c:v>
                </c:pt>
                <c:pt idx="155">
                  <c:v>57.268934531450597</c:v>
                </c:pt>
                <c:pt idx="156">
                  <c:v>58.713093709884483</c:v>
                </c:pt>
                <c:pt idx="157">
                  <c:v>48.916880616174602</c:v>
                </c:pt>
                <c:pt idx="158">
                  <c:v>63.185975609756092</c:v>
                </c:pt>
                <c:pt idx="159">
                  <c:v>46.160943517329905</c:v>
                </c:pt>
                <c:pt idx="160">
                  <c:v>62.339537869062902</c:v>
                </c:pt>
                <c:pt idx="161">
                  <c:v>54.946245186136089</c:v>
                </c:pt>
                <c:pt idx="162">
                  <c:v>64.409499358151479</c:v>
                </c:pt>
                <c:pt idx="163">
                  <c:v>44.797015404364579</c:v>
                </c:pt>
                <c:pt idx="164">
                  <c:v>70.715661103979471</c:v>
                </c:pt>
                <c:pt idx="165">
                  <c:v>52.647625160462148</c:v>
                </c:pt>
                <c:pt idx="166">
                  <c:v>62.993421052631597</c:v>
                </c:pt>
                <c:pt idx="167">
                  <c:v>46.806803594351734</c:v>
                </c:pt>
                <c:pt idx="168">
                  <c:v>63.831835686777922</c:v>
                </c:pt>
                <c:pt idx="169">
                  <c:v>50.184531450577659</c:v>
                </c:pt>
                <c:pt idx="170">
                  <c:v>67.923620025673955</c:v>
                </c:pt>
                <c:pt idx="171">
                  <c:v>49.482509627727865</c:v>
                </c:pt>
                <c:pt idx="172">
                  <c:v>71.108793324775363</c:v>
                </c:pt>
                <c:pt idx="173">
                  <c:v>59.51540436456996</c:v>
                </c:pt>
                <c:pt idx="174">
                  <c:v>58.941752246469832</c:v>
                </c:pt>
                <c:pt idx="175">
                  <c:v>61.709724005134802</c:v>
                </c:pt>
                <c:pt idx="176">
                  <c:v>60.698812580231071</c:v>
                </c:pt>
                <c:pt idx="177">
                  <c:v>58.472400513478824</c:v>
                </c:pt>
                <c:pt idx="178">
                  <c:v>60.261553273427474</c:v>
                </c:pt>
                <c:pt idx="179">
                  <c:v>58.753209242618752</c:v>
                </c:pt>
                <c:pt idx="180">
                  <c:v>58.40019255455713</c:v>
                </c:pt>
                <c:pt idx="181">
                  <c:v>60.983632862644413</c:v>
                </c:pt>
                <c:pt idx="182">
                  <c:v>61.713735558408224</c:v>
                </c:pt>
                <c:pt idx="183">
                  <c:v>58.38815789473685</c:v>
                </c:pt>
                <c:pt idx="184">
                  <c:v>60.803112965340169</c:v>
                </c:pt>
                <c:pt idx="185">
                  <c:v>64.277118100128391</c:v>
                </c:pt>
                <c:pt idx="186">
                  <c:v>57.525673940949957</c:v>
                </c:pt>
                <c:pt idx="187">
                  <c:v>67.293806161745835</c:v>
                </c:pt>
                <c:pt idx="188">
                  <c:v>57.826540436457002</c:v>
                </c:pt>
                <c:pt idx="189">
                  <c:v>64.008344030808743</c:v>
                </c:pt>
                <c:pt idx="190">
                  <c:v>62.600288831835684</c:v>
                </c:pt>
                <c:pt idx="191">
                  <c:v>58.98989088575096</c:v>
                </c:pt>
                <c:pt idx="192">
                  <c:v>64.3533376123235</c:v>
                </c:pt>
                <c:pt idx="193">
                  <c:v>60.8191591784339</c:v>
                </c:pt>
                <c:pt idx="194">
                  <c:v>61.481065468549431</c:v>
                </c:pt>
                <c:pt idx="195">
                  <c:v>65.933889602053924</c:v>
                </c:pt>
                <c:pt idx="196">
                  <c:v>61.497111681643133</c:v>
                </c:pt>
                <c:pt idx="197">
                  <c:v>64.409499358151479</c:v>
                </c:pt>
                <c:pt idx="198">
                  <c:v>62.752727856225938</c:v>
                </c:pt>
                <c:pt idx="199">
                  <c:v>59.900513478819015</c:v>
                </c:pt>
                <c:pt idx="200">
                  <c:v>68.553433889602061</c:v>
                </c:pt>
                <c:pt idx="201">
                  <c:v>59.370988446726564</c:v>
                </c:pt>
                <c:pt idx="202">
                  <c:v>58.901636713735563</c:v>
                </c:pt>
                <c:pt idx="203">
                  <c:v>65.80953145057768</c:v>
                </c:pt>
              </c:numCache>
            </c:numRef>
          </c:yVal>
          <c:smooth val="0"/>
        </c:ser>
        <c:ser>
          <c:idx val="3"/>
          <c:order val="3"/>
          <c:tx>
            <c:v>C12 and CO2 at 4 ft/day</c:v>
          </c:tx>
          <c:spPr>
            <a:ln w="28575">
              <a:noFill/>
            </a:ln>
          </c:spPr>
          <c:xVal>
            <c:numRef>
              <c:f>'WAG followed by co-injection 80'!$J$1012:$J$1402</c:f>
              <c:numCache>
                <c:formatCode>General</c:formatCode>
                <c:ptCount val="391"/>
                <c:pt idx="0">
                  <c:v>8.2138716356107633</c:v>
                </c:pt>
                <c:pt idx="1">
                  <c:v>8.2239130434782588</c:v>
                </c:pt>
                <c:pt idx="2">
                  <c:v>8.2339544513457543</c:v>
                </c:pt>
                <c:pt idx="3">
                  <c:v>8.2439958592132498</c:v>
                </c:pt>
                <c:pt idx="4">
                  <c:v>8.2540372670807436</c:v>
                </c:pt>
                <c:pt idx="5">
                  <c:v>8.2640786749482391</c:v>
                </c:pt>
                <c:pt idx="6">
                  <c:v>8.2741200828157329</c:v>
                </c:pt>
                <c:pt idx="7">
                  <c:v>8.2841614906832266</c:v>
                </c:pt>
                <c:pt idx="8">
                  <c:v>8.2942028985507239</c:v>
                </c:pt>
                <c:pt idx="9">
                  <c:v>8.3042443064182176</c:v>
                </c:pt>
                <c:pt idx="10">
                  <c:v>8.3142857142857132</c:v>
                </c:pt>
                <c:pt idx="11">
                  <c:v>8.3243271221532069</c:v>
                </c:pt>
                <c:pt idx="12">
                  <c:v>8.3343685300207024</c:v>
                </c:pt>
                <c:pt idx="13">
                  <c:v>8.3444099378881962</c:v>
                </c:pt>
                <c:pt idx="14">
                  <c:v>8.3544513457556917</c:v>
                </c:pt>
                <c:pt idx="15">
                  <c:v>8.3644927536231872</c:v>
                </c:pt>
                <c:pt idx="16">
                  <c:v>8.374534161490681</c:v>
                </c:pt>
                <c:pt idx="17">
                  <c:v>8.3845755693581765</c:v>
                </c:pt>
                <c:pt idx="18">
                  <c:v>8.3946169772256702</c:v>
                </c:pt>
                <c:pt idx="19">
                  <c:v>8.4046583850931658</c:v>
                </c:pt>
                <c:pt idx="20">
                  <c:v>8.4146997929606613</c:v>
                </c:pt>
                <c:pt idx="21">
                  <c:v>8.424741200828155</c:v>
                </c:pt>
                <c:pt idx="22">
                  <c:v>8.4347826086956506</c:v>
                </c:pt>
                <c:pt idx="23">
                  <c:v>8.4448240165631443</c:v>
                </c:pt>
                <c:pt idx="24">
                  <c:v>8.4548654244306398</c:v>
                </c:pt>
                <c:pt idx="25">
                  <c:v>8.4649068322981336</c:v>
                </c:pt>
                <c:pt idx="26">
                  <c:v>8.4749482401656309</c:v>
                </c:pt>
                <c:pt idx="27">
                  <c:v>8.4849896480331246</c:v>
                </c:pt>
                <c:pt idx="28">
                  <c:v>8.4950310559006184</c:v>
                </c:pt>
                <c:pt idx="29">
                  <c:v>8.5050724637681139</c:v>
                </c:pt>
                <c:pt idx="30">
                  <c:v>8.5151138716356076</c:v>
                </c:pt>
                <c:pt idx="31">
                  <c:v>8.5251552795031049</c:v>
                </c:pt>
                <c:pt idx="32">
                  <c:v>8.5351966873705987</c:v>
                </c:pt>
                <c:pt idx="33">
                  <c:v>8.5452380952380942</c:v>
                </c:pt>
                <c:pt idx="34">
                  <c:v>8.5552795031055879</c:v>
                </c:pt>
                <c:pt idx="35">
                  <c:v>8.5653209109730835</c:v>
                </c:pt>
                <c:pt idx="36">
                  <c:v>8.5753623188405772</c:v>
                </c:pt>
                <c:pt idx="37">
                  <c:v>8.5854037267080727</c:v>
                </c:pt>
                <c:pt idx="38">
                  <c:v>8.5954451345755682</c:v>
                </c:pt>
                <c:pt idx="39">
                  <c:v>8.605486542443062</c:v>
                </c:pt>
                <c:pt idx="40">
                  <c:v>8.6155279503105575</c:v>
                </c:pt>
                <c:pt idx="41">
                  <c:v>8.6255693581780513</c:v>
                </c:pt>
                <c:pt idx="42">
                  <c:v>8.6356107660455468</c:v>
                </c:pt>
                <c:pt idx="43">
                  <c:v>8.6456521739130423</c:v>
                </c:pt>
                <c:pt idx="44">
                  <c:v>8.6556935817805361</c:v>
                </c:pt>
                <c:pt idx="45">
                  <c:v>8.6657349896480316</c:v>
                </c:pt>
                <c:pt idx="46">
                  <c:v>8.6757763975155253</c:v>
                </c:pt>
                <c:pt idx="47">
                  <c:v>8.6858178053830208</c:v>
                </c:pt>
                <c:pt idx="48">
                  <c:v>8.6958592132505146</c:v>
                </c:pt>
                <c:pt idx="49">
                  <c:v>8.7059006211180119</c:v>
                </c:pt>
                <c:pt idx="50">
                  <c:v>8.7159420289855056</c:v>
                </c:pt>
                <c:pt idx="51">
                  <c:v>8.7259834368529994</c:v>
                </c:pt>
                <c:pt idx="52">
                  <c:v>8.7360248447204949</c:v>
                </c:pt>
                <c:pt idx="53">
                  <c:v>8.7460662525879886</c:v>
                </c:pt>
                <c:pt idx="54">
                  <c:v>8.7561076604554842</c:v>
                </c:pt>
                <c:pt idx="55">
                  <c:v>8.7661490683229797</c:v>
                </c:pt>
                <c:pt idx="56">
                  <c:v>8.7761904761904752</c:v>
                </c:pt>
                <c:pt idx="57">
                  <c:v>8.786231884057969</c:v>
                </c:pt>
                <c:pt idx="58">
                  <c:v>8.7962732919254627</c:v>
                </c:pt>
                <c:pt idx="59">
                  <c:v>8.8063146997929582</c:v>
                </c:pt>
                <c:pt idx="60">
                  <c:v>8.8163561076604537</c:v>
                </c:pt>
                <c:pt idx="61">
                  <c:v>8.8263975155279493</c:v>
                </c:pt>
                <c:pt idx="62">
                  <c:v>8.836438923395443</c:v>
                </c:pt>
                <c:pt idx="63">
                  <c:v>8.8464803312629385</c:v>
                </c:pt>
                <c:pt idx="64">
                  <c:v>8.8565217391304323</c:v>
                </c:pt>
                <c:pt idx="65">
                  <c:v>8.8665631469979278</c:v>
                </c:pt>
                <c:pt idx="66">
                  <c:v>8.8766045548654233</c:v>
                </c:pt>
                <c:pt idx="67">
                  <c:v>8.8866459627329171</c:v>
                </c:pt>
                <c:pt idx="68">
                  <c:v>8.8966873706004126</c:v>
                </c:pt>
                <c:pt idx="69">
                  <c:v>8.9067287784679063</c:v>
                </c:pt>
                <c:pt idx="70">
                  <c:v>8.9167701863354019</c:v>
                </c:pt>
                <c:pt idx="71">
                  <c:v>8.9268115942028956</c:v>
                </c:pt>
                <c:pt idx="72">
                  <c:v>8.9368530020703929</c:v>
                </c:pt>
                <c:pt idx="73">
                  <c:v>8.9468944099378866</c:v>
                </c:pt>
                <c:pt idx="74">
                  <c:v>8.9569358178053804</c:v>
                </c:pt>
                <c:pt idx="75">
                  <c:v>8.9669772256728759</c:v>
                </c:pt>
                <c:pt idx="76">
                  <c:v>8.9770186335403697</c:v>
                </c:pt>
                <c:pt idx="77">
                  <c:v>8.987060041407867</c:v>
                </c:pt>
                <c:pt idx="78">
                  <c:v>8.9971014492753607</c:v>
                </c:pt>
                <c:pt idx="79">
                  <c:v>9.0071428571428562</c:v>
                </c:pt>
                <c:pt idx="80">
                  <c:v>9.01718426501035</c:v>
                </c:pt>
                <c:pt idx="81">
                  <c:v>9.0272256728778437</c:v>
                </c:pt>
                <c:pt idx="82">
                  <c:v>9.0372670807453392</c:v>
                </c:pt>
                <c:pt idx="83">
                  <c:v>9.0473084886128348</c:v>
                </c:pt>
                <c:pt idx="84">
                  <c:v>9.0573498964803303</c:v>
                </c:pt>
                <c:pt idx="85">
                  <c:v>9.067391304347824</c:v>
                </c:pt>
                <c:pt idx="86">
                  <c:v>9.0774327122153196</c:v>
                </c:pt>
                <c:pt idx="87">
                  <c:v>9.0874741200828133</c:v>
                </c:pt>
                <c:pt idx="88">
                  <c:v>9.097515527950307</c:v>
                </c:pt>
                <c:pt idx="89">
                  <c:v>9.1075569358178043</c:v>
                </c:pt>
                <c:pt idx="90">
                  <c:v>9.1175983436852981</c:v>
                </c:pt>
                <c:pt idx="91">
                  <c:v>9.1276397515527936</c:v>
                </c:pt>
                <c:pt idx="92">
                  <c:v>9.1376811594202874</c:v>
                </c:pt>
                <c:pt idx="93">
                  <c:v>9.1477225672877829</c:v>
                </c:pt>
                <c:pt idx="94">
                  <c:v>9.1577639751552766</c:v>
                </c:pt>
                <c:pt idx="95">
                  <c:v>9.1678053830227739</c:v>
                </c:pt>
                <c:pt idx="96">
                  <c:v>9.1778467908902677</c:v>
                </c:pt>
                <c:pt idx="97">
                  <c:v>9.1878881987577614</c:v>
                </c:pt>
                <c:pt idx="98">
                  <c:v>9.1979296066252569</c:v>
                </c:pt>
                <c:pt idx="99">
                  <c:v>9.2079710144927507</c:v>
                </c:pt>
                <c:pt idx="100">
                  <c:v>9.2180124223602462</c:v>
                </c:pt>
                <c:pt idx="101">
                  <c:v>9.2280538302277417</c:v>
                </c:pt>
                <c:pt idx="102">
                  <c:v>9.2380952380952372</c:v>
                </c:pt>
                <c:pt idx="103">
                  <c:v>9.248136645962731</c:v>
                </c:pt>
                <c:pt idx="104">
                  <c:v>9.2581780538302247</c:v>
                </c:pt>
                <c:pt idx="105">
                  <c:v>9.2682194616977203</c:v>
                </c:pt>
                <c:pt idx="106">
                  <c:v>9.2782608695652158</c:v>
                </c:pt>
                <c:pt idx="107">
                  <c:v>9.2883022774327113</c:v>
                </c:pt>
                <c:pt idx="108">
                  <c:v>9.2983436853002051</c:v>
                </c:pt>
                <c:pt idx="109">
                  <c:v>9.3083850931677006</c:v>
                </c:pt>
                <c:pt idx="110">
                  <c:v>9.3184265010351943</c:v>
                </c:pt>
                <c:pt idx="111">
                  <c:v>9.3284679089026881</c:v>
                </c:pt>
                <c:pt idx="112">
                  <c:v>9.3385093167701836</c:v>
                </c:pt>
                <c:pt idx="113">
                  <c:v>9.3485507246376791</c:v>
                </c:pt>
                <c:pt idx="114">
                  <c:v>9.3585921325051746</c:v>
                </c:pt>
                <c:pt idx="115">
                  <c:v>9.3686335403726684</c:v>
                </c:pt>
                <c:pt idx="116">
                  <c:v>9.3786749482401639</c:v>
                </c:pt>
                <c:pt idx="117">
                  <c:v>9.3887163561076576</c:v>
                </c:pt>
                <c:pt idx="118">
                  <c:v>9.3987577639751532</c:v>
                </c:pt>
                <c:pt idx="119">
                  <c:v>9.4087991718426487</c:v>
                </c:pt>
                <c:pt idx="120">
                  <c:v>9.4188405797101424</c:v>
                </c:pt>
                <c:pt idx="121">
                  <c:v>9.428881987577638</c:v>
                </c:pt>
                <c:pt idx="122">
                  <c:v>9.4389233954451317</c:v>
                </c:pt>
                <c:pt idx="123">
                  <c:v>9.448964803312629</c:v>
                </c:pt>
                <c:pt idx="124">
                  <c:v>9.4590062111801227</c:v>
                </c:pt>
                <c:pt idx="125">
                  <c:v>9.4690476190476183</c:v>
                </c:pt>
                <c:pt idx="126">
                  <c:v>9.479089026915112</c:v>
                </c:pt>
                <c:pt idx="127">
                  <c:v>9.4891304347826058</c:v>
                </c:pt>
                <c:pt idx="128">
                  <c:v>9.4991718426501013</c:v>
                </c:pt>
                <c:pt idx="129">
                  <c:v>9.509213250517595</c:v>
                </c:pt>
                <c:pt idx="130">
                  <c:v>9.5192546583850923</c:v>
                </c:pt>
                <c:pt idx="131">
                  <c:v>9.5292960662525861</c:v>
                </c:pt>
                <c:pt idx="132">
                  <c:v>9.5393374741200816</c:v>
                </c:pt>
                <c:pt idx="133">
                  <c:v>9.5493788819875753</c:v>
                </c:pt>
                <c:pt idx="134">
                  <c:v>9.5594202898550691</c:v>
                </c:pt>
                <c:pt idx="135">
                  <c:v>9.5694616977225664</c:v>
                </c:pt>
                <c:pt idx="136">
                  <c:v>9.5795031055900601</c:v>
                </c:pt>
                <c:pt idx="137">
                  <c:v>9.5895445134575557</c:v>
                </c:pt>
                <c:pt idx="138">
                  <c:v>9.5995859213250494</c:v>
                </c:pt>
                <c:pt idx="139">
                  <c:v>9.6096273291925449</c:v>
                </c:pt>
                <c:pt idx="140">
                  <c:v>9.6196687370600387</c:v>
                </c:pt>
                <c:pt idx="141">
                  <c:v>9.6297101449275342</c:v>
                </c:pt>
                <c:pt idx="142">
                  <c:v>9.6397515527950297</c:v>
                </c:pt>
                <c:pt idx="143">
                  <c:v>9.6497929606625235</c:v>
                </c:pt>
                <c:pt idx="144">
                  <c:v>9.659834368530019</c:v>
                </c:pt>
                <c:pt idx="145">
                  <c:v>9.6698757763975127</c:v>
                </c:pt>
                <c:pt idx="146">
                  <c:v>9.6799171842650082</c:v>
                </c:pt>
                <c:pt idx="147">
                  <c:v>9.6899585921325038</c:v>
                </c:pt>
                <c:pt idx="148">
                  <c:v>9.6999999999999975</c:v>
                </c:pt>
                <c:pt idx="149">
                  <c:v>9.710041407867493</c:v>
                </c:pt>
                <c:pt idx="150">
                  <c:v>9.7200828157349868</c:v>
                </c:pt>
                <c:pt idx="151">
                  <c:v>9.7301242236024823</c:v>
                </c:pt>
                <c:pt idx="152">
                  <c:v>9.7401656314699778</c:v>
                </c:pt>
                <c:pt idx="153">
                  <c:v>9.7502070393374733</c:v>
                </c:pt>
                <c:pt idx="154">
                  <c:v>9.7602484472049671</c:v>
                </c:pt>
                <c:pt idx="155">
                  <c:v>9.7702898550724626</c:v>
                </c:pt>
                <c:pt idx="156">
                  <c:v>9.7803312629399564</c:v>
                </c:pt>
                <c:pt idx="157">
                  <c:v>9.7903726708074501</c:v>
                </c:pt>
                <c:pt idx="158">
                  <c:v>9.8004140786749456</c:v>
                </c:pt>
                <c:pt idx="159">
                  <c:v>9.8104554865424412</c:v>
                </c:pt>
                <c:pt idx="160">
                  <c:v>9.8204968944099367</c:v>
                </c:pt>
                <c:pt idx="161">
                  <c:v>9.8305383022774304</c:v>
                </c:pt>
                <c:pt idx="162">
                  <c:v>9.8405797101449259</c:v>
                </c:pt>
                <c:pt idx="163">
                  <c:v>9.8506211180124197</c:v>
                </c:pt>
                <c:pt idx="164">
                  <c:v>9.8606625258799152</c:v>
                </c:pt>
                <c:pt idx="165">
                  <c:v>9.8707039337474107</c:v>
                </c:pt>
                <c:pt idx="166">
                  <c:v>9.8807453416149045</c:v>
                </c:pt>
                <c:pt idx="167">
                  <c:v>9.8907867494824</c:v>
                </c:pt>
                <c:pt idx="168">
                  <c:v>9.9008281573498937</c:v>
                </c:pt>
                <c:pt idx="169">
                  <c:v>9.9108695652173893</c:v>
                </c:pt>
                <c:pt idx="170">
                  <c:v>9.9209109730848848</c:v>
                </c:pt>
                <c:pt idx="171">
                  <c:v>9.9309523809523785</c:v>
                </c:pt>
                <c:pt idx="172">
                  <c:v>9.9409937888198741</c:v>
                </c:pt>
                <c:pt idx="173">
                  <c:v>9.9510351966873678</c:v>
                </c:pt>
                <c:pt idx="174">
                  <c:v>9.9610766045548633</c:v>
                </c:pt>
                <c:pt idx="175">
                  <c:v>9.9711180124223571</c:v>
                </c:pt>
                <c:pt idx="176">
                  <c:v>9.9811594202898544</c:v>
                </c:pt>
                <c:pt idx="177">
                  <c:v>9.9912008281573481</c:v>
                </c:pt>
                <c:pt idx="178">
                  <c:v>10.001242236024842</c:v>
                </c:pt>
                <c:pt idx="179">
                  <c:v>10.011283643892337</c:v>
                </c:pt>
                <c:pt idx="180">
                  <c:v>10.021325051759831</c:v>
                </c:pt>
                <c:pt idx="181">
                  <c:v>10.031366459627328</c:v>
                </c:pt>
                <c:pt idx="182">
                  <c:v>10.041407867494822</c:v>
                </c:pt>
                <c:pt idx="183">
                  <c:v>10.051449275362318</c:v>
                </c:pt>
                <c:pt idx="184">
                  <c:v>10.061490683229811</c:v>
                </c:pt>
                <c:pt idx="185">
                  <c:v>10.071532091097307</c:v>
                </c:pt>
                <c:pt idx="186">
                  <c:v>10.081573498964801</c:v>
                </c:pt>
                <c:pt idx="187">
                  <c:v>10.091614906832294</c:v>
                </c:pt>
                <c:pt idx="188">
                  <c:v>10.101656314699792</c:v>
                </c:pt>
                <c:pt idx="189">
                  <c:v>10.111697722567285</c:v>
                </c:pt>
                <c:pt idx="190">
                  <c:v>10.121739130434781</c:v>
                </c:pt>
                <c:pt idx="191">
                  <c:v>10.131780538302275</c:v>
                </c:pt>
                <c:pt idx="192">
                  <c:v>10.14182194616977</c:v>
                </c:pt>
                <c:pt idx="193">
                  <c:v>10.151863354037266</c:v>
                </c:pt>
                <c:pt idx="194">
                  <c:v>10.16190476190476</c:v>
                </c:pt>
                <c:pt idx="195">
                  <c:v>10.171946169772255</c:v>
                </c:pt>
                <c:pt idx="196">
                  <c:v>10.181987577639749</c:v>
                </c:pt>
                <c:pt idx="197">
                  <c:v>10.192028985507244</c:v>
                </c:pt>
                <c:pt idx="198">
                  <c:v>10.20207039337474</c:v>
                </c:pt>
                <c:pt idx="199">
                  <c:v>10.212111801242234</c:v>
                </c:pt>
                <c:pt idx="200">
                  <c:v>10.222153209109729</c:v>
                </c:pt>
                <c:pt idx="201">
                  <c:v>10.232194616977223</c:v>
                </c:pt>
                <c:pt idx="202">
                  <c:v>10.242236024844718</c:v>
                </c:pt>
                <c:pt idx="203">
                  <c:v>10.252277432712212</c:v>
                </c:pt>
                <c:pt idx="204">
                  <c:v>10.262318840579708</c:v>
                </c:pt>
                <c:pt idx="205">
                  <c:v>10.272360248447203</c:v>
                </c:pt>
                <c:pt idx="206">
                  <c:v>10.282401656314699</c:v>
                </c:pt>
                <c:pt idx="207">
                  <c:v>10.292443064182192</c:v>
                </c:pt>
                <c:pt idx="208">
                  <c:v>10.302484472049686</c:v>
                </c:pt>
                <c:pt idx="209">
                  <c:v>10.312525879917182</c:v>
                </c:pt>
                <c:pt idx="210">
                  <c:v>10.322567287784677</c:v>
                </c:pt>
                <c:pt idx="211">
                  <c:v>10.332608695652173</c:v>
                </c:pt>
                <c:pt idx="212">
                  <c:v>10.342650103519667</c:v>
                </c:pt>
                <c:pt idx="213">
                  <c:v>10.352691511387162</c:v>
                </c:pt>
                <c:pt idx="214">
                  <c:v>10.362732919254656</c:v>
                </c:pt>
                <c:pt idx="215">
                  <c:v>10.372774327122153</c:v>
                </c:pt>
                <c:pt idx="216">
                  <c:v>10.382815734989645</c:v>
                </c:pt>
                <c:pt idx="217">
                  <c:v>10.392857142857141</c:v>
                </c:pt>
                <c:pt idx="218">
                  <c:v>10.402898550724636</c:v>
                </c:pt>
                <c:pt idx="219">
                  <c:v>10.41293995859213</c:v>
                </c:pt>
                <c:pt idx="220">
                  <c:v>10.422981366459625</c:v>
                </c:pt>
                <c:pt idx="221">
                  <c:v>10.433022774327119</c:v>
                </c:pt>
                <c:pt idx="222">
                  <c:v>10.443064182194616</c:v>
                </c:pt>
                <c:pt idx="223">
                  <c:v>10.45310559006211</c:v>
                </c:pt>
                <c:pt idx="224">
                  <c:v>10.463146997929604</c:v>
                </c:pt>
                <c:pt idx="225">
                  <c:v>10.473188405797099</c:v>
                </c:pt>
                <c:pt idx="226">
                  <c:v>10.483229813664593</c:v>
                </c:pt>
                <c:pt idx="227">
                  <c:v>10.49327122153209</c:v>
                </c:pt>
                <c:pt idx="228">
                  <c:v>10.503312629399584</c:v>
                </c:pt>
                <c:pt idx="229">
                  <c:v>10.51335403726708</c:v>
                </c:pt>
                <c:pt idx="230">
                  <c:v>10.523395445134573</c:v>
                </c:pt>
                <c:pt idx="231">
                  <c:v>10.533436853002067</c:v>
                </c:pt>
                <c:pt idx="232">
                  <c:v>10.543478260869563</c:v>
                </c:pt>
                <c:pt idx="233">
                  <c:v>10.553519668737056</c:v>
                </c:pt>
                <c:pt idx="234">
                  <c:v>10.563561076604554</c:v>
                </c:pt>
                <c:pt idx="235">
                  <c:v>10.573602484472048</c:v>
                </c:pt>
                <c:pt idx="236">
                  <c:v>10.583643892339543</c:v>
                </c:pt>
                <c:pt idx="237">
                  <c:v>10.593685300207037</c:v>
                </c:pt>
                <c:pt idx="238">
                  <c:v>10.603726708074531</c:v>
                </c:pt>
                <c:pt idx="239">
                  <c:v>10.613768115942028</c:v>
                </c:pt>
                <c:pt idx="240">
                  <c:v>10.623809523809522</c:v>
                </c:pt>
                <c:pt idx="241">
                  <c:v>10.633850931677017</c:v>
                </c:pt>
                <c:pt idx="242">
                  <c:v>10.643892339544511</c:v>
                </c:pt>
                <c:pt idx="243">
                  <c:v>10.653933747412006</c:v>
                </c:pt>
                <c:pt idx="244">
                  <c:v>10.663975155279502</c:v>
                </c:pt>
                <c:pt idx="245">
                  <c:v>10.674016563146996</c:v>
                </c:pt>
                <c:pt idx="246">
                  <c:v>10.684057971014491</c:v>
                </c:pt>
                <c:pt idx="247">
                  <c:v>10.694099378881985</c:v>
                </c:pt>
                <c:pt idx="248">
                  <c:v>10.70414078674948</c:v>
                </c:pt>
                <c:pt idx="249">
                  <c:v>10.714182194616974</c:v>
                </c:pt>
                <c:pt idx="250">
                  <c:v>10.72422360248447</c:v>
                </c:pt>
                <c:pt idx="251">
                  <c:v>10.734265010351965</c:v>
                </c:pt>
                <c:pt idx="252">
                  <c:v>10.744306418219461</c:v>
                </c:pt>
                <c:pt idx="253">
                  <c:v>10.754347826086954</c:v>
                </c:pt>
                <c:pt idx="254">
                  <c:v>10.764389233954448</c:v>
                </c:pt>
                <c:pt idx="255">
                  <c:v>10.774430641821944</c:v>
                </c:pt>
                <c:pt idx="256">
                  <c:v>10.784472049689439</c:v>
                </c:pt>
                <c:pt idx="257">
                  <c:v>10.794513457556935</c:v>
                </c:pt>
                <c:pt idx="258">
                  <c:v>10.804554865424429</c:v>
                </c:pt>
                <c:pt idx="259">
                  <c:v>10.814596273291924</c:v>
                </c:pt>
                <c:pt idx="260">
                  <c:v>10.824637681159418</c:v>
                </c:pt>
                <c:pt idx="261">
                  <c:v>10.834679089026912</c:v>
                </c:pt>
                <c:pt idx="262">
                  <c:v>10.844720496894407</c:v>
                </c:pt>
                <c:pt idx="263">
                  <c:v>10.854761904761903</c:v>
                </c:pt>
                <c:pt idx="264">
                  <c:v>10.864803312629398</c:v>
                </c:pt>
                <c:pt idx="265">
                  <c:v>10.874844720496892</c:v>
                </c:pt>
                <c:pt idx="266">
                  <c:v>10.884886128364387</c:v>
                </c:pt>
                <c:pt idx="267">
                  <c:v>10.894927536231881</c:v>
                </c:pt>
                <c:pt idx="268">
                  <c:v>10.904968944099377</c:v>
                </c:pt>
                <c:pt idx="269">
                  <c:v>10.915010351966872</c:v>
                </c:pt>
                <c:pt idx="270">
                  <c:v>10.925051759834366</c:v>
                </c:pt>
                <c:pt idx="271">
                  <c:v>10.935093167701861</c:v>
                </c:pt>
                <c:pt idx="272">
                  <c:v>10.945134575569355</c:v>
                </c:pt>
                <c:pt idx="273">
                  <c:v>10.955175983436853</c:v>
                </c:pt>
                <c:pt idx="274">
                  <c:v>10.965217391304344</c:v>
                </c:pt>
                <c:pt idx="275">
                  <c:v>10.97525879917184</c:v>
                </c:pt>
                <c:pt idx="276">
                  <c:v>10.985300207039336</c:v>
                </c:pt>
                <c:pt idx="277">
                  <c:v>10.995341614906829</c:v>
                </c:pt>
                <c:pt idx="278">
                  <c:v>11.005383022774325</c:v>
                </c:pt>
                <c:pt idx="279">
                  <c:v>11.015424430641819</c:v>
                </c:pt>
                <c:pt idx="280">
                  <c:v>11.025465838509316</c:v>
                </c:pt>
                <c:pt idx="281">
                  <c:v>11.03550724637681</c:v>
                </c:pt>
                <c:pt idx="282">
                  <c:v>11.045548654244305</c:v>
                </c:pt>
                <c:pt idx="283">
                  <c:v>11.055590062111799</c:v>
                </c:pt>
                <c:pt idx="284">
                  <c:v>11.065631469979293</c:v>
                </c:pt>
                <c:pt idx="285">
                  <c:v>11.07567287784679</c:v>
                </c:pt>
                <c:pt idx="286">
                  <c:v>11.085714285714284</c:v>
                </c:pt>
                <c:pt idx="287">
                  <c:v>11.095755693581779</c:v>
                </c:pt>
                <c:pt idx="288">
                  <c:v>11.105797101449273</c:v>
                </c:pt>
                <c:pt idx="289">
                  <c:v>11.115838509316768</c:v>
                </c:pt>
                <c:pt idx="290">
                  <c:v>11.125879917184262</c:v>
                </c:pt>
                <c:pt idx="291">
                  <c:v>11.135921325051756</c:v>
                </c:pt>
                <c:pt idx="292">
                  <c:v>11.145962732919253</c:v>
                </c:pt>
                <c:pt idx="293">
                  <c:v>11.156004140786747</c:v>
                </c:pt>
                <c:pt idx="294">
                  <c:v>11.166045548654242</c:v>
                </c:pt>
                <c:pt idx="295">
                  <c:v>11.176086956521736</c:v>
                </c:pt>
                <c:pt idx="296">
                  <c:v>11.186128364389232</c:v>
                </c:pt>
                <c:pt idx="297">
                  <c:v>11.196169772256727</c:v>
                </c:pt>
                <c:pt idx="298">
                  <c:v>11.206211180124221</c:v>
                </c:pt>
                <c:pt idx="299">
                  <c:v>11.216252587991717</c:v>
                </c:pt>
                <c:pt idx="300">
                  <c:v>11.22629399585921</c:v>
                </c:pt>
                <c:pt idx="301">
                  <c:v>11.236335403726706</c:v>
                </c:pt>
                <c:pt idx="302">
                  <c:v>11.246376811594201</c:v>
                </c:pt>
                <c:pt idx="303">
                  <c:v>11.256418219461695</c:v>
                </c:pt>
                <c:pt idx="304">
                  <c:v>11.266459627329191</c:v>
                </c:pt>
                <c:pt idx="305">
                  <c:v>11.276501035196684</c:v>
                </c:pt>
                <c:pt idx="306">
                  <c:v>11.28654244306418</c:v>
                </c:pt>
                <c:pt idx="307">
                  <c:v>11.296583850931674</c:v>
                </c:pt>
                <c:pt idx="308">
                  <c:v>11.306625258799169</c:v>
                </c:pt>
                <c:pt idx="309">
                  <c:v>11.316666666666665</c:v>
                </c:pt>
                <c:pt idx="310">
                  <c:v>11.32670807453416</c:v>
                </c:pt>
                <c:pt idx="311">
                  <c:v>11.336749482401654</c:v>
                </c:pt>
                <c:pt idx="312">
                  <c:v>11.346790890269149</c:v>
                </c:pt>
                <c:pt idx="313">
                  <c:v>11.356832298136643</c:v>
                </c:pt>
                <c:pt idx="314">
                  <c:v>11.366873706004139</c:v>
                </c:pt>
                <c:pt idx="315">
                  <c:v>11.376915113871634</c:v>
                </c:pt>
                <c:pt idx="316">
                  <c:v>11.386956521739128</c:v>
                </c:pt>
                <c:pt idx="317">
                  <c:v>11.396997929606624</c:v>
                </c:pt>
                <c:pt idx="318">
                  <c:v>11.407039337474117</c:v>
                </c:pt>
                <c:pt idx="319">
                  <c:v>11.417080745341615</c:v>
                </c:pt>
                <c:pt idx="320">
                  <c:v>11.427122153209107</c:v>
                </c:pt>
                <c:pt idx="321">
                  <c:v>11.437163561076602</c:v>
                </c:pt>
                <c:pt idx="322">
                  <c:v>11.447204968944098</c:v>
                </c:pt>
                <c:pt idx="323">
                  <c:v>11.457246376811591</c:v>
                </c:pt>
                <c:pt idx="324">
                  <c:v>11.467287784679087</c:v>
                </c:pt>
                <c:pt idx="325">
                  <c:v>11.477329192546581</c:v>
                </c:pt>
                <c:pt idx="326">
                  <c:v>11.487370600414078</c:v>
                </c:pt>
                <c:pt idx="327">
                  <c:v>11.497412008281572</c:v>
                </c:pt>
                <c:pt idx="328">
                  <c:v>11.507453416149065</c:v>
                </c:pt>
                <c:pt idx="329">
                  <c:v>11.517494824016561</c:v>
                </c:pt>
                <c:pt idx="330">
                  <c:v>11.527536231884055</c:v>
                </c:pt>
                <c:pt idx="331">
                  <c:v>11.537577639751552</c:v>
                </c:pt>
                <c:pt idx="332">
                  <c:v>11.547619047619046</c:v>
                </c:pt>
                <c:pt idx="333">
                  <c:v>11.557660455486541</c:v>
                </c:pt>
                <c:pt idx="334">
                  <c:v>11.567701863354035</c:v>
                </c:pt>
                <c:pt idx="335">
                  <c:v>11.577743271221529</c:v>
                </c:pt>
                <c:pt idx="336">
                  <c:v>11.587784679089024</c:v>
                </c:pt>
                <c:pt idx="337">
                  <c:v>11.597826086956518</c:v>
                </c:pt>
                <c:pt idx="338">
                  <c:v>11.607867494824015</c:v>
                </c:pt>
                <c:pt idx="339">
                  <c:v>11.617908902691509</c:v>
                </c:pt>
                <c:pt idx="340">
                  <c:v>11.627950310559005</c:v>
                </c:pt>
                <c:pt idx="341">
                  <c:v>11.637991718426498</c:v>
                </c:pt>
                <c:pt idx="342">
                  <c:v>11.648033126293994</c:v>
                </c:pt>
                <c:pt idx="343">
                  <c:v>11.658074534161489</c:v>
                </c:pt>
                <c:pt idx="344">
                  <c:v>11.668115942028983</c:v>
                </c:pt>
                <c:pt idx="345">
                  <c:v>11.678157349896479</c:v>
                </c:pt>
                <c:pt idx="346">
                  <c:v>11.688198757763972</c:v>
                </c:pt>
                <c:pt idx="347">
                  <c:v>11.698240165631468</c:v>
                </c:pt>
                <c:pt idx="348">
                  <c:v>11.708281573498963</c:v>
                </c:pt>
                <c:pt idx="349">
                  <c:v>11.718322981366457</c:v>
                </c:pt>
                <c:pt idx="350">
                  <c:v>11.728364389233953</c:v>
                </c:pt>
                <c:pt idx="351">
                  <c:v>11.738405797101446</c:v>
                </c:pt>
                <c:pt idx="352">
                  <c:v>11.748447204968942</c:v>
                </c:pt>
                <c:pt idx="353">
                  <c:v>11.758488612836436</c:v>
                </c:pt>
                <c:pt idx="354">
                  <c:v>11.768530020703931</c:v>
                </c:pt>
                <c:pt idx="355">
                  <c:v>11.778571428571427</c:v>
                </c:pt>
                <c:pt idx="356">
                  <c:v>11.788612836438922</c:v>
                </c:pt>
                <c:pt idx="357">
                  <c:v>11.798654244306416</c:v>
                </c:pt>
                <c:pt idx="358">
                  <c:v>11.80869565217391</c:v>
                </c:pt>
                <c:pt idx="359">
                  <c:v>11.818737060041405</c:v>
                </c:pt>
                <c:pt idx="360">
                  <c:v>11.828778467908901</c:v>
                </c:pt>
                <c:pt idx="361">
                  <c:v>11.838819875776396</c:v>
                </c:pt>
                <c:pt idx="362">
                  <c:v>11.84886128364389</c:v>
                </c:pt>
                <c:pt idx="363">
                  <c:v>11.858902691511386</c:v>
                </c:pt>
                <c:pt idx="364">
                  <c:v>11.868944099378879</c:v>
                </c:pt>
                <c:pt idx="365">
                  <c:v>11.878985507246373</c:v>
                </c:pt>
                <c:pt idx="366">
                  <c:v>11.889026915113869</c:v>
                </c:pt>
                <c:pt idx="367">
                  <c:v>11.899068322981364</c:v>
                </c:pt>
                <c:pt idx="368">
                  <c:v>11.90910973084886</c:v>
                </c:pt>
                <c:pt idx="369">
                  <c:v>11.919151138716353</c:v>
                </c:pt>
                <c:pt idx="370">
                  <c:v>11.929192546583849</c:v>
                </c:pt>
                <c:pt idx="371">
                  <c:v>11.939233954451343</c:v>
                </c:pt>
                <c:pt idx="372">
                  <c:v>11.94927536231884</c:v>
                </c:pt>
                <c:pt idx="373">
                  <c:v>11.959316770186334</c:v>
                </c:pt>
                <c:pt idx="374">
                  <c:v>11.969358178053827</c:v>
                </c:pt>
                <c:pt idx="375">
                  <c:v>11.979399585921323</c:v>
                </c:pt>
                <c:pt idx="376">
                  <c:v>11.989440993788817</c:v>
                </c:pt>
                <c:pt idx="377">
                  <c:v>11.999482401656314</c:v>
                </c:pt>
                <c:pt idx="378">
                  <c:v>12.009523809523806</c:v>
                </c:pt>
                <c:pt idx="379">
                  <c:v>12.019565217391303</c:v>
                </c:pt>
                <c:pt idx="380">
                  <c:v>12.029606625258797</c:v>
                </c:pt>
                <c:pt idx="381">
                  <c:v>12.039648033126291</c:v>
                </c:pt>
                <c:pt idx="382">
                  <c:v>12.049689440993786</c:v>
                </c:pt>
                <c:pt idx="383">
                  <c:v>12.05973084886128</c:v>
                </c:pt>
                <c:pt idx="384">
                  <c:v>12.069772256728777</c:v>
                </c:pt>
                <c:pt idx="385">
                  <c:v>12.079813664596271</c:v>
                </c:pt>
                <c:pt idx="386">
                  <c:v>12.089855072463767</c:v>
                </c:pt>
                <c:pt idx="387">
                  <c:v>12.09989648033126</c:v>
                </c:pt>
                <c:pt idx="388">
                  <c:v>12.109937888198754</c:v>
                </c:pt>
                <c:pt idx="389">
                  <c:v>12.119979296066251</c:v>
                </c:pt>
                <c:pt idx="390">
                  <c:v>12.130020703933745</c:v>
                </c:pt>
              </c:numCache>
            </c:numRef>
          </c:xVal>
          <c:yVal>
            <c:numRef>
              <c:f>'WAG followed by co-injection 80'!$O$1012:$O$1402</c:f>
              <c:numCache>
                <c:formatCode>0.00E+00</c:formatCode>
                <c:ptCount val="391"/>
                <c:pt idx="0">
                  <c:v>3.1490693196405513</c:v>
                </c:pt>
                <c:pt idx="1">
                  <c:v>4.4127086007702241</c:v>
                </c:pt>
                <c:pt idx="2">
                  <c:v>2.6436136071886995</c:v>
                </c:pt>
                <c:pt idx="3">
                  <c:v>1.801187419768927</c:v>
                </c:pt>
                <c:pt idx="4">
                  <c:v>1.6046213093709829</c:v>
                </c:pt>
                <c:pt idx="5">
                  <c:v>3.5020860077021729</c:v>
                </c:pt>
                <c:pt idx="6">
                  <c:v>2.8040757381257948</c:v>
                </c:pt>
                <c:pt idx="7">
                  <c:v>3.4940629011553366</c:v>
                </c:pt>
                <c:pt idx="8">
                  <c:v>5.3153080872914114</c:v>
                </c:pt>
                <c:pt idx="9">
                  <c:v>5.3072849807445461</c:v>
                </c:pt>
                <c:pt idx="10">
                  <c:v>6.5107509627727769</c:v>
                </c:pt>
                <c:pt idx="11">
                  <c:v>6.7995827984595651</c:v>
                </c:pt>
                <c:pt idx="12">
                  <c:v>8.1314184852374893</c:v>
                </c:pt>
                <c:pt idx="13">
                  <c:v>10.450096277278551</c:v>
                </c:pt>
                <c:pt idx="14">
                  <c:v>12.764762516046224</c:v>
                </c:pt>
                <c:pt idx="15">
                  <c:v>14.790596919127077</c:v>
                </c:pt>
                <c:pt idx="16">
                  <c:v>15.360237483953791</c:v>
                </c:pt>
                <c:pt idx="17">
                  <c:v>16.716142490372281</c:v>
                </c:pt>
                <c:pt idx="18">
                  <c:v>18.140243902439021</c:v>
                </c:pt>
                <c:pt idx="19">
                  <c:v>18.874358151476248</c:v>
                </c:pt>
                <c:pt idx="20">
                  <c:v>19.315629011553266</c:v>
                </c:pt>
                <c:pt idx="21">
                  <c:v>19.881258023106561</c:v>
                </c:pt>
                <c:pt idx="22">
                  <c:v>21.160943517329908</c:v>
                </c:pt>
                <c:pt idx="23">
                  <c:v>21.285301668806152</c:v>
                </c:pt>
                <c:pt idx="24">
                  <c:v>21.281290115532734</c:v>
                </c:pt>
                <c:pt idx="25">
                  <c:v>21.052631578947359</c:v>
                </c:pt>
                <c:pt idx="26">
                  <c:v>21.385590500641865</c:v>
                </c:pt>
                <c:pt idx="27">
                  <c:v>21.862965340179731</c:v>
                </c:pt>
                <c:pt idx="28">
                  <c:v>22.416559691912713</c:v>
                </c:pt>
                <c:pt idx="29">
                  <c:v>22.857830551989736</c:v>
                </c:pt>
                <c:pt idx="30">
                  <c:v>23.936938382541719</c:v>
                </c:pt>
                <c:pt idx="31">
                  <c:v>23.419448010269583</c:v>
                </c:pt>
                <c:pt idx="32">
                  <c:v>22.76155327342747</c:v>
                </c:pt>
                <c:pt idx="33">
                  <c:v>23.928915275994882</c:v>
                </c:pt>
                <c:pt idx="34">
                  <c:v>23.632060333761228</c:v>
                </c:pt>
                <c:pt idx="35">
                  <c:v>23.054396662387678</c:v>
                </c:pt>
                <c:pt idx="36">
                  <c:v>21.052631578947359</c:v>
                </c:pt>
                <c:pt idx="37">
                  <c:v>21.750641848523738</c:v>
                </c:pt>
                <c:pt idx="38">
                  <c:v>22.496790757381248</c:v>
                </c:pt>
                <c:pt idx="39">
                  <c:v>24.406290115532748</c:v>
                </c:pt>
                <c:pt idx="40">
                  <c:v>23.864730423620021</c:v>
                </c:pt>
                <c:pt idx="41">
                  <c:v>24.310012836970486</c:v>
                </c:pt>
                <c:pt idx="42">
                  <c:v>22.051508344030811</c:v>
                </c:pt>
                <c:pt idx="43">
                  <c:v>21.734595635430036</c:v>
                </c:pt>
                <c:pt idx="44">
                  <c:v>21.413671373555847</c:v>
                </c:pt>
                <c:pt idx="45">
                  <c:v>22.913992297817732</c:v>
                </c:pt>
                <c:pt idx="46">
                  <c:v>24.173620025673959</c:v>
                </c:pt>
                <c:pt idx="47">
                  <c:v>24.947849807445451</c:v>
                </c:pt>
                <c:pt idx="48">
                  <c:v>24.875641848523752</c:v>
                </c:pt>
                <c:pt idx="49">
                  <c:v>25.91463414634147</c:v>
                </c:pt>
                <c:pt idx="50">
                  <c:v>26.724967907573813</c:v>
                </c:pt>
                <c:pt idx="51">
                  <c:v>26.195442875481394</c:v>
                </c:pt>
                <c:pt idx="52">
                  <c:v>27.346758664955075</c:v>
                </c:pt>
                <c:pt idx="53">
                  <c:v>26.584563543003863</c:v>
                </c:pt>
                <c:pt idx="54">
                  <c:v>25.413189987163037</c:v>
                </c:pt>
                <c:pt idx="55">
                  <c:v>24.642971758664959</c:v>
                </c:pt>
                <c:pt idx="56">
                  <c:v>24.350128369704752</c:v>
                </c:pt>
                <c:pt idx="57">
                  <c:v>25.505455712451852</c:v>
                </c:pt>
                <c:pt idx="58">
                  <c:v>26.825256739409493</c:v>
                </c:pt>
                <c:pt idx="59">
                  <c:v>26.139281129653398</c:v>
                </c:pt>
                <c:pt idx="60">
                  <c:v>25.453305519897302</c:v>
                </c:pt>
                <c:pt idx="61">
                  <c:v>21.59419127086009</c:v>
                </c:pt>
                <c:pt idx="62">
                  <c:v>21.104781771501941</c:v>
                </c:pt>
                <c:pt idx="63">
                  <c:v>25.060173299101415</c:v>
                </c:pt>
                <c:pt idx="64">
                  <c:v>25.689987163029542</c:v>
                </c:pt>
                <c:pt idx="65">
                  <c:v>26.580551989730417</c:v>
                </c:pt>
                <c:pt idx="66">
                  <c:v>27.747913992297828</c:v>
                </c:pt>
                <c:pt idx="67">
                  <c:v>28.634467265725284</c:v>
                </c:pt>
                <c:pt idx="68">
                  <c:v>27.856225930680374</c:v>
                </c:pt>
                <c:pt idx="69">
                  <c:v>27.84419127086009</c:v>
                </c:pt>
                <c:pt idx="70">
                  <c:v>28.129011553273433</c:v>
                </c:pt>
                <c:pt idx="71">
                  <c:v>28.341623876765077</c:v>
                </c:pt>
                <c:pt idx="72">
                  <c:v>27.804075738125796</c:v>
                </c:pt>
                <c:pt idx="73">
                  <c:v>27.82814505776636</c:v>
                </c:pt>
                <c:pt idx="74">
                  <c:v>28.991495507060325</c:v>
                </c:pt>
                <c:pt idx="75">
                  <c:v>29.344512195121943</c:v>
                </c:pt>
                <c:pt idx="76">
                  <c:v>30.162869062901152</c:v>
                </c:pt>
                <c:pt idx="77">
                  <c:v>29.934210526315805</c:v>
                </c:pt>
                <c:pt idx="78">
                  <c:v>28.975449293966623</c:v>
                </c:pt>
                <c:pt idx="79">
                  <c:v>29.613286264441587</c:v>
                </c:pt>
                <c:pt idx="80">
                  <c:v>29.717586649550714</c:v>
                </c:pt>
                <c:pt idx="81">
                  <c:v>30.138799743260588</c:v>
                </c:pt>
                <c:pt idx="82">
                  <c:v>29.906129653401795</c:v>
                </c:pt>
                <c:pt idx="83">
                  <c:v>29.92618741976894</c:v>
                </c:pt>
                <c:pt idx="84">
                  <c:v>31.803594351732983</c:v>
                </c:pt>
                <c:pt idx="85">
                  <c:v>35.121148908857521</c:v>
                </c:pt>
                <c:pt idx="86">
                  <c:v>34.467265725288833</c:v>
                </c:pt>
                <c:pt idx="87">
                  <c:v>33.801347881899886</c:v>
                </c:pt>
                <c:pt idx="88">
                  <c:v>33.303915275994868</c:v>
                </c:pt>
                <c:pt idx="89">
                  <c:v>32.369223363286281</c:v>
                </c:pt>
                <c:pt idx="90">
                  <c:v>31.197849807445451</c:v>
                </c:pt>
                <c:pt idx="91">
                  <c:v>30.319319640564828</c:v>
                </c:pt>
                <c:pt idx="92">
                  <c:v>29.119865211810016</c:v>
                </c:pt>
                <c:pt idx="93">
                  <c:v>29.464858793324773</c:v>
                </c:pt>
                <c:pt idx="94">
                  <c:v>29.460847240051354</c:v>
                </c:pt>
                <c:pt idx="95">
                  <c:v>29.364569961489092</c:v>
                </c:pt>
                <c:pt idx="96">
                  <c:v>28.482028241335055</c:v>
                </c:pt>
                <c:pt idx="97">
                  <c:v>28.361681643132226</c:v>
                </c:pt>
                <c:pt idx="98">
                  <c:v>28.429878048780505</c:v>
                </c:pt>
                <c:pt idx="99">
                  <c:v>28.586328626444153</c:v>
                </c:pt>
                <c:pt idx="100">
                  <c:v>28.305519897304229</c:v>
                </c:pt>
                <c:pt idx="101">
                  <c:v>28.678594351732997</c:v>
                </c:pt>
                <c:pt idx="102">
                  <c:v>29.837933247753543</c:v>
                </c:pt>
                <c:pt idx="103">
                  <c:v>30.178915275994882</c:v>
                </c:pt>
                <c:pt idx="104">
                  <c:v>30.08263799743262</c:v>
                </c:pt>
                <c:pt idx="105">
                  <c:v>31.053433889602054</c:v>
                </c:pt>
                <c:pt idx="106">
                  <c:v>31.346277278562262</c:v>
                </c:pt>
                <c:pt idx="107">
                  <c:v>32.846598202824147</c:v>
                </c:pt>
                <c:pt idx="108">
                  <c:v>32.128530166880623</c:v>
                </c:pt>
                <c:pt idx="109">
                  <c:v>32.393292682926841</c:v>
                </c:pt>
                <c:pt idx="110">
                  <c:v>31.899871630295248</c:v>
                </c:pt>
                <c:pt idx="111">
                  <c:v>31.779525032092419</c:v>
                </c:pt>
                <c:pt idx="112">
                  <c:v>31.931964056482677</c:v>
                </c:pt>
                <c:pt idx="113">
                  <c:v>32.016206675224659</c:v>
                </c:pt>
                <c:pt idx="114">
                  <c:v>32.200738125802317</c:v>
                </c:pt>
                <c:pt idx="115">
                  <c:v>32.706193838254173</c:v>
                </c:pt>
                <c:pt idx="116">
                  <c:v>31.807605905006429</c:v>
                </c:pt>
                <c:pt idx="117">
                  <c:v>31.502727856225942</c:v>
                </c:pt>
                <c:pt idx="118">
                  <c:v>31.189826700898585</c:v>
                </c:pt>
                <c:pt idx="119">
                  <c:v>30.090661103979453</c:v>
                </c:pt>
                <c:pt idx="120">
                  <c:v>29.224165596919118</c:v>
                </c:pt>
                <c:pt idx="121">
                  <c:v>32.886713735558416</c:v>
                </c:pt>
                <c:pt idx="122">
                  <c:v>43.156290115532748</c:v>
                </c:pt>
                <c:pt idx="123">
                  <c:v>39.353337612323507</c:v>
                </c:pt>
                <c:pt idx="124">
                  <c:v>37.696566110397946</c:v>
                </c:pt>
                <c:pt idx="125">
                  <c:v>36.926347881899872</c:v>
                </c:pt>
                <c:pt idx="126">
                  <c:v>35.626604621309376</c:v>
                </c:pt>
                <c:pt idx="127">
                  <c:v>35.690789473684205</c:v>
                </c:pt>
                <c:pt idx="128">
                  <c:v>35.089056482670095</c:v>
                </c:pt>
                <c:pt idx="129">
                  <c:v>33.480423620025661</c:v>
                </c:pt>
                <c:pt idx="130">
                  <c:v>34.298780487804869</c:v>
                </c:pt>
                <c:pt idx="131">
                  <c:v>37.327503209242622</c:v>
                </c:pt>
                <c:pt idx="132">
                  <c:v>37.207156611039792</c:v>
                </c:pt>
                <c:pt idx="133">
                  <c:v>37.070763799743261</c:v>
                </c:pt>
                <c:pt idx="134">
                  <c:v>37.110879332477531</c:v>
                </c:pt>
                <c:pt idx="135">
                  <c:v>36.898267008985883</c:v>
                </c:pt>
                <c:pt idx="136">
                  <c:v>35.269576379974339</c:v>
                </c:pt>
                <c:pt idx="137">
                  <c:v>34.058087291399239</c:v>
                </c:pt>
                <c:pt idx="138">
                  <c:v>34.254653401797185</c:v>
                </c:pt>
                <c:pt idx="139">
                  <c:v>35.032894736842096</c:v>
                </c:pt>
                <c:pt idx="140">
                  <c:v>35.614569961489096</c:v>
                </c:pt>
                <c:pt idx="141">
                  <c:v>36.637516046213108</c:v>
                </c:pt>
                <c:pt idx="142">
                  <c:v>36.184210526315809</c:v>
                </c:pt>
                <c:pt idx="143">
                  <c:v>36.521181001283701</c:v>
                </c:pt>
                <c:pt idx="144">
                  <c:v>36.312580231065468</c:v>
                </c:pt>
                <c:pt idx="145">
                  <c:v>36.797978177150206</c:v>
                </c:pt>
                <c:pt idx="146">
                  <c:v>36.998555840821567</c:v>
                </c:pt>
                <c:pt idx="147">
                  <c:v>36.204268292682926</c:v>
                </c:pt>
                <c:pt idx="148">
                  <c:v>36.272464698331206</c:v>
                </c:pt>
                <c:pt idx="149">
                  <c:v>37.772785622593062</c:v>
                </c:pt>
                <c:pt idx="150">
                  <c:v>37.953305519897299</c:v>
                </c:pt>
                <c:pt idx="151">
                  <c:v>38.001444159178433</c:v>
                </c:pt>
                <c:pt idx="152">
                  <c:v>38.005455712451855</c:v>
                </c:pt>
                <c:pt idx="153">
                  <c:v>38.382541720154038</c:v>
                </c:pt>
                <c:pt idx="154">
                  <c:v>38.354460847240055</c:v>
                </c:pt>
                <c:pt idx="155">
                  <c:v>37.371630295250334</c:v>
                </c:pt>
                <c:pt idx="156">
                  <c:v>36.886232349165603</c:v>
                </c:pt>
                <c:pt idx="157">
                  <c:v>37.612323491655964</c:v>
                </c:pt>
                <c:pt idx="158">
                  <c:v>38.575096277278568</c:v>
                </c:pt>
                <c:pt idx="159">
                  <c:v>38.924101412066769</c:v>
                </c:pt>
                <c:pt idx="160">
                  <c:v>38.478818998716299</c:v>
                </c:pt>
                <c:pt idx="161">
                  <c:v>37.917201540436452</c:v>
                </c:pt>
                <c:pt idx="162">
                  <c:v>38.35847240051347</c:v>
                </c:pt>
                <c:pt idx="163">
                  <c:v>37.267329910141207</c:v>
                </c:pt>
                <c:pt idx="164">
                  <c:v>37.744704749679073</c:v>
                </c:pt>
                <c:pt idx="165">
                  <c:v>38.270218228498074</c:v>
                </c:pt>
                <c:pt idx="166">
                  <c:v>38.181964056482677</c:v>
                </c:pt>
                <c:pt idx="167">
                  <c:v>39.224967907573813</c:v>
                </c:pt>
                <c:pt idx="168">
                  <c:v>38.99229781771502</c:v>
                </c:pt>
                <c:pt idx="169">
                  <c:v>38.635269576379976</c:v>
                </c:pt>
                <c:pt idx="170">
                  <c:v>39.036424903722732</c:v>
                </c:pt>
                <c:pt idx="171">
                  <c:v>38.928112965340183</c:v>
                </c:pt>
                <c:pt idx="172">
                  <c:v>38.679396662387695</c:v>
                </c:pt>
                <c:pt idx="173">
                  <c:v>39.537869062901166</c:v>
                </c:pt>
                <c:pt idx="174">
                  <c:v>39.34130295250322</c:v>
                </c:pt>
                <c:pt idx="175">
                  <c:v>38.795731707317074</c:v>
                </c:pt>
                <c:pt idx="176">
                  <c:v>38.318356867779208</c:v>
                </c:pt>
                <c:pt idx="177">
                  <c:v>38.984274711168183</c:v>
                </c:pt>
                <c:pt idx="178">
                  <c:v>39.409499358151471</c:v>
                </c:pt>
                <c:pt idx="179">
                  <c:v>38.711489088575092</c:v>
                </c:pt>
                <c:pt idx="180">
                  <c:v>38.318356867779208</c:v>
                </c:pt>
                <c:pt idx="181">
                  <c:v>39.321245186136075</c:v>
                </c:pt>
                <c:pt idx="182">
                  <c:v>38.033536585365866</c:v>
                </c:pt>
                <c:pt idx="183">
                  <c:v>36.625481386392828</c:v>
                </c:pt>
                <c:pt idx="184">
                  <c:v>31.807605905006429</c:v>
                </c:pt>
                <c:pt idx="185">
                  <c:v>25.842426187419772</c:v>
                </c:pt>
                <c:pt idx="186">
                  <c:v>27.426989730423635</c:v>
                </c:pt>
                <c:pt idx="187">
                  <c:v>31.851732991014114</c:v>
                </c:pt>
                <c:pt idx="188">
                  <c:v>33.532573812580239</c:v>
                </c:pt>
                <c:pt idx="189">
                  <c:v>33.404204107830552</c:v>
                </c:pt>
                <c:pt idx="190">
                  <c:v>33.07926829268294</c:v>
                </c:pt>
                <c:pt idx="191">
                  <c:v>34.403080872913996</c:v>
                </c:pt>
                <c:pt idx="192">
                  <c:v>35.530327342747114</c:v>
                </c:pt>
                <c:pt idx="193">
                  <c:v>39.782573812580239</c:v>
                </c:pt>
                <c:pt idx="194">
                  <c:v>35.718870346598223</c:v>
                </c:pt>
                <c:pt idx="195">
                  <c:v>33.596758664955075</c:v>
                </c:pt>
                <c:pt idx="196">
                  <c:v>37.744704749679073</c:v>
                </c:pt>
                <c:pt idx="197">
                  <c:v>42.165436456996161</c:v>
                </c:pt>
                <c:pt idx="198">
                  <c:v>39.979139922978185</c:v>
                </c:pt>
                <c:pt idx="199">
                  <c:v>31.085526315789487</c:v>
                </c:pt>
                <c:pt idx="200">
                  <c:v>26.107188703465994</c:v>
                </c:pt>
                <c:pt idx="201">
                  <c:v>36.412869062901152</c:v>
                </c:pt>
                <c:pt idx="202">
                  <c:v>45.350609756097562</c:v>
                </c:pt>
                <c:pt idx="203">
                  <c:v>37.925224646983317</c:v>
                </c:pt>
                <c:pt idx="204">
                  <c:v>27.086007702182297</c:v>
                </c:pt>
                <c:pt idx="205">
                  <c:v>32.068356867779208</c:v>
                </c:pt>
                <c:pt idx="206">
                  <c:v>47.98620025673943</c:v>
                </c:pt>
                <c:pt idx="207">
                  <c:v>45.314505776636715</c:v>
                </c:pt>
                <c:pt idx="208">
                  <c:v>30.255134788189995</c:v>
                </c:pt>
                <c:pt idx="209">
                  <c:v>22.657252888318371</c:v>
                </c:pt>
                <c:pt idx="210">
                  <c:v>41.254813863928113</c:v>
                </c:pt>
                <c:pt idx="211">
                  <c:v>48.267008985879322</c:v>
                </c:pt>
                <c:pt idx="212">
                  <c:v>39.85077021822849</c:v>
                </c:pt>
                <c:pt idx="213">
                  <c:v>26.845314505776638</c:v>
                </c:pt>
                <c:pt idx="214">
                  <c:v>39.116655969191264</c:v>
                </c:pt>
                <c:pt idx="215">
                  <c:v>50.92666880616175</c:v>
                </c:pt>
                <c:pt idx="216">
                  <c:v>45.904204107830552</c:v>
                </c:pt>
                <c:pt idx="217">
                  <c:v>36.473042362002566</c:v>
                </c:pt>
                <c:pt idx="218">
                  <c:v>28.181161745827982</c:v>
                </c:pt>
                <c:pt idx="219">
                  <c:v>13.282252888318357</c:v>
                </c:pt>
                <c:pt idx="220">
                  <c:v>15.625000000000014</c:v>
                </c:pt>
                <c:pt idx="221">
                  <c:v>20.803915275994868</c:v>
                </c:pt>
                <c:pt idx="222">
                  <c:v>22.316270860077033</c:v>
                </c:pt>
                <c:pt idx="223">
                  <c:v>24.606867779204112</c:v>
                </c:pt>
                <c:pt idx="224">
                  <c:v>25.653883183568691</c:v>
                </c:pt>
                <c:pt idx="225">
                  <c:v>26.49229781771502</c:v>
                </c:pt>
                <c:pt idx="226">
                  <c:v>27.888318356867774</c:v>
                </c:pt>
                <c:pt idx="227">
                  <c:v>28.213254172015411</c:v>
                </c:pt>
                <c:pt idx="228">
                  <c:v>29.023587933247754</c:v>
                </c:pt>
                <c:pt idx="229">
                  <c:v>29.220154043645699</c:v>
                </c:pt>
                <c:pt idx="230">
                  <c:v>30.30327342747113</c:v>
                </c:pt>
                <c:pt idx="231">
                  <c:v>31.153722721437738</c:v>
                </c:pt>
                <c:pt idx="232">
                  <c:v>32.216784338896019</c:v>
                </c:pt>
                <c:pt idx="233">
                  <c:v>32.934852374839544</c:v>
                </c:pt>
                <c:pt idx="234">
                  <c:v>34.154364569961501</c:v>
                </c:pt>
                <c:pt idx="235">
                  <c:v>35.157252888318375</c:v>
                </c:pt>
                <c:pt idx="236">
                  <c:v>35.8191591784339</c:v>
                </c:pt>
                <c:pt idx="237">
                  <c:v>35.967586649550711</c:v>
                </c:pt>
                <c:pt idx="238">
                  <c:v>36.545250320924261</c:v>
                </c:pt>
                <c:pt idx="239">
                  <c:v>36.974486521180999</c:v>
                </c:pt>
                <c:pt idx="240">
                  <c:v>37.283376123234909</c:v>
                </c:pt>
                <c:pt idx="241">
                  <c:v>37.532092426187432</c:v>
                </c:pt>
                <c:pt idx="242">
                  <c:v>36.850128369704755</c:v>
                </c:pt>
                <c:pt idx="243">
                  <c:v>37.660462130937098</c:v>
                </c:pt>
                <c:pt idx="244">
                  <c:v>38.206033376123244</c:v>
                </c:pt>
                <c:pt idx="245">
                  <c:v>38.498876765083452</c:v>
                </c:pt>
                <c:pt idx="246">
                  <c:v>38.22609114249039</c:v>
                </c:pt>
                <c:pt idx="247">
                  <c:v>38.10574454428756</c:v>
                </c:pt>
                <c:pt idx="248">
                  <c:v>38.551026957638001</c:v>
                </c:pt>
                <c:pt idx="249">
                  <c:v>38.302310654685506</c:v>
                </c:pt>
                <c:pt idx="250">
                  <c:v>38.338414634146353</c:v>
                </c:pt>
                <c:pt idx="251">
                  <c:v>38.410622593068048</c:v>
                </c:pt>
                <c:pt idx="252">
                  <c:v>37.495988446726585</c:v>
                </c:pt>
                <c:pt idx="253">
                  <c:v>37.267329910141207</c:v>
                </c:pt>
                <c:pt idx="254">
                  <c:v>37.576219512195117</c:v>
                </c:pt>
                <c:pt idx="255">
                  <c:v>38.117779204107848</c:v>
                </c:pt>
                <c:pt idx="256">
                  <c:v>38.623234916559696</c:v>
                </c:pt>
                <c:pt idx="257">
                  <c:v>38.719512195121958</c:v>
                </c:pt>
                <c:pt idx="258">
                  <c:v>38.968228498074453</c:v>
                </c:pt>
                <c:pt idx="259">
                  <c:v>38.34643774069319</c:v>
                </c:pt>
                <c:pt idx="260">
                  <c:v>38.121790757381262</c:v>
                </c:pt>
                <c:pt idx="261">
                  <c:v>38.522946084724012</c:v>
                </c:pt>
                <c:pt idx="262">
                  <c:v>38.851893453145074</c:v>
                </c:pt>
                <c:pt idx="263">
                  <c:v>38.936136071887049</c:v>
                </c:pt>
                <c:pt idx="264">
                  <c:v>37.491976893453135</c:v>
                </c:pt>
                <c:pt idx="265">
                  <c:v>38.22609114249039</c:v>
                </c:pt>
                <c:pt idx="266">
                  <c:v>38.061617458279848</c:v>
                </c:pt>
                <c:pt idx="267">
                  <c:v>39.124679075738129</c:v>
                </c:pt>
                <c:pt idx="268">
                  <c:v>37.552150192554549</c:v>
                </c:pt>
                <c:pt idx="269">
                  <c:v>38.547015404364579</c:v>
                </c:pt>
                <c:pt idx="270">
                  <c:v>38.053594351732983</c:v>
                </c:pt>
                <c:pt idx="271">
                  <c:v>38.073652118100128</c:v>
                </c:pt>
                <c:pt idx="272">
                  <c:v>39.0043324775353</c:v>
                </c:pt>
                <c:pt idx="273">
                  <c:v>38.799743260590496</c:v>
                </c:pt>
                <c:pt idx="274">
                  <c:v>38.198010269576379</c:v>
                </c:pt>
                <c:pt idx="275">
                  <c:v>37.90115532734275</c:v>
                </c:pt>
                <c:pt idx="276">
                  <c:v>37.399711168164316</c:v>
                </c:pt>
                <c:pt idx="277">
                  <c:v>37.122913992297811</c:v>
                </c:pt>
                <c:pt idx="278">
                  <c:v>36.777920410783054</c:v>
                </c:pt>
                <c:pt idx="279">
                  <c:v>36.489088575096268</c:v>
                </c:pt>
                <c:pt idx="280">
                  <c:v>36.818035943517323</c:v>
                </c:pt>
                <c:pt idx="281">
                  <c:v>37.844993581514757</c:v>
                </c:pt>
                <c:pt idx="282">
                  <c:v>38.859916559691911</c:v>
                </c:pt>
                <c:pt idx="283">
                  <c:v>39.26107188703466</c:v>
                </c:pt>
                <c:pt idx="284">
                  <c:v>39.245025673940958</c:v>
                </c:pt>
                <c:pt idx="285">
                  <c:v>38.835847240051343</c:v>
                </c:pt>
                <c:pt idx="286">
                  <c:v>38.555038510911416</c:v>
                </c:pt>
                <c:pt idx="287">
                  <c:v>38.009467265725299</c:v>
                </c:pt>
                <c:pt idx="288">
                  <c:v>37.122913992297811</c:v>
                </c:pt>
                <c:pt idx="289">
                  <c:v>36.240372272143773</c:v>
                </c:pt>
                <c:pt idx="290">
                  <c:v>36.866174582798457</c:v>
                </c:pt>
                <c:pt idx="291">
                  <c:v>37.993421052631568</c:v>
                </c:pt>
                <c:pt idx="292">
                  <c:v>37.227214377406938</c:v>
                </c:pt>
                <c:pt idx="293">
                  <c:v>38.559050064184866</c:v>
                </c:pt>
                <c:pt idx="294">
                  <c:v>38.615211810012831</c:v>
                </c:pt>
                <c:pt idx="295">
                  <c:v>38.430680359435172</c:v>
                </c:pt>
                <c:pt idx="296">
                  <c:v>38.037548138639281</c:v>
                </c:pt>
                <c:pt idx="297">
                  <c:v>37.19111039794609</c:v>
                </c:pt>
                <c:pt idx="298">
                  <c:v>36.485077021822846</c:v>
                </c:pt>
                <c:pt idx="299">
                  <c:v>37.090821566110414</c:v>
                </c:pt>
                <c:pt idx="300">
                  <c:v>38.206033376123244</c:v>
                </c:pt>
                <c:pt idx="301">
                  <c:v>38.193998716302957</c:v>
                </c:pt>
                <c:pt idx="302">
                  <c:v>38.097721437740695</c:v>
                </c:pt>
                <c:pt idx="303">
                  <c:v>38.189987163029542</c:v>
                </c:pt>
                <c:pt idx="304">
                  <c:v>37.917201540436452</c:v>
                </c:pt>
                <c:pt idx="305">
                  <c:v>37.913189987163037</c:v>
                </c:pt>
                <c:pt idx="306">
                  <c:v>37.973363286264451</c:v>
                </c:pt>
                <c:pt idx="307">
                  <c:v>37.070763799743261</c:v>
                </c:pt>
                <c:pt idx="308">
                  <c:v>37.483953786906298</c:v>
                </c:pt>
                <c:pt idx="309">
                  <c:v>38.314345314505786</c:v>
                </c:pt>
                <c:pt idx="310">
                  <c:v>38.932124518613605</c:v>
                </c:pt>
                <c:pt idx="311">
                  <c:v>38.498876765083452</c:v>
                </c:pt>
                <c:pt idx="312">
                  <c:v>37.82092426187419</c:v>
                </c:pt>
                <c:pt idx="313">
                  <c:v>37.700577663671389</c:v>
                </c:pt>
                <c:pt idx="314">
                  <c:v>37.391688061617451</c:v>
                </c:pt>
                <c:pt idx="315">
                  <c:v>36.806001283697043</c:v>
                </c:pt>
                <c:pt idx="316">
                  <c:v>36.33263799743262</c:v>
                </c:pt>
                <c:pt idx="317">
                  <c:v>36.637516046213108</c:v>
                </c:pt>
                <c:pt idx="318">
                  <c:v>36.156129653401791</c:v>
                </c:pt>
                <c:pt idx="319">
                  <c:v>34.447207958921709</c:v>
                </c:pt>
                <c:pt idx="320">
                  <c:v>34.411103979460862</c:v>
                </c:pt>
                <c:pt idx="321">
                  <c:v>34.403080872913996</c:v>
                </c:pt>
                <c:pt idx="322">
                  <c:v>34.455231065468546</c:v>
                </c:pt>
                <c:pt idx="323">
                  <c:v>34.118260590500654</c:v>
                </c:pt>
                <c:pt idx="324">
                  <c:v>33.769255455712454</c:v>
                </c:pt>
                <c:pt idx="325">
                  <c:v>32.690147625160471</c:v>
                </c:pt>
                <c:pt idx="326">
                  <c:v>31.454589216944807</c:v>
                </c:pt>
                <c:pt idx="327">
                  <c:v>32.966944801026976</c:v>
                </c:pt>
                <c:pt idx="328">
                  <c:v>34.158376123234923</c:v>
                </c:pt>
                <c:pt idx="329">
                  <c:v>34.294768934531454</c:v>
                </c:pt>
                <c:pt idx="330">
                  <c:v>35.109114249037241</c:v>
                </c:pt>
                <c:pt idx="331">
                  <c:v>35.570442875481376</c:v>
                </c:pt>
                <c:pt idx="332">
                  <c:v>36.521181001283701</c:v>
                </c:pt>
                <c:pt idx="333">
                  <c:v>36.416880616174602</c:v>
                </c:pt>
                <c:pt idx="334">
                  <c:v>35.658697047496808</c:v>
                </c:pt>
                <c:pt idx="335">
                  <c:v>35.606546854942231</c:v>
                </c:pt>
                <c:pt idx="336">
                  <c:v>35.911424903722718</c:v>
                </c:pt>
                <c:pt idx="337">
                  <c:v>37.134948652118098</c:v>
                </c:pt>
                <c:pt idx="338">
                  <c:v>37.126925545571261</c:v>
                </c:pt>
                <c:pt idx="339">
                  <c:v>38.514922978177154</c:v>
                </c:pt>
                <c:pt idx="340">
                  <c:v>38.871951219512191</c:v>
                </c:pt>
                <c:pt idx="341">
                  <c:v>39.369383825417209</c:v>
                </c:pt>
                <c:pt idx="342">
                  <c:v>38.258183568677794</c:v>
                </c:pt>
                <c:pt idx="343">
                  <c:v>37.732670089858793</c:v>
                </c:pt>
                <c:pt idx="344">
                  <c:v>36.268453145057755</c:v>
                </c:pt>
                <c:pt idx="345">
                  <c:v>35.682766367137368</c:v>
                </c:pt>
                <c:pt idx="346">
                  <c:v>36.521181001283701</c:v>
                </c:pt>
                <c:pt idx="347">
                  <c:v>37.636392811296531</c:v>
                </c:pt>
                <c:pt idx="348">
                  <c:v>38.005455712451855</c:v>
                </c:pt>
                <c:pt idx="349">
                  <c:v>37.816912708600775</c:v>
                </c:pt>
                <c:pt idx="350">
                  <c:v>37.536103979460847</c:v>
                </c:pt>
                <c:pt idx="351">
                  <c:v>37.323491655969207</c:v>
                </c:pt>
                <c:pt idx="352">
                  <c:v>37.395699614890901</c:v>
                </c:pt>
                <c:pt idx="353">
                  <c:v>35.329749679075753</c:v>
                </c:pt>
                <c:pt idx="354">
                  <c:v>33.33199614890885</c:v>
                </c:pt>
                <c:pt idx="355">
                  <c:v>31.683247753530182</c:v>
                </c:pt>
                <c:pt idx="356">
                  <c:v>31.025353016688072</c:v>
                </c:pt>
                <c:pt idx="357">
                  <c:v>25.954749679075736</c:v>
                </c:pt>
                <c:pt idx="358">
                  <c:v>22.292201540436469</c:v>
                </c:pt>
                <c:pt idx="359">
                  <c:v>22.905969191270867</c:v>
                </c:pt>
                <c:pt idx="360">
                  <c:v>25.617779204107844</c:v>
                </c:pt>
                <c:pt idx="361">
                  <c:v>26.909499358151471</c:v>
                </c:pt>
                <c:pt idx="362">
                  <c:v>28.060815147625153</c:v>
                </c:pt>
                <c:pt idx="363">
                  <c:v>29.793806161745831</c:v>
                </c:pt>
                <c:pt idx="364">
                  <c:v>30.868902439024396</c:v>
                </c:pt>
                <c:pt idx="365">
                  <c:v>32.220795892169434</c:v>
                </c:pt>
                <c:pt idx="366">
                  <c:v>30.852856225930694</c:v>
                </c:pt>
                <c:pt idx="367">
                  <c:v>31.90789473684211</c:v>
                </c:pt>
                <c:pt idx="368">
                  <c:v>32.076379974326073</c:v>
                </c:pt>
                <c:pt idx="369">
                  <c:v>31.631097560975604</c:v>
                </c:pt>
                <c:pt idx="370">
                  <c:v>32.160622593068048</c:v>
                </c:pt>
                <c:pt idx="371">
                  <c:v>32.373234916559696</c:v>
                </c:pt>
                <c:pt idx="372">
                  <c:v>32.17666880616175</c:v>
                </c:pt>
                <c:pt idx="373">
                  <c:v>32.978979460847228</c:v>
                </c:pt>
                <c:pt idx="374">
                  <c:v>32.208761232349183</c:v>
                </c:pt>
                <c:pt idx="375">
                  <c:v>31.811617458279848</c:v>
                </c:pt>
                <c:pt idx="376">
                  <c:v>32.537708600770209</c:v>
                </c:pt>
                <c:pt idx="377">
                  <c:v>31.819640564826713</c:v>
                </c:pt>
                <c:pt idx="378">
                  <c:v>31.807605905006429</c:v>
                </c:pt>
                <c:pt idx="379">
                  <c:v>31.960044929396659</c:v>
                </c:pt>
                <c:pt idx="380">
                  <c:v>34.415115532734283</c:v>
                </c:pt>
                <c:pt idx="381">
                  <c:v>30.99326059050064</c:v>
                </c:pt>
                <c:pt idx="382">
                  <c:v>30.596116816431334</c:v>
                </c:pt>
                <c:pt idx="383">
                  <c:v>31.217907573812571</c:v>
                </c:pt>
                <c:pt idx="384">
                  <c:v>32.48555840821566</c:v>
                </c:pt>
                <c:pt idx="385">
                  <c:v>31.474646983311928</c:v>
                </c:pt>
                <c:pt idx="386">
                  <c:v>30.696405648267017</c:v>
                </c:pt>
                <c:pt idx="387">
                  <c:v>31.209884467265734</c:v>
                </c:pt>
                <c:pt idx="388">
                  <c:v>32.43340821566111</c:v>
                </c:pt>
                <c:pt idx="389">
                  <c:v>31.659178433889618</c:v>
                </c:pt>
                <c:pt idx="390">
                  <c:v>29.990372272143773</c:v>
                </c:pt>
              </c:numCache>
            </c:numRef>
          </c:yVal>
          <c:smooth val="0"/>
        </c:ser>
        <c:ser>
          <c:idx val="7"/>
          <c:order val="4"/>
          <c:tx>
            <c:v>MPG</c:v>
          </c:tx>
          <c:spPr>
            <a:ln w="38100">
              <a:solidFill>
                <a:srgbClr val="FFC000"/>
              </a:solidFill>
            </a:ln>
          </c:spPr>
          <c:marker>
            <c:symbol val="none"/>
          </c:marker>
          <c:xVal>
            <c:numRef>
              <c:f>'WAG followed by co-injection 80'!$Q$140:$Q$141</c:f>
              <c:numCache>
                <c:formatCode>General</c:formatCode>
                <c:ptCount val="2"/>
                <c:pt idx="0">
                  <c:v>0</c:v>
                </c:pt>
                <c:pt idx="1">
                  <c:v>12</c:v>
                </c:pt>
              </c:numCache>
            </c:numRef>
          </c:xVal>
          <c:yVal>
            <c:numRef>
              <c:f>'WAG followed by co-injection 80'!$R$140:$R$141</c:f>
              <c:numCache>
                <c:formatCode>General</c:formatCode>
                <c:ptCount val="2"/>
                <c:pt idx="0">
                  <c:v>10</c:v>
                </c:pt>
                <c:pt idx="1">
                  <c:v>10</c:v>
                </c:pt>
              </c:numCache>
            </c:numRef>
          </c:yVal>
          <c:smooth val="0"/>
        </c:ser>
        <c:ser>
          <c:idx val="4"/>
          <c:order val="5"/>
          <c:tx>
            <c:v>Discontinued point 1</c:v>
          </c:tx>
          <c:spPr>
            <a:ln w="28575">
              <a:solidFill>
                <a:srgbClr val="FFC000"/>
              </a:solidFill>
              <a:prstDash val="sysDash"/>
            </a:ln>
          </c:spPr>
          <c:marker>
            <c:symbol val="none"/>
          </c:marker>
          <c:xVal>
            <c:numRef>
              <c:f>'WAG followed by co-injection 80'!$R$38:$R$39</c:f>
              <c:numCache>
                <c:formatCode>General</c:formatCode>
                <c:ptCount val="2"/>
                <c:pt idx="0">
                  <c:v>4.1069358178053825</c:v>
                </c:pt>
                <c:pt idx="1">
                  <c:v>4.1069358178053825</c:v>
                </c:pt>
              </c:numCache>
            </c:numRef>
          </c:xVal>
          <c:yVal>
            <c:numRef>
              <c:f>'WAG followed by co-injection 80'!$S$38:$S$39</c:f>
              <c:numCache>
                <c:formatCode>General</c:formatCode>
                <c:ptCount val="2"/>
                <c:pt idx="0">
                  <c:v>0</c:v>
                </c:pt>
                <c:pt idx="1">
                  <c:v>100</c:v>
                </c:pt>
              </c:numCache>
            </c:numRef>
          </c:yVal>
          <c:smooth val="0"/>
        </c:ser>
        <c:ser>
          <c:idx val="5"/>
          <c:order val="6"/>
          <c:tx>
            <c:v>Discontinued point 2</c:v>
          </c:tx>
          <c:spPr>
            <a:ln w="28575">
              <a:solidFill>
                <a:srgbClr val="FFC000"/>
              </a:solidFill>
              <a:prstDash val="sysDash"/>
            </a:ln>
          </c:spPr>
          <c:marker>
            <c:symbol val="none"/>
          </c:marker>
          <c:xVal>
            <c:numRef>
              <c:f>'WAG followed by co-injection 80'!$R$40:$R$41</c:f>
              <c:numCache>
                <c:formatCode>General</c:formatCode>
                <c:ptCount val="2"/>
                <c:pt idx="0">
                  <c:v>8.2038302277432695</c:v>
                </c:pt>
                <c:pt idx="1">
                  <c:v>8.2038302277432695</c:v>
                </c:pt>
              </c:numCache>
            </c:numRef>
          </c:xVal>
          <c:yVal>
            <c:numRef>
              <c:f>'WAG followed by co-injection 80'!$S$40:$S$41</c:f>
              <c:numCache>
                <c:formatCode>General</c:formatCode>
                <c:ptCount val="2"/>
                <c:pt idx="0">
                  <c:v>0</c:v>
                </c:pt>
                <c:pt idx="1">
                  <c:v>100</c:v>
                </c:pt>
              </c:numCache>
            </c:numRef>
          </c:yVal>
          <c:smooth val="0"/>
        </c:ser>
        <c:ser>
          <c:idx val="6"/>
          <c:order val="7"/>
          <c:tx>
            <c:v>Discontinued point 3</c:v>
          </c:tx>
          <c:spPr>
            <a:ln w="28575">
              <a:solidFill>
                <a:srgbClr val="FFC000"/>
              </a:solidFill>
              <a:prstDash val="sysDash"/>
            </a:ln>
          </c:spPr>
          <c:marker>
            <c:symbol val="none"/>
          </c:marker>
          <c:xVal>
            <c:numRef>
              <c:f>'WAG followed by co-injection 80'!$R$42:$R$43</c:f>
              <c:numCache>
                <c:formatCode>General</c:formatCode>
                <c:ptCount val="2"/>
                <c:pt idx="0">
                  <c:v>10.402898550724636</c:v>
                </c:pt>
                <c:pt idx="1">
                  <c:v>10.402898550724636</c:v>
                </c:pt>
              </c:numCache>
            </c:numRef>
          </c:xVal>
          <c:yVal>
            <c:numRef>
              <c:f>'WAG followed by co-injection 80'!$S$42:$S$43</c:f>
              <c:numCache>
                <c:formatCode>General</c:formatCode>
                <c:ptCount val="2"/>
                <c:pt idx="0">
                  <c:v>0</c:v>
                </c:pt>
                <c:pt idx="1">
                  <c:v>100</c:v>
                </c:pt>
              </c:numCache>
            </c:numRef>
          </c:yVal>
          <c:smooth val="0"/>
        </c:ser>
        <c:dLbls>
          <c:showLegendKey val="0"/>
          <c:showVal val="0"/>
          <c:showCatName val="0"/>
          <c:showSerName val="0"/>
          <c:showPercent val="0"/>
          <c:showBubbleSize val="0"/>
        </c:dLbls>
        <c:axId val="114504448"/>
        <c:axId val="114506368"/>
      </c:scatterChart>
      <c:valAx>
        <c:axId val="114504448"/>
        <c:scaling>
          <c:orientation val="minMax"/>
          <c:max val="12"/>
          <c:min val="0"/>
        </c:scaling>
        <c:delete val="0"/>
        <c:axPos val="b"/>
        <c:title>
          <c:tx>
            <c:rich>
              <a:bodyPr/>
              <a:lstStyle/>
              <a:p>
                <a:pPr>
                  <a:defRPr/>
                </a:pPr>
                <a:r>
                  <a:rPr lang="en-US"/>
                  <a:t>TPV</a:t>
                </a:r>
              </a:p>
            </c:rich>
          </c:tx>
          <c:layout/>
          <c:overlay val="0"/>
        </c:title>
        <c:numFmt formatCode="General" sourceLinked="1"/>
        <c:majorTickMark val="out"/>
        <c:minorTickMark val="none"/>
        <c:tickLblPos val="nextTo"/>
        <c:crossAx val="114506368"/>
        <c:crosses val="autoZero"/>
        <c:crossBetween val="midCat"/>
        <c:majorUnit val="2"/>
      </c:valAx>
      <c:valAx>
        <c:axId val="114506368"/>
        <c:scaling>
          <c:orientation val="minMax"/>
          <c:max val="80"/>
          <c:min val="0"/>
        </c:scaling>
        <c:delete val="0"/>
        <c:axPos val="l"/>
        <c:title>
          <c:tx>
            <c:rich>
              <a:bodyPr rot="-5400000" vert="horz"/>
              <a:lstStyle/>
              <a:p>
                <a:pPr>
                  <a:defRPr/>
                </a:pPr>
                <a:r>
                  <a:rPr lang="en-US"/>
                  <a:t>Pressure Gradient / psi/ft</a:t>
                </a:r>
              </a:p>
            </c:rich>
          </c:tx>
          <c:layout/>
          <c:overlay val="0"/>
        </c:title>
        <c:numFmt formatCode="General" sourceLinked="0"/>
        <c:majorTickMark val="out"/>
        <c:minorTickMark val="none"/>
        <c:tickLblPos val="nextTo"/>
        <c:crossAx val="114504448"/>
        <c:crosses val="autoZero"/>
        <c:crossBetween val="midCat"/>
        <c:majorUnit val="20"/>
      </c:valAx>
    </c:plotArea>
    <c:legend>
      <c:legendPos val="r"/>
      <c:layout>
        <c:manualLayout>
          <c:xMode val="edge"/>
          <c:yMode val="edge"/>
          <c:x val="0.59920424719637322"/>
          <c:y val="0.13612131816856227"/>
          <c:w val="0.3917048437127178"/>
          <c:h val="0.66757181393992426"/>
        </c:manualLayout>
      </c:layout>
      <c:overlay val="0"/>
    </c:legend>
    <c:plotVisOnly val="1"/>
    <c:dispBlanksAs val="gap"/>
    <c:showDLblsOverMax val="0"/>
  </c:chart>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03154054895679"/>
          <c:y val="3.7677399222951609E-2"/>
          <c:w val="0.49158837136883526"/>
          <c:h val="0.76741617142716256"/>
        </c:manualLayout>
      </c:layout>
      <c:scatterChart>
        <c:scatterStyle val="lineMarker"/>
        <c:varyColors val="0"/>
        <c:ser>
          <c:idx val="0"/>
          <c:order val="0"/>
          <c:tx>
            <c:v>Clear</c:v>
          </c:tx>
          <c:spPr>
            <a:ln w="28575">
              <a:noFill/>
            </a:ln>
          </c:spPr>
          <c:marker>
            <c:symbol val="circle"/>
            <c:size val="10"/>
            <c:spPr>
              <a:noFill/>
              <a:ln w="19050">
                <a:solidFill>
                  <a:schemeClr val="accent1"/>
                </a:solidFill>
              </a:ln>
            </c:spPr>
          </c:marker>
          <c:xVal>
            <c:numRef>
              <c:f>'[C12 Solutions Modified.xlsx]T-pH'!$B$2:$B$8</c:f>
              <c:numCache>
                <c:formatCode>General</c:formatCode>
                <c:ptCount val="7"/>
                <c:pt idx="0">
                  <c:v>4</c:v>
                </c:pt>
                <c:pt idx="1">
                  <c:v>4</c:v>
                </c:pt>
                <c:pt idx="2">
                  <c:v>4</c:v>
                </c:pt>
                <c:pt idx="3">
                  <c:v>4</c:v>
                </c:pt>
                <c:pt idx="4">
                  <c:v>4</c:v>
                </c:pt>
                <c:pt idx="5">
                  <c:v>4</c:v>
                </c:pt>
                <c:pt idx="6">
                  <c:v>4</c:v>
                </c:pt>
              </c:numCache>
            </c:numRef>
          </c:xVal>
          <c:yVal>
            <c:numRef>
              <c:f>'[C12 Solutions Modified.xlsx]T-pH'!$A$2:$A$8</c:f>
              <c:numCache>
                <c:formatCode>General</c:formatCode>
                <c:ptCount val="7"/>
                <c:pt idx="0">
                  <c:v>22</c:v>
                </c:pt>
                <c:pt idx="1">
                  <c:v>50</c:v>
                </c:pt>
                <c:pt idx="2">
                  <c:v>70</c:v>
                </c:pt>
                <c:pt idx="3">
                  <c:v>90</c:v>
                </c:pt>
                <c:pt idx="4">
                  <c:v>110</c:v>
                </c:pt>
                <c:pt idx="5">
                  <c:v>120</c:v>
                </c:pt>
                <c:pt idx="6">
                  <c:v>130</c:v>
                </c:pt>
              </c:numCache>
            </c:numRef>
          </c:yVal>
          <c:smooth val="0"/>
        </c:ser>
        <c:ser>
          <c:idx val="1"/>
          <c:order val="1"/>
          <c:tx>
            <c:v>Hazy</c:v>
          </c:tx>
          <c:spPr>
            <a:ln w="28575">
              <a:noFill/>
            </a:ln>
          </c:spPr>
          <c:marker>
            <c:symbol val="circle"/>
            <c:size val="10"/>
            <c:spPr>
              <a:noFill/>
              <a:ln w="19050">
                <a:solidFill>
                  <a:srgbClr val="4F81BD"/>
                </a:solidFill>
              </a:ln>
            </c:spPr>
          </c:marker>
          <c:dPt>
            <c:idx val="3"/>
            <c:marker>
              <c:spPr>
                <a:solidFill>
                  <a:schemeClr val="accent1"/>
                </a:solidFill>
                <a:ln w="19050">
                  <a:solidFill>
                    <a:srgbClr val="4F81BD"/>
                  </a:solidFill>
                </a:ln>
              </c:spPr>
            </c:marker>
            <c:bubble3D val="0"/>
          </c:dPt>
          <c:dPt>
            <c:idx val="4"/>
            <c:marker>
              <c:spPr>
                <a:solidFill>
                  <a:srgbClr val="4F81BD"/>
                </a:solidFill>
                <a:ln w="19050">
                  <a:solidFill>
                    <a:srgbClr val="4F81BD"/>
                  </a:solidFill>
                </a:ln>
              </c:spPr>
            </c:marker>
            <c:bubble3D val="0"/>
          </c:dPt>
          <c:dPt>
            <c:idx val="5"/>
            <c:marker>
              <c:spPr>
                <a:solidFill>
                  <a:srgbClr val="4F81BD"/>
                </a:solidFill>
                <a:ln w="19050">
                  <a:solidFill>
                    <a:srgbClr val="4F81BD"/>
                  </a:solidFill>
                </a:ln>
              </c:spPr>
            </c:marker>
            <c:bubble3D val="0"/>
          </c:dPt>
          <c:dPt>
            <c:idx val="6"/>
            <c:marker>
              <c:spPr>
                <a:solidFill>
                  <a:srgbClr val="4F81BD"/>
                </a:solidFill>
                <a:ln w="19050">
                  <a:solidFill>
                    <a:srgbClr val="4F81BD"/>
                  </a:solidFill>
                </a:ln>
              </c:spPr>
            </c:marker>
            <c:bubble3D val="0"/>
          </c:dPt>
          <c:trendline>
            <c:trendlineType val="linear"/>
            <c:dispRSqr val="0"/>
            <c:dispEq val="0"/>
          </c:trendline>
          <c:xVal>
            <c:numRef>
              <c:f>'[C12 Solutions Modified.xlsx]T-pH'!$C$2:$C$8</c:f>
              <c:numCache>
                <c:formatCode>General</c:formatCode>
                <c:ptCount val="7"/>
                <c:pt idx="0">
                  <c:v>6</c:v>
                </c:pt>
                <c:pt idx="1">
                  <c:v>6</c:v>
                </c:pt>
                <c:pt idx="2">
                  <c:v>6</c:v>
                </c:pt>
                <c:pt idx="3">
                  <c:v>6</c:v>
                </c:pt>
                <c:pt idx="4">
                  <c:v>6</c:v>
                </c:pt>
                <c:pt idx="5">
                  <c:v>6</c:v>
                </c:pt>
                <c:pt idx="6">
                  <c:v>6</c:v>
                </c:pt>
              </c:numCache>
            </c:numRef>
          </c:xVal>
          <c:yVal>
            <c:numRef>
              <c:f>'[C12 Solutions Modified.xlsx]T-pH'!$A$2:$A$8</c:f>
              <c:numCache>
                <c:formatCode>General</c:formatCode>
                <c:ptCount val="7"/>
                <c:pt idx="0">
                  <c:v>22</c:v>
                </c:pt>
                <c:pt idx="1">
                  <c:v>50</c:v>
                </c:pt>
                <c:pt idx="2">
                  <c:v>70</c:v>
                </c:pt>
                <c:pt idx="3">
                  <c:v>90</c:v>
                </c:pt>
                <c:pt idx="4">
                  <c:v>110</c:v>
                </c:pt>
                <c:pt idx="5">
                  <c:v>120</c:v>
                </c:pt>
                <c:pt idx="6">
                  <c:v>130</c:v>
                </c:pt>
              </c:numCache>
            </c:numRef>
          </c:yVal>
          <c:smooth val="0"/>
        </c:ser>
        <c:ser>
          <c:idx val="2"/>
          <c:order val="2"/>
          <c:tx>
            <c:v>Cloudy</c:v>
          </c:tx>
          <c:spPr>
            <a:ln w="28575">
              <a:noFill/>
            </a:ln>
          </c:spPr>
          <c:marker>
            <c:symbol val="circle"/>
            <c:size val="10"/>
            <c:spPr>
              <a:solidFill>
                <a:srgbClr val="4F81BD"/>
              </a:solidFill>
              <a:ln w="19050">
                <a:solidFill>
                  <a:srgbClr val="4F81BD"/>
                </a:solidFill>
              </a:ln>
            </c:spPr>
          </c:marker>
          <c:xVal>
            <c:numRef>
              <c:f>'[C12 Solutions Modified.xlsx]T-pH'!$D$2:$D$8</c:f>
              <c:numCache>
                <c:formatCode>General</c:formatCode>
                <c:ptCount val="7"/>
                <c:pt idx="0">
                  <c:v>9</c:v>
                </c:pt>
                <c:pt idx="1">
                  <c:v>9</c:v>
                </c:pt>
                <c:pt idx="2">
                  <c:v>9</c:v>
                </c:pt>
                <c:pt idx="3">
                  <c:v>9</c:v>
                </c:pt>
                <c:pt idx="4">
                  <c:v>9</c:v>
                </c:pt>
                <c:pt idx="5">
                  <c:v>9</c:v>
                </c:pt>
                <c:pt idx="6">
                  <c:v>9</c:v>
                </c:pt>
              </c:numCache>
            </c:numRef>
          </c:xVal>
          <c:yVal>
            <c:numRef>
              <c:f>'[C12 Solutions Modified.xlsx]T-pH'!$A$2:$A$8</c:f>
              <c:numCache>
                <c:formatCode>General</c:formatCode>
                <c:ptCount val="7"/>
                <c:pt idx="0">
                  <c:v>22</c:v>
                </c:pt>
                <c:pt idx="1">
                  <c:v>50</c:v>
                </c:pt>
                <c:pt idx="2">
                  <c:v>70</c:v>
                </c:pt>
                <c:pt idx="3">
                  <c:v>90</c:v>
                </c:pt>
                <c:pt idx="4">
                  <c:v>110</c:v>
                </c:pt>
                <c:pt idx="5">
                  <c:v>120</c:v>
                </c:pt>
                <c:pt idx="6">
                  <c:v>130</c:v>
                </c:pt>
              </c:numCache>
            </c:numRef>
          </c:yVal>
          <c:smooth val="0"/>
        </c:ser>
        <c:dLbls>
          <c:showLegendKey val="0"/>
          <c:showVal val="0"/>
          <c:showCatName val="0"/>
          <c:showSerName val="0"/>
          <c:showPercent val="0"/>
          <c:showBubbleSize val="0"/>
        </c:dLbls>
        <c:axId val="182941184"/>
        <c:axId val="182956800"/>
      </c:scatterChart>
      <c:valAx>
        <c:axId val="182941184"/>
        <c:scaling>
          <c:orientation val="minMax"/>
          <c:max val="10"/>
          <c:min val="2"/>
        </c:scaling>
        <c:delete val="0"/>
        <c:axPos val="b"/>
        <c:title>
          <c:tx>
            <c:rich>
              <a:bodyPr/>
              <a:lstStyle/>
              <a:p>
                <a:pPr>
                  <a:defRPr/>
                </a:pPr>
                <a:r>
                  <a:rPr lang="en-US"/>
                  <a:t>pH, at room temperature</a:t>
                </a:r>
                <a:endParaRPr lang="zh-CN"/>
              </a:p>
            </c:rich>
          </c:tx>
          <c:layout>
            <c:manualLayout>
              <c:xMode val="edge"/>
              <c:yMode val="edge"/>
              <c:x val="0.15405978913652793"/>
              <c:y val="0.90921286351393416"/>
            </c:manualLayout>
          </c:layout>
          <c:overlay val="0"/>
        </c:title>
        <c:numFmt formatCode="General" sourceLinked="1"/>
        <c:majorTickMark val="out"/>
        <c:minorTickMark val="none"/>
        <c:tickLblPos val="nextTo"/>
        <c:crossAx val="182956800"/>
        <c:crosses val="autoZero"/>
        <c:crossBetween val="midCat"/>
        <c:majorUnit val="2"/>
      </c:valAx>
      <c:valAx>
        <c:axId val="182956800"/>
        <c:scaling>
          <c:orientation val="minMax"/>
        </c:scaling>
        <c:delete val="0"/>
        <c:axPos val="l"/>
        <c:title>
          <c:tx>
            <c:rich>
              <a:bodyPr rot="-5400000" vert="horz"/>
              <a:lstStyle/>
              <a:p>
                <a:pPr>
                  <a:defRPr/>
                </a:pPr>
                <a:r>
                  <a:rPr lang="en-US"/>
                  <a:t>Temperature (℃)</a:t>
                </a:r>
                <a:endParaRPr lang="zh-CN"/>
              </a:p>
            </c:rich>
          </c:tx>
          <c:layout/>
          <c:overlay val="0"/>
        </c:title>
        <c:numFmt formatCode="General" sourceLinked="1"/>
        <c:majorTickMark val="out"/>
        <c:minorTickMark val="none"/>
        <c:tickLblPos val="nextTo"/>
        <c:crossAx val="182941184"/>
        <c:crosses val="autoZero"/>
        <c:crossBetween val="midCat"/>
      </c:valAx>
      <c:spPr>
        <a:ln>
          <a:solidFill>
            <a:schemeClr val="tx1"/>
          </a:solidFill>
        </a:ln>
      </c:spPr>
    </c:plotArea>
    <c:legend>
      <c:legendPos val="r"/>
      <c:legendEntry>
        <c:idx val="1"/>
        <c:delete val="1"/>
      </c:legendEntry>
      <c:legendEntry>
        <c:idx val="3"/>
        <c:delete val="1"/>
      </c:legendEntry>
      <c:layout>
        <c:manualLayout>
          <c:xMode val="edge"/>
          <c:yMode val="edge"/>
          <c:x val="0.65816139507985261"/>
          <c:y val="8.9599958782940331E-2"/>
          <c:w val="0.34183867641544907"/>
          <c:h val="0.18939162085871342"/>
        </c:manualLayout>
      </c:layout>
      <c:overlay val="0"/>
    </c:legend>
    <c:plotVisOnly val="1"/>
    <c:dispBlanksAs val="gap"/>
    <c:showDLblsOverMax val="0"/>
  </c:chart>
  <c:spPr>
    <a:ln>
      <a:noFill/>
    </a:ln>
  </c:spPr>
  <c:txPr>
    <a:bodyPr/>
    <a:lstStyle/>
    <a:p>
      <a:pPr>
        <a:defRPr sz="2000" b="1"/>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15429668513657"/>
          <c:y val="4.8284751775478502E-2"/>
          <c:w val="0.81892388451443576"/>
          <c:h val="0.82193513292088338"/>
        </c:manualLayout>
      </c:layout>
      <c:scatterChart>
        <c:scatterStyle val="lineMarker"/>
        <c:varyColors val="0"/>
        <c:ser>
          <c:idx val="0"/>
          <c:order val="0"/>
          <c:tx>
            <c:v>WAG at 4 ft/day</c:v>
          </c:tx>
          <c:spPr>
            <a:ln w="28575">
              <a:noFill/>
            </a:ln>
          </c:spPr>
          <c:xVal>
            <c:numRef>
              <c:f>'WAG followed by co-injection 80'!$J$4:$J$404</c:f>
              <c:numCache>
                <c:formatCode>General</c:formatCode>
                <c:ptCount val="401"/>
                <c:pt idx="0">
                  <c:v>0</c:v>
                </c:pt>
                <c:pt idx="1">
                  <c:v>1.0041407867494823E-2</c:v>
                </c:pt>
                <c:pt idx="2">
                  <c:v>2.0082815734989646E-2</c:v>
                </c:pt>
                <c:pt idx="3">
                  <c:v>3.0124223602484467E-2</c:v>
                </c:pt>
                <c:pt idx="4">
                  <c:v>4.0165631469979292E-2</c:v>
                </c:pt>
                <c:pt idx="5">
                  <c:v>5.020703933747412E-2</c:v>
                </c:pt>
                <c:pt idx="6">
                  <c:v>6.0248447204968934E-2</c:v>
                </c:pt>
                <c:pt idx="7">
                  <c:v>7.0289855072463756E-2</c:v>
                </c:pt>
                <c:pt idx="8">
                  <c:v>8.0331262939958584E-2</c:v>
                </c:pt>
                <c:pt idx="9">
                  <c:v>9.0372670807453398E-2</c:v>
                </c:pt>
                <c:pt idx="10">
                  <c:v>0.10041407867494824</c:v>
                </c:pt>
                <c:pt idx="11">
                  <c:v>0.11045548654244305</c:v>
                </c:pt>
                <c:pt idx="12">
                  <c:v>0.12049689440993787</c:v>
                </c:pt>
                <c:pt idx="13">
                  <c:v>0.13053830227743268</c:v>
                </c:pt>
                <c:pt idx="14">
                  <c:v>0.14057971014492751</c:v>
                </c:pt>
                <c:pt idx="15">
                  <c:v>0.15062111801242234</c:v>
                </c:pt>
                <c:pt idx="16">
                  <c:v>0.16066252587991717</c:v>
                </c:pt>
                <c:pt idx="17">
                  <c:v>0.17070393374741197</c:v>
                </c:pt>
                <c:pt idx="18">
                  <c:v>0.1807453416149068</c:v>
                </c:pt>
                <c:pt idx="19">
                  <c:v>0.19078674948240162</c:v>
                </c:pt>
                <c:pt idx="20">
                  <c:v>0.20082815734989648</c:v>
                </c:pt>
                <c:pt idx="21">
                  <c:v>0.21086956521739128</c:v>
                </c:pt>
                <c:pt idx="22">
                  <c:v>0.22091097308488611</c:v>
                </c:pt>
                <c:pt idx="23">
                  <c:v>0.23095238095238094</c:v>
                </c:pt>
                <c:pt idx="24">
                  <c:v>0.24099378881987574</c:v>
                </c:pt>
                <c:pt idx="25">
                  <c:v>0.25103519668737057</c:v>
                </c:pt>
                <c:pt idx="26">
                  <c:v>0.26107660455486537</c:v>
                </c:pt>
                <c:pt idx="27">
                  <c:v>0.27111801242236022</c:v>
                </c:pt>
                <c:pt idx="28">
                  <c:v>0.28115942028985502</c:v>
                </c:pt>
                <c:pt idx="29">
                  <c:v>0.29120082815734988</c:v>
                </c:pt>
                <c:pt idx="30">
                  <c:v>0.30124223602484468</c:v>
                </c:pt>
                <c:pt idx="31">
                  <c:v>0.31128364389233953</c:v>
                </c:pt>
                <c:pt idx="32">
                  <c:v>0.32132505175983433</c:v>
                </c:pt>
                <c:pt idx="33">
                  <c:v>0.33136645962732914</c:v>
                </c:pt>
                <c:pt idx="34">
                  <c:v>0.34140786749482394</c:v>
                </c:pt>
                <c:pt idx="35">
                  <c:v>0.35144927536231879</c:v>
                </c:pt>
                <c:pt idx="36">
                  <c:v>0.36149068322981359</c:v>
                </c:pt>
                <c:pt idx="37">
                  <c:v>0.37153209109730845</c:v>
                </c:pt>
                <c:pt idx="38">
                  <c:v>0.38157349896480325</c:v>
                </c:pt>
                <c:pt idx="39">
                  <c:v>0.3916149068322981</c:v>
                </c:pt>
                <c:pt idx="40">
                  <c:v>0.40165631469979296</c:v>
                </c:pt>
                <c:pt idx="41">
                  <c:v>0.4116977225672877</c:v>
                </c:pt>
                <c:pt idx="42">
                  <c:v>0.42173913043478256</c:v>
                </c:pt>
                <c:pt idx="43">
                  <c:v>0.43178053830227736</c:v>
                </c:pt>
                <c:pt idx="44">
                  <c:v>0.44182194616977222</c:v>
                </c:pt>
                <c:pt idx="45">
                  <c:v>0.45186335403726702</c:v>
                </c:pt>
                <c:pt idx="46">
                  <c:v>0.46190476190476187</c:v>
                </c:pt>
                <c:pt idx="47">
                  <c:v>0.47194616977225667</c:v>
                </c:pt>
                <c:pt idx="48">
                  <c:v>0.48198757763975147</c:v>
                </c:pt>
                <c:pt idx="49">
                  <c:v>0.49202898550724627</c:v>
                </c:pt>
                <c:pt idx="50">
                  <c:v>0.50207039337474113</c:v>
                </c:pt>
                <c:pt idx="51">
                  <c:v>0.51211180124223588</c:v>
                </c:pt>
                <c:pt idx="52">
                  <c:v>0.52215320910973073</c:v>
                </c:pt>
                <c:pt idx="53">
                  <c:v>0.53219461697722559</c:v>
                </c:pt>
                <c:pt idx="54">
                  <c:v>0.54223602484472044</c:v>
                </c:pt>
                <c:pt idx="55">
                  <c:v>0.55227743271221519</c:v>
                </c:pt>
                <c:pt idx="56">
                  <c:v>0.56231884057971004</c:v>
                </c:pt>
                <c:pt idx="57">
                  <c:v>0.5723602484472049</c:v>
                </c:pt>
                <c:pt idx="58">
                  <c:v>0.58240165631469976</c:v>
                </c:pt>
                <c:pt idx="59">
                  <c:v>0.5924430641821945</c:v>
                </c:pt>
                <c:pt idx="60">
                  <c:v>0.60248447204968936</c:v>
                </c:pt>
                <c:pt idx="61">
                  <c:v>0.61252587991718421</c:v>
                </c:pt>
                <c:pt idx="62">
                  <c:v>0.62256728778467907</c:v>
                </c:pt>
                <c:pt idx="63">
                  <c:v>0.63260869565217381</c:v>
                </c:pt>
                <c:pt idx="64">
                  <c:v>0.64265010351966867</c:v>
                </c:pt>
                <c:pt idx="65">
                  <c:v>0.65269151138716353</c:v>
                </c:pt>
                <c:pt idx="66">
                  <c:v>0.66273291925465827</c:v>
                </c:pt>
                <c:pt idx="67">
                  <c:v>0.67277432712215313</c:v>
                </c:pt>
                <c:pt idx="68">
                  <c:v>0.68281573498964787</c:v>
                </c:pt>
                <c:pt idx="69">
                  <c:v>0.69285714285714273</c:v>
                </c:pt>
                <c:pt idx="70">
                  <c:v>0.70289855072463758</c:v>
                </c:pt>
                <c:pt idx="71">
                  <c:v>0.71293995859213244</c:v>
                </c:pt>
                <c:pt idx="72">
                  <c:v>0.72298136645962718</c:v>
                </c:pt>
                <c:pt idx="73">
                  <c:v>0.73302277432712204</c:v>
                </c:pt>
                <c:pt idx="74">
                  <c:v>0.7430641821946169</c:v>
                </c:pt>
                <c:pt idx="75">
                  <c:v>0.75310559006211175</c:v>
                </c:pt>
                <c:pt idx="76">
                  <c:v>0.7631469979296065</c:v>
                </c:pt>
                <c:pt idx="77">
                  <c:v>0.77318840579710135</c:v>
                </c:pt>
                <c:pt idx="78">
                  <c:v>0.78322981366459621</c:v>
                </c:pt>
                <c:pt idx="79">
                  <c:v>0.79327122153209106</c:v>
                </c:pt>
                <c:pt idx="80">
                  <c:v>0.80331262939958592</c:v>
                </c:pt>
                <c:pt idx="81">
                  <c:v>0.81335403726708055</c:v>
                </c:pt>
                <c:pt idx="82">
                  <c:v>0.82339544513457541</c:v>
                </c:pt>
                <c:pt idx="83">
                  <c:v>0.83343685300207027</c:v>
                </c:pt>
                <c:pt idx="84">
                  <c:v>0.84347826086956512</c:v>
                </c:pt>
                <c:pt idx="85">
                  <c:v>0.85351966873705987</c:v>
                </c:pt>
                <c:pt idx="86">
                  <c:v>0.86356107660455472</c:v>
                </c:pt>
                <c:pt idx="87">
                  <c:v>0.87360248447204958</c:v>
                </c:pt>
                <c:pt idx="88">
                  <c:v>0.88364389233954443</c:v>
                </c:pt>
                <c:pt idx="89">
                  <c:v>0.89368530020703918</c:v>
                </c:pt>
                <c:pt idx="90">
                  <c:v>0.90372670807453404</c:v>
                </c:pt>
                <c:pt idx="91">
                  <c:v>0.91376811594202889</c:v>
                </c:pt>
                <c:pt idx="92">
                  <c:v>0.92380952380952375</c:v>
                </c:pt>
                <c:pt idx="93">
                  <c:v>0.9338509316770186</c:v>
                </c:pt>
                <c:pt idx="94">
                  <c:v>0.94389233954451335</c:v>
                </c:pt>
                <c:pt idx="95">
                  <c:v>0.95393374741200809</c:v>
                </c:pt>
                <c:pt idx="96">
                  <c:v>0.96397515527950295</c:v>
                </c:pt>
                <c:pt idx="97">
                  <c:v>0.9740165631469978</c:v>
                </c:pt>
                <c:pt idx="98">
                  <c:v>0.98405797101449255</c:v>
                </c:pt>
                <c:pt idx="99">
                  <c:v>0.99409937888198741</c:v>
                </c:pt>
                <c:pt idx="100">
                  <c:v>1.0041407867494823</c:v>
                </c:pt>
                <c:pt idx="101">
                  <c:v>1.0141821946169771</c:v>
                </c:pt>
                <c:pt idx="102">
                  <c:v>1.0242236024844718</c:v>
                </c:pt>
                <c:pt idx="103">
                  <c:v>1.0342650103519668</c:v>
                </c:pt>
                <c:pt idx="104">
                  <c:v>1.0443064182194615</c:v>
                </c:pt>
                <c:pt idx="105">
                  <c:v>1.0543478260869563</c:v>
                </c:pt>
                <c:pt idx="106">
                  <c:v>1.0643892339544512</c:v>
                </c:pt>
                <c:pt idx="107">
                  <c:v>1.074430641821946</c:v>
                </c:pt>
                <c:pt idx="108">
                  <c:v>1.0844720496894409</c:v>
                </c:pt>
                <c:pt idx="109">
                  <c:v>1.0945134575569357</c:v>
                </c:pt>
                <c:pt idx="110">
                  <c:v>1.1045548654244304</c:v>
                </c:pt>
                <c:pt idx="111">
                  <c:v>1.1145962732919255</c:v>
                </c:pt>
                <c:pt idx="112">
                  <c:v>1.1246376811594201</c:v>
                </c:pt>
                <c:pt idx="113">
                  <c:v>1.1346790890269149</c:v>
                </c:pt>
                <c:pt idx="114">
                  <c:v>1.1447204968944098</c:v>
                </c:pt>
                <c:pt idx="115">
                  <c:v>1.1547619047619047</c:v>
                </c:pt>
                <c:pt idx="116">
                  <c:v>1.1648033126293995</c:v>
                </c:pt>
                <c:pt idx="117">
                  <c:v>1.1748447204968941</c:v>
                </c:pt>
                <c:pt idx="118">
                  <c:v>1.184886128364389</c:v>
                </c:pt>
                <c:pt idx="119">
                  <c:v>1.1949275362318839</c:v>
                </c:pt>
                <c:pt idx="120">
                  <c:v>1.2049689440993787</c:v>
                </c:pt>
                <c:pt idx="121">
                  <c:v>1.2150103519668736</c:v>
                </c:pt>
                <c:pt idx="122">
                  <c:v>1.2250517598343684</c:v>
                </c:pt>
                <c:pt idx="123">
                  <c:v>1.2350931677018631</c:v>
                </c:pt>
                <c:pt idx="124">
                  <c:v>1.2451345755693581</c:v>
                </c:pt>
                <c:pt idx="125">
                  <c:v>1.2551759834368528</c:v>
                </c:pt>
                <c:pt idx="126">
                  <c:v>1.2652173913043476</c:v>
                </c:pt>
                <c:pt idx="127">
                  <c:v>1.2752587991718425</c:v>
                </c:pt>
                <c:pt idx="128">
                  <c:v>1.2853002070393373</c:v>
                </c:pt>
                <c:pt idx="129">
                  <c:v>1.2953416149068322</c:v>
                </c:pt>
                <c:pt idx="130">
                  <c:v>1.3053830227743271</c:v>
                </c:pt>
                <c:pt idx="131">
                  <c:v>1.3154244306418217</c:v>
                </c:pt>
                <c:pt idx="132">
                  <c:v>1.3254658385093165</c:v>
                </c:pt>
                <c:pt idx="133">
                  <c:v>1.3355072463768114</c:v>
                </c:pt>
                <c:pt idx="134">
                  <c:v>1.3455486542443063</c:v>
                </c:pt>
                <c:pt idx="135">
                  <c:v>1.3555900621118011</c:v>
                </c:pt>
                <c:pt idx="136">
                  <c:v>1.3656314699792957</c:v>
                </c:pt>
                <c:pt idx="137">
                  <c:v>1.3756728778467908</c:v>
                </c:pt>
                <c:pt idx="138">
                  <c:v>1.3857142857142855</c:v>
                </c:pt>
                <c:pt idx="139">
                  <c:v>1.3957556935817803</c:v>
                </c:pt>
                <c:pt idx="140">
                  <c:v>1.4057971014492752</c:v>
                </c:pt>
                <c:pt idx="141">
                  <c:v>1.41583850931677</c:v>
                </c:pt>
                <c:pt idx="142">
                  <c:v>1.4258799171842649</c:v>
                </c:pt>
                <c:pt idx="143">
                  <c:v>1.4359213250517597</c:v>
                </c:pt>
                <c:pt idx="144">
                  <c:v>1.4459627329192544</c:v>
                </c:pt>
                <c:pt idx="145">
                  <c:v>1.4560041407867494</c:v>
                </c:pt>
                <c:pt idx="146">
                  <c:v>1.4660455486542441</c:v>
                </c:pt>
                <c:pt idx="147">
                  <c:v>1.4760869565217389</c:v>
                </c:pt>
                <c:pt idx="148">
                  <c:v>1.4861283643892338</c:v>
                </c:pt>
                <c:pt idx="149">
                  <c:v>1.4961697722567284</c:v>
                </c:pt>
                <c:pt idx="150">
                  <c:v>1.5062111801242235</c:v>
                </c:pt>
                <c:pt idx="151">
                  <c:v>1.5162525879917181</c:v>
                </c:pt>
                <c:pt idx="152">
                  <c:v>1.526293995859213</c:v>
                </c:pt>
                <c:pt idx="153">
                  <c:v>1.5363354037267078</c:v>
                </c:pt>
                <c:pt idx="154">
                  <c:v>1.5463768115942027</c:v>
                </c:pt>
                <c:pt idx="155">
                  <c:v>1.5564182194616976</c:v>
                </c:pt>
                <c:pt idx="156">
                  <c:v>1.5664596273291924</c:v>
                </c:pt>
                <c:pt idx="157">
                  <c:v>1.5765010351966871</c:v>
                </c:pt>
                <c:pt idx="158">
                  <c:v>1.5865424430641821</c:v>
                </c:pt>
                <c:pt idx="159">
                  <c:v>1.5965838509316768</c:v>
                </c:pt>
                <c:pt idx="160">
                  <c:v>1.6066252587991718</c:v>
                </c:pt>
                <c:pt idx="161">
                  <c:v>1.6166666666666665</c:v>
                </c:pt>
                <c:pt idx="162">
                  <c:v>1.6267080745341611</c:v>
                </c:pt>
                <c:pt idx="163">
                  <c:v>1.6367494824016562</c:v>
                </c:pt>
                <c:pt idx="164">
                  <c:v>1.6467908902691508</c:v>
                </c:pt>
                <c:pt idx="165">
                  <c:v>1.6568322981366457</c:v>
                </c:pt>
                <c:pt idx="166">
                  <c:v>1.6668737060041405</c:v>
                </c:pt>
                <c:pt idx="167">
                  <c:v>1.6769151138716354</c:v>
                </c:pt>
                <c:pt idx="168">
                  <c:v>1.6869565217391302</c:v>
                </c:pt>
                <c:pt idx="169">
                  <c:v>1.6969979296066251</c:v>
                </c:pt>
                <c:pt idx="170">
                  <c:v>1.7070393374741197</c:v>
                </c:pt>
                <c:pt idx="171">
                  <c:v>1.7170807453416148</c:v>
                </c:pt>
                <c:pt idx="172">
                  <c:v>1.7271221532091094</c:v>
                </c:pt>
                <c:pt idx="173">
                  <c:v>1.7371635610766045</c:v>
                </c:pt>
                <c:pt idx="174">
                  <c:v>1.7472049689440992</c:v>
                </c:pt>
                <c:pt idx="175">
                  <c:v>1.7572463768115938</c:v>
                </c:pt>
                <c:pt idx="176">
                  <c:v>1.7672877846790889</c:v>
                </c:pt>
                <c:pt idx="177">
                  <c:v>1.7773291925465835</c:v>
                </c:pt>
                <c:pt idx="178">
                  <c:v>1.7873706004140784</c:v>
                </c:pt>
                <c:pt idx="179">
                  <c:v>1.7974120082815732</c:v>
                </c:pt>
                <c:pt idx="180">
                  <c:v>1.8074534161490681</c:v>
                </c:pt>
                <c:pt idx="181">
                  <c:v>1.8174948240165629</c:v>
                </c:pt>
                <c:pt idx="182">
                  <c:v>1.8275362318840578</c:v>
                </c:pt>
                <c:pt idx="183">
                  <c:v>1.8375776397515524</c:v>
                </c:pt>
                <c:pt idx="184">
                  <c:v>1.8476190476190475</c:v>
                </c:pt>
                <c:pt idx="185">
                  <c:v>1.8576604554865421</c:v>
                </c:pt>
                <c:pt idx="186">
                  <c:v>1.8677018633540372</c:v>
                </c:pt>
                <c:pt idx="187">
                  <c:v>1.8777432712215318</c:v>
                </c:pt>
                <c:pt idx="188">
                  <c:v>1.8877846790890267</c:v>
                </c:pt>
                <c:pt idx="189">
                  <c:v>1.8978260869565216</c:v>
                </c:pt>
                <c:pt idx="190">
                  <c:v>1.9078674948240162</c:v>
                </c:pt>
                <c:pt idx="191">
                  <c:v>1.917908902691511</c:v>
                </c:pt>
                <c:pt idx="192">
                  <c:v>1.9279503105590059</c:v>
                </c:pt>
                <c:pt idx="193">
                  <c:v>1.9379917184265008</c:v>
                </c:pt>
                <c:pt idx="194">
                  <c:v>1.9480331262939956</c:v>
                </c:pt>
                <c:pt idx="195">
                  <c:v>1.9580745341614905</c:v>
                </c:pt>
                <c:pt idx="196">
                  <c:v>1.9681159420289851</c:v>
                </c:pt>
                <c:pt idx="197">
                  <c:v>1.9781573498964802</c:v>
                </c:pt>
                <c:pt idx="198">
                  <c:v>1.9881987577639748</c:v>
                </c:pt>
                <c:pt idx="199">
                  <c:v>1.9982401656314699</c:v>
                </c:pt>
                <c:pt idx="200">
                  <c:v>2.0082815734989645</c:v>
                </c:pt>
                <c:pt idx="201">
                  <c:v>2.0183229813664592</c:v>
                </c:pt>
                <c:pt idx="202">
                  <c:v>2.0283643892339542</c:v>
                </c:pt>
                <c:pt idx="203">
                  <c:v>2.0384057971014493</c:v>
                </c:pt>
                <c:pt idx="204">
                  <c:v>2.0484472049689435</c:v>
                </c:pt>
                <c:pt idx="205">
                  <c:v>2.0584886128364386</c:v>
                </c:pt>
                <c:pt idx="206">
                  <c:v>2.0685300207039337</c:v>
                </c:pt>
                <c:pt idx="207">
                  <c:v>2.0785714285714283</c:v>
                </c:pt>
                <c:pt idx="208">
                  <c:v>2.0886128364389229</c:v>
                </c:pt>
                <c:pt idx="209">
                  <c:v>2.098654244306418</c:v>
                </c:pt>
                <c:pt idx="210">
                  <c:v>2.1086956521739126</c:v>
                </c:pt>
                <c:pt idx="211">
                  <c:v>2.1187370600414077</c:v>
                </c:pt>
                <c:pt idx="212">
                  <c:v>2.1287784679089023</c:v>
                </c:pt>
                <c:pt idx="213">
                  <c:v>2.138819875776397</c:v>
                </c:pt>
                <c:pt idx="214">
                  <c:v>2.1488612836438921</c:v>
                </c:pt>
                <c:pt idx="215">
                  <c:v>2.1589026915113871</c:v>
                </c:pt>
                <c:pt idx="216">
                  <c:v>2.1689440993788818</c:v>
                </c:pt>
                <c:pt idx="217">
                  <c:v>2.1789855072463764</c:v>
                </c:pt>
                <c:pt idx="218">
                  <c:v>2.1890269151138715</c:v>
                </c:pt>
                <c:pt idx="219">
                  <c:v>2.1990683229813661</c:v>
                </c:pt>
                <c:pt idx="220">
                  <c:v>2.2091097308488608</c:v>
                </c:pt>
                <c:pt idx="221">
                  <c:v>2.2191511387163558</c:v>
                </c:pt>
                <c:pt idx="222">
                  <c:v>2.2291925465838509</c:v>
                </c:pt>
                <c:pt idx="223">
                  <c:v>2.2392339544513451</c:v>
                </c:pt>
                <c:pt idx="224">
                  <c:v>2.2492753623188402</c:v>
                </c:pt>
                <c:pt idx="225">
                  <c:v>2.2593167701863353</c:v>
                </c:pt>
                <c:pt idx="226">
                  <c:v>2.2693581780538299</c:v>
                </c:pt>
                <c:pt idx="227">
                  <c:v>2.2793995859213245</c:v>
                </c:pt>
                <c:pt idx="228">
                  <c:v>2.2894409937888196</c:v>
                </c:pt>
                <c:pt idx="229">
                  <c:v>2.2994824016563147</c:v>
                </c:pt>
                <c:pt idx="230">
                  <c:v>2.3095238095238093</c:v>
                </c:pt>
                <c:pt idx="231">
                  <c:v>2.3195652173913039</c:v>
                </c:pt>
                <c:pt idx="232">
                  <c:v>2.329606625258799</c:v>
                </c:pt>
                <c:pt idx="233">
                  <c:v>2.3396480331262937</c:v>
                </c:pt>
                <c:pt idx="234">
                  <c:v>2.3496894409937883</c:v>
                </c:pt>
                <c:pt idx="235">
                  <c:v>2.3597308488612834</c:v>
                </c:pt>
                <c:pt idx="236">
                  <c:v>2.369772256728778</c:v>
                </c:pt>
                <c:pt idx="237">
                  <c:v>2.3798136645962731</c:v>
                </c:pt>
                <c:pt idx="238">
                  <c:v>2.3898550724637677</c:v>
                </c:pt>
                <c:pt idx="239">
                  <c:v>2.3998964803312623</c:v>
                </c:pt>
                <c:pt idx="240">
                  <c:v>2.4099378881987574</c:v>
                </c:pt>
                <c:pt idx="241">
                  <c:v>2.4199792960662525</c:v>
                </c:pt>
                <c:pt idx="242">
                  <c:v>2.4300207039337471</c:v>
                </c:pt>
                <c:pt idx="243">
                  <c:v>2.4400621118012418</c:v>
                </c:pt>
                <c:pt idx="244">
                  <c:v>2.4501035196687369</c:v>
                </c:pt>
                <c:pt idx="245">
                  <c:v>2.4601449275362319</c:v>
                </c:pt>
                <c:pt idx="246">
                  <c:v>2.4701863354037261</c:v>
                </c:pt>
                <c:pt idx="247">
                  <c:v>2.4802277432712212</c:v>
                </c:pt>
                <c:pt idx="248">
                  <c:v>2.4902691511387163</c:v>
                </c:pt>
                <c:pt idx="249">
                  <c:v>2.5003105590062105</c:v>
                </c:pt>
                <c:pt idx="250">
                  <c:v>2.5103519668737055</c:v>
                </c:pt>
                <c:pt idx="251">
                  <c:v>2.5203933747412006</c:v>
                </c:pt>
                <c:pt idx="252">
                  <c:v>2.5304347826086953</c:v>
                </c:pt>
                <c:pt idx="253">
                  <c:v>2.5404761904761899</c:v>
                </c:pt>
                <c:pt idx="254">
                  <c:v>2.550517598343685</c:v>
                </c:pt>
                <c:pt idx="255">
                  <c:v>2.56055900621118</c:v>
                </c:pt>
                <c:pt idx="256">
                  <c:v>2.5706004140786747</c:v>
                </c:pt>
                <c:pt idx="257">
                  <c:v>2.5806418219461693</c:v>
                </c:pt>
                <c:pt idx="258">
                  <c:v>2.5906832298136644</c:v>
                </c:pt>
                <c:pt idx="259">
                  <c:v>2.600724637681159</c:v>
                </c:pt>
                <c:pt idx="260">
                  <c:v>2.6107660455486541</c:v>
                </c:pt>
                <c:pt idx="261">
                  <c:v>2.6208074534161487</c:v>
                </c:pt>
                <c:pt idx="262">
                  <c:v>2.6308488612836434</c:v>
                </c:pt>
                <c:pt idx="263">
                  <c:v>2.6408902691511384</c:v>
                </c:pt>
                <c:pt idx="264">
                  <c:v>2.6509316770186331</c:v>
                </c:pt>
                <c:pt idx="265">
                  <c:v>2.6609730848861277</c:v>
                </c:pt>
                <c:pt idx="266">
                  <c:v>2.6710144927536228</c:v>
                </c:pt>
                <c:pt idx="267">
                  <c:v>2.6810559006211179</c:v>
                </c:pt>
                <c:pt idx="268">
                  <c:v>2.6910973084886125</c:v>
                </c:pt>
                <c:pt idx="269">
                  <c:v>2.7011387163561071</c:v>
                </c:pt>
                <c:pt idx="270">
                  <c:v>2.7111801242236022</c:v>
                </c:pt>
                <c:pt idx="271">
                  <c:v>2.7212215320910973</c:v>
                </c:pt>
                <c:pt idx="272">
                  <c:v>2.7312629399585915</c:v>
                </c:pt>
                <c:pt idx="273">
                  <c:v>2.7413043478260866</c:v>
                </c:pt>
                <c:pt idx="274">
                  <c:v>2.7513457556935816</c:v>
                </c:pt>
                <c:pt idx="275">
                  <c:v>2.7613871635610763</c:v>
                </c:pt>
                <c:pt idx="276">
                  <c:v>2.7714285714285709</c:v>
                </c:pt>
                <c:pt idx="277">
                  <c:v>2.781469979296066</c:v>
                </c:pt>
                <c:pt idx="278">
                  <c:v>2.7915113871635606</c:v>
                </c:pt>
                <c:pt idx="279">
                  <c:v>2.8015527950310553</c:v>
                </c:pt>
                <c:pt idx="280">
                  <c:v>2.8115942028985503</c:v>
                </c:pt>
                <c:pt idx="281">
                  <c:v>2.8216356107660454</c:v>
                </c:pt>
                <c:pt idx="282">
                  <c:v>2.83167701863354</c:v>
                </c:pt>
                <c:pt idx="283">
                  <c:v>2.8417184265010347</c:v>
                </c:pt>
                <c:pt idx="284">
                  <c:v>2.8517598343685298</c:v>
                </c:pt>
                <c:pt idx="285">
                  <c:v>2.8618012422360244</c:v>
                </c:pt>
                <c:pt idx="286">
                  <c:v>2.8718426501035195</c:v>
                </c:pt>
                <c:pt idx="287">
                  <c:v>2.8818840579710141</c:v>
                </c:pt>
                <c:pt idx="288">
                  <c:v>2.8919254658385087</c:v>
                </c:pt>
                <c:pt idx="289">
                  <c:v>2.9019668737060038</c:v>
                </c:pt>
                <c:pt idx="290">
                  <c:v>2.9120082815734989</c:v>
                </c:pt>
                <c:pt idx="291">
                  <c:v>2.9220496894409931</c:v>
                </c:pt>
                <c:pt idx="292">
                  <c:v>2.9320910973084882</c:v>
                </c:pt>
                <c:pt idx="293">
                  <c:v>2.9421325051759832</c:v>
                </c:pt>
                <c:pt idx="294">
                  <c:v>2.9521739130434779</c:v>
                </c:pt>
                <c:pt idx="295">
                  <c:v>2.9622153209109725</c:v>
                </c:pt>
                <c:pt idx="296">
                  <c:v>2.9722567287784676</c:v>
                </c:pt>
                <c:pt idx="297">
                  <c:v>2.9822981366459627</c:v>
                </c:pt>
                <c:pt idx="298">
                  <c:v>2.9923395445134569</c:v>
                </c:pt>
                <c:pt idx="299">
                  <c:v>3.0023809523809519</c:v>
                </c:pt>
                <c:pt idx="300">
                  <c:v>3.012422360248447</c:v>
                </c:pt>
                <c:pt idx="301">
                  <c:v>3.0224637681159416</c:v>
                </c:pt>
                <c:pt idx="302">
                  <c:v>3.0325051759834363</c:v>
                </c:pt>
                <c:pt idx="303">
                  <c:v>3.0425465838509314</c:v>
                </c:pt>
                <c:pt idx="304">
                  <c:v>3.052587991718426</c:v>
                </c:pt>
                <c:pt idx="305">
                  <c:v>3.0626293995859211</c:v>
                </c:pt>
                <c:pt idx="306">
                  <c:v>3.0726708074534157</c:v>
                </c:pt>
                <c:pt idx="307">
                  <c:v>3.0827122153209108</c:v>
                </c:pt>
                <c:pt idx="308">
                  <c:v>3.0927536231884054</c:v>
                </c:pt>
                <c:pt idx="309">
                  <c:v>3.1027950310559</c:v>
                </c:pt>
                <c:pt idx="310">
                  <c:v>3.1128364389233951</c:v>
                </c:pt>
                <c:pt idx="311">
                  <c:v>3.1228778467908898</c:v>
                </c:pt>
                <c:pt idx="312">
                  <c:v>3.1329192546583848</c:v>
                </c:pt>
                <c:pt idx="313">
                  <c:v>3.1429606625258795</c:v>
                </c:pt>
                <c:pt idx="314">
                  <c:v>3.1530020703933741</c:v>
                </c:pt>
                <c:pt idx="315">
                  <c:v>3.1630434782608692</c:v>
                </c:pt>
                <c:pt idx="316">
                  <c:v>3.1730848861283643</c:v>
                </c:pt>
                <c:pt idx="317">
                  <c:v>3.1831262939958584</c:v>
                </c:pt>
                <c:pt idx="318">
                  <c:v>3.1931677018633535</c:v>
                </c:pt>
                <c:pt idx="319">
                  <c:v>3.2032091097308486</c:v>
                </c:pt>
                <c:pt idx="320">
                  <c:v>3.2132505175983437</c:v>
                </c:pt>
                <c:pt idx="321">
                  <c:v>3.2232919254658379</c:v>
                </c:pt>
                <c:pt idx="322">
                  <c:v>3.2333333333333329</c:v>
                </c:pt>
                <c:pt idx="323">
                  <c:v>3.243374741200828</c:v>
                </c:pt>
                <c:pt idx="324">
                  <c:v>3.2534161490683222</c:v>
                </c:pt>
                <c:pt idx="325">
                  <c:v>3.2634575569358173</c:v>
                </c:pt>
                <c:pt idx="326">
                  <c:v>3.2734989648033124</c:v>
                </c:pt>
                <c:pt idx="327">
                  <c:v>3.283540372670807</c:v>
                </c:pt>
                <c:pt idx="328">
                  <c:v>3.2935817805383016</c:v>
                </c:pt>
                <c:pt idx="329">
                  <c:v>3.3036231884057967</c:v>
                </c:pt>
                <c:pt idx="330">
                  <c:v>3.3136645962732914</c:v>
                </c:pt>
                <c:pt idx="331">
                  <c:v>3.3237060041407864</c:v>
                </c:pt>
                <c:pt idx="332">
                  <c:v>3.3337474120082811</c:v>
                </c:pt>
                <c:pt idx="333">
                  <c:v>3.3437888198757761</c:v>
                </c:pt>
                <c:pt idx="334">
                  <c:v>3.3538302277432708</c:v>
                </c:pt>
                <c:pt idx="335">
                  <c:v>3.3638716356107654</c:v>
                </c:pt>
                <c:pt idx="336">
                  <c:v>3.3739130434782605</c:v>
                </c:pt>
                <c:pt idx="337">
                  <c:v>3.3839544513457551</c:v>
                </c:pt>
                <c:pt idx="338">
                  <c:v>3.3939958592132502</c:v>
                </c:pt>
                <c:pt idx="339">
                  <c:v>3.4040372670807448</c:v>
                </c:pt>
                <c:pt idx="340">
                  <c:v>3.4140786749482395</c:v>
                </c:pt>
                <c:pt idx="341">
                  <c:v>3.4241200828157345</c:v>
                </c:pt>
                <c:pt idx="342">
                  <c:v>3.4341614906832296</c:v>
                </c:pt>
                <c:pt idx="343">
                  <c:v>3.4442028985507238</c:v>
                </c:pt>
                <c:pt idx="344">
                  <c:v>3.4542443064182189</c:v>
                </c:pt>
                <c:pt idx="345">
                  <c:v>3.464285714285714</c:v>
                </c:pt>
                <c:pt idx="346">
                  <c:v>3.474327122153209</c:v>
                </c:pt>
                <c:pt idx="347">
                  <c:v>3.4843685300207032</c:v>
                </c:pt>
                <c:pt idx="348">
                  <c:v>3.4944099378881983</c:v>
                </c:pt>
                <c:pt idx="349">
                  <c:v>3.5044513457556934</c:v>
                </c:pt>
                <c:pt idx="350">
                  <c:v>3.5144927536231876</c:v>
                </c:pt>
                <c:pt idx="351">
                  <c:v>3.5245341614906827</c:v>
                </c:pt>
                <c:pt idx="352">
                  <c:v>3.5345755693581777</c:v>
                </c:pt>
                <c:pt idx="353">
                  <c:v>3.5446169772256724</c:v>
                </c:pt>
                <c:pt idx="354">
                  <c:v>3.554658385093167</c:v>
                </c:pt>
                <c:pt idx="355">
                  <c:v>3.5646997929606621</c:v>
                </c:pt>
                <c:pt idx="356">
                  <c:v>3.5747412008281567</c:v>
                </c:pt>
                <c:pt idx="357">
                  <c:v>3.5847826086956518</c:v>
                </c:pt>
                <c:pt idx="358">
                  <c:v>3.5948240165631464</c:v>
                </c:pt>
                <c:pt idx="359">
                  <c:v>3.6048654244306415</c:v>
                </c:pt>
                <c:pt idx="360">
                  <c:v>3.6149068322981361</c:v>
                </c:pt>
                <c:pt idx="361">
                  <c:v>3.6249482401656312</c:v>
                </c:pt>
                <c:pt idx="362">
                  <c:v>3.6349896480331259</c:v>
                </c:pt>
                <c:pt idx="363">
                  <c:v>3.6450310559006205</c:v>
                </c:pt>
                <c:pt idx="364">
                  <c:v>3.6550724637681156</c:v>
                </c:pt>
                <c:pt idx="365">
                  <c:v>3.6651138716356102</c:v>
                </c:pt>
                <c:pt idx="366">
                  <c:v>3.6751552795031048</c:v>
                </c:pt>
                <c:pt idx="367">
                  <c:v>3.6851966873705999</c:v>
                </c:pt>
                <c:pt idx="368">
                  <c:v>3.695238095238095</c:v>
                </c:pt>
                <c:pt idx="369">
                  <c:v>3.7052795031055892</c:v>
                </c:pt>
                <c:pt idx="370">
                  <c:v>3.7153209109730843</c:v>
                </c:pt>
                <c:pt idx="371">
                  <c:v>3.7253623188405793</c:v>
                </c:pt>
                <c:pt idx="372">
                  <c:v>3.7354037267080744</c:v>
                </c:pt>
                <c:pt idx="373">
                  <c:v>3.7454451345755686</c:v>
                </c:pt>
                <c:pt idx="374">
                  <c:v>3.7554865424430637</c:v>
                </c:pt>
                <c:pt idx="375">
                  <c:v>3.7655279503105588</c:v>
                </c:pt>
                <c:pt idx="376">
                  <c:v>3.7755693581780534</c:v>
                </c:pt>
                <c:pt idx="377">
                  <c:v>3.785610766045548</c:v>
                </c:pt>
                <c:pt idx="378">
                  <c:v>3.7956521739130431</c:v>
                </c:pt>
                <c:pt idx="379">
                  <c:v>3.8056935817805377</c:v>
                </c:pt>
                <c:pt idx="380">
                  <c:v>3.8157349896480324</c:v>
                </c:pt>
                <c:pt idx="381">
                  <c:v>3.8257763975155274</c:v>
                </c:pt>
                <c:pt idx="382">
                  <c:v>3.8358178053830221</c:v>
                </c:pt>
                <c:pt idx="383">
                  <c:v>3.8458592132505172</c:v>
                </c:pt>
                <c:pt idx="384">
                  <c:v>3.8559006211180118</c:v>
                </c:pt>
                <c:pt idx="385">
                  <c:v>3.8659420289855069</c:v>
                </c:pt>
                <c:pt idx="386">
                  <c:v>3.8759834368530015</c:v>
                </c:pt>
                <c:pt idx="387">
                  <c:v>3.8860248447204966</c:v>
                </c:pt>
                <c:pt idx="388">
                  <c:v>3.8960662525879912</c:v>
                </c:pt>
                <c:pt idx="389">
                  <c:v>3.9061076604554859</c:v>
                </c:pt>
                <c:pt idx="390">
                  <c:v>3.9161490683229809</c:v>
                </c:pt>
                <c:pt idx="391">
                  <c:v>3.926190476190476</c:v>
                </c:pt>
                <c:pt idx="392">
                  <c:v>3.9362318840579702</c:v>
                </c:pt>
                <c:pt idx="393">
                  <c:v>3.9462732919254653</c:v>
                </c:pt>
                <c:pt idx="394">
                  <c:v>3.9563146997929604</c:v>
                </c:pt>
                <c:pt idx="395">
                  <c:v>3.9663561076604545</c:v>
                </c:pt>
                <c:pt idx="396">
                  <c:v>3.9763975155279496</c:v>
                </c:pt>
                <c:pt idx="397">
                  <c:v>3.9864389233954443</c:v>
                </c:pt>
                <c:pt idx="398">
                  <c:v>3.9964803312629398</c:v>
                </c:pt>
                <c:pt idx="399">
                  <c:v>4.0065217391304344</c:v>
                </c:pt>
                <c:pt idx="400">
                  <c:v>4.016563146997929</c:v>
                </c:pt>
              </c:numCache>
            </c:numRef>
          </c:xVal>
          <c:yVal>
            <c:numRef>
              <c:f>'WAG followed by co-injection 80'!$M$4:$M$404</c:f>
              <c:numCache>
                <c:formatCode>General</c:formatCode>
                <c:ptCount val="401"/>
                <c:pt idx="0">
                  <c:v>1.1261000633706397</c:v>
                </c:pt>
                <c:pt idx="1">
                  <c:v>0.147202622662853</c:v>
                </c:pt>
                <c:pt idx="2">
                  <c:v>0.34592616325762876</c:v>
                </c:pt>
                <c:pt idx="3">
                  <c:v>0.37536668779023069</c:v>
                </c:pt>
                <c:pt idx="4">
                  <c:v>0.3238457698582034</c:v>
                </c:pt>
                <c:pt idx="5">
                  <c:v>0.29440524532565371</c:v>
                </c:pt>
                <c:pt idx="6">
                  <c:v>-0.35328629439080539</c:v>
                </c:pt>
                <c:pt idx="7">
                  <c:v>-0.5961706217844841</c:v>
                </c:pt>
                <c:pt idx="8">
                  <c:v>-0.6476915397164591</c:v>
                </c:pt>
                <c:pt idx="9">
                  <c:v>-0.86113534257753588</c:v>
                </c:pt>
                <c:pt idx="10">
                  <c:v>-1.0598588831723639</c:v>
                </c:pt>
                <c:pt idx="11">
                  <c:v>-0.97889744070783902</c:v>
                </c:pt>
                <c:pt idx="12">
                  <c:v>-1.0230582275066897</c:v>
                </c:pt>
                <c:pt idx="13">
                  <c:v>-1.0009778341072646</c:v>
                </c:pt>
                <c:pt idx="14">
                  <c:v>-0.83905494917811041</c:v>
                </c:pt>
                <c:pt idx="15">
                  <c:v>-1.1997013747020926</c:v>
                </c:pt>
                <c:pt idx="16">
                  <c:v>-0.65505167084958338</c:v>
                </c:pt>
                <c:pt idx="17">
                  <c:v>-0.69921245764843409</c:v>
                </c:pt>
                <c:pt idx="18">
                  <c:v>-0.4784085236541808</c:v>
                </c:pt>
                <c:pt idx="19">
                  <c:v>-0.61089088405073266</c:v>
                </c:pt>
                <c:pt idx="20">
                  <c:v>-0.77281376897983445</c:v>
                </c:pt>
                <c:pt idx="21">
                  <c:v>-0.81697455577868516</c:v>
                </c:pt>
                <c:pt idx="22">
                  <c:v>-0.42688760572220574</c:v>
                </c:pt>
                <c:pt idx="23">
                  <c:v>-0.52992944158620814</c:v>
                </c:pt>
                <c:pt idx="24">
                  <c:v>-0.58881049065130742</c:v>
                </c:pt>
                <c:pt idx="25">
                  <c:v>-0.66977193311588445</c:v>
                </c:pt>
                <c:pt idx="26">
                  <c:v>-0.61089088405073266</c:v>
                </c:pt>
                <c:pt idx="27">
                  <c:v>-0.6476915397164591</c:v>
                </c:pt>
                <c:pt idx="28">
                  <c:v>-0.76545363784671006</c:v>
                </c:pt>
                <c:pt idx="29">
                  <c:v>-0.40480721232278039</c:v>
                </c:pt>
                <c:pt idx="30">
                  <c:v>-0.65505167084958338</c:v>
                </c:pt>
                <c:pt idx="31">
                  <c:v>-0.89793599824326209</c:v>
                </c:pt>
                <c:pt idx="32">
                  <c:v>-0.63297127745015813</c:v>
                </c:pt>
                <c:pt idx="33">
                  <c:v>-0.66977193311588445</c:v>
                </c:pt>
                <c:pt idx="34">
                  <c:v>-0.63297127745015813</c:v>
                </c:pt>
                <c:pt idx="35">
                  <c:v>-0.56673009725188195</c:v>
                </c:pt>
                <c:pt idx="36">
                  <c:v>-0.52992944158620814</c:v>
                </c:pt>
                <c:pt idx="37">
                  <c:v>-0.48576865478735731</c:v>
                </c:pt>
                <c:pt idx="38">
                  <c:v>-0.78753403124613541</c:v>
                </c:pt>
                <c:pt idx="39">
                  <c:v>-0.86849547371071245</c:v>
                </c:pt>
                <c:pt idx="40">
                  <c:v>-0.84641508031128698</c:v>
                </c:pt>
                <c:pt idx="41">
                  <c:v>-0.70657258878161078</c:v>
                </c:pt>
                <c:pt idx="42">
                  <c:v>-0.5004889170536061</c:v>
                </c:pt>
                <c:pt idx="43">
                  <c:v>-0.52992944158620814</c:v>
                </c:pt>
                <c:pt idx="44">
                  <c:v>0.22080393399425335</c:v>
                </c:pt>
                <c:pt idx="45">
                  <c:v>0.57409022838505863</c:v>
                </c:pt>
                <c:pt idx="46">
                  <c:v>0.73601311331416042</c:v>
                </c:pt>
                <c:pt idx="47">
                  <c:v>0.63297127745015813</c:v>
                </c:pt>
                <c:pt idx="48">
                  <c:v>0.86849547371071245</c:v>
                </c:pt>
                <c:pt idx="49">
                  <c:v>0.94209678504211281</c:v>
                </c:pt>
                <c:pt idx="50">
                  <c:v>0.81697455577868516</c:v>
                </c:pt>
                <c:pt idx="51">
                  <c:v>0.27968498305935269</c:v>
                </c:pt>
                <c:pt idx="52">
                  <c:v>0.78753403124613541</c:v>
                </c:pt>
                <c:pt idx="53">
                  <c:v>0.89793599824326209</c:v>
                </c:pt>
                <c:pt idx="54">
                  <c:v>0.78017390011301113</c:v>
                </c:pt>
                <c:pt idx="55">
                  <c:v>-0.18400327832852706</c:v>
                </c:pt>
                <c:pt idx="56">
                  <c:v>-0.25024445852680305</c:v>
                </c:pt>
                <c:pt idx="57">
                  <c:v>-0.35328629439080539</c:v>
                </c:pt>
                <c:pt idx="58">
                  <c:v>-0.20608367172795239</c:v>
                </c:pt>
                <c:pt idx="59">
                  <c:v>-0.34592616325762876</c:v>
                </c:pt>
                <c:pt idx="60">
                  <c:v>-0.50784904818678267</c:v>
                </c:pt>
                <c:pt idx="61">
                  <c:v>-0.20608367172795239</c:v>
                </c:pt>
                <c:pt idx="62">
                  <c:v>-0.26496472079310407</c:v>
                </c:pt>
                <c:pt idx="63">
                  <c:v>7.3601311331243464E-3</c:v>
                </c:pt>
                <c:pt idx="64">
                  <c:v>-0.13248236039655203</c:v>
                </c:pt>
                <c:pt idx="65">
                  <c:v>-7.360131133140034E-2</c:v>
                </c:pt>
                <c:pt idx="66">
                  <c:v>-0.10304183586400234</c:v>
                </c:pt>
                <c:pt idx="67">
                  <c:v>-0.22816406512737772</c:v>
                </c:pt>
                <c:pt idx="68">
                  <c:v>-0.37536668779023069</c:v>
                </c:pt>
                <c:pt idx="69">
                  <c:v>-0.3238457698582034</c:v>
                </c:pt>
                <c:pt idx="70">
                  <c:v>-0.39744708118965605</c:v>
                </c:pt>
                <c:pt idx="71">
                  <c:v>-0.4784085236541808</c:v>
                </c:pt>
                <c:pt idx="72">
                  <c:v>-0.72865298218103602</c:v>
                </c:pt>
                <c:pt idx="73">
                  <c:v>-0.63297127745015813</c:v>
                </c:pt>
                <c:pt idx="74">
                  <c:v>-0.79489416237925981</c:v>
                </c:pt>
                <c:pt idx="75">
                  <c:v>-0.83169481804498613</c:v>
                </c:pt>
                <c:pt idx="76">
                  <c:v>-0.70657258878161078</c:v>
                </c:pt>
                <c:pt idx="77">
                  <c:v>-0.89793599824326209</c:v>
                </c:pt>
                <c:pt idx="78">
                  <c:v>-0.92001639164268745</c:v>
                </c:pt>
                <c:pt idx="79">
                  <c:v>-0.84641508031128698</c:v>
                </c:pt>
                <c:pt idx="80">
                  <c:v>-1.0598588831723639</c:v>
                </c:pt>
                <c:pt idx="81">
                  <c:v>-1.1334601945038165</c:v>
                </c:pt>
                <c:pt idx="82">
                  <c:v>-1.008337965240389</c:v>
                </c:pt>
                <c:pt idx="83">
                  <c:v>-0.92737652277581184</c:v>
                </c:pt>
                <c:pt idx="84">
                  <c:v>-0.98625757184096341</c:v>
                </c:pt>
                <c:pt idx="85">
                  <c:v>-1.1334601945038165</c:v>
                </c:pt>
                <c:pt idx="86">
                  <c:v>-1.1334601945038165</c:v>
                </c:pt>
                <c:pt idx="87">
                  <c:v>-0.94209678504211281</c:v>
                </c:pt>
                <c:pt idx="88">
                  <c:v>-1.1187399322375156</c:v>
                </c:pt>
                <c:pt idx="89">
                  <c:v>-1.0304183586398141</c:v>
                </c:pt>
                <c:pt idx="90">
                  <c:v>-1.4278654398294703</c:v>
                </c:pt>
                <c:pt idx="91">
                  <c:v>-1.6781098983562732</c:v>
                </c:pt>
                <c:pt idx="92">
                  <c:v>-1.2217817681014653</c:v>
                </c:pt>
                <c:pt idx="93">
                  <c:v>-1.0009778341072646</c:v>
                </c:pt>
                <c:pt idx="94">
                  <c:v>-0.63297127745015813</c:v>
                </c:pt>
                <c:pt idx="95">
                  <c:v>-0.27232485192622841</c:v>
                </c:pt>
                <c:pt idx="96">
                  <c:v>-0.20608367172795239</c:v>
                </c:pt>
                <c:pt idx="97">
                  <c:v>5.8881049065151653E-2</c:v>
                </c:pt>
                <c:pt idx="98">
                  <c:v>0.23552419626050206</c:v>
                </c:pt>
                <c:pt idx="99">
                  <c:v>0.43424773685533008</c:v>
                </c:pt>
                <c:pt idx="100">
                  <c:v>0.58145035951818314</c:v>
                </c:pt>
                <c:pt idx="101">
                  <c:v>-0.13984249152967634</c:v>
                </c:pt>
                <c:pt idx="102">
                  <c:v>0</c:v>
                </c:pt>
                <c:pt idx="103">
                  <c:v>0.20608367172795239</c:v>
                </c:pt>
                <c:pt idx="104">
                  <c:v>0.57409022838505863</c:v>
                </c:pt>
                <c:pt idx="105">
                  <c:v>0.4784085236541808</c:v>
                </c:pt>
                <c:pt idx="106">
                  <c:v>-8.8321573597701347E-2</c:v>
                </c:pt>
                <c:pt idx="107">
                  <c:v>0.1619228849291017</c:v>
                </c:pt>
                <c:pt idx="108">
                  <c:v>-0.21344380286112902</c:v>
                </c:pt>
                <c:pt idx="109">
                  <c:v>8.0961442464576996E-2</c:v>
                </c:pt>
                <c:pt idx="110">
                  <c:v>-0.17664314719540269</c:v>
                </c:pt>
                <c:pt idx="111">
                  <c:v>-0.21344380286112902</c:v>
                </c:pt>
                <c:pt idx="112">
                  <c:v>0.1913634094616514</c:v>
                </c:pt>
                <c:pt idx="113">
                  <c:v>0.28704511419252932</c:v>
                </c:pt>
                <c:pt idx="114">
                  <c:v>0.30912550759195467</c:v>
                </c:pt>
                <c:pt idx="115">
                  <c:v>0.25024445852680305</c:v>
                </c:pt>
                <c:pt idx="116">
                  <c:v>7.360131133140034E-2</c:v>
                </c:pt>
                <c:pt idx="117">
                  <c:v>0.13248236039655203</c:v>
                </c:pt>
                <c:pt idx="118">
                  <c:v>-5.8881049065151653E-2</c:v>
                </c:pt>
                <c:pt idx="119">
                  <c:v>-4.4160786798850674E-2</c:v>
                </c:pt>
                <c:pt idx="120">
                  <c:v>-0.22080393399425335</c:v>
                </c:pt>
                <c:pt idx="121">
                  <c:v>1.4720262266300988E-2</c:v>
                </c:pt>
                <c:pt idx="122">
                  <c:v>-0.23552419626055435</c:v>
                </c:pt>
                <c:pt idx="123">
                  <c:v>-0.43424773685533008</c:v>
                </c:pt>
                <c:pt idx="124">
                  <c:v>-0.61089088405073266</c:v>
                </c:pt>
                <c:pt idx="125">
                  <c:v>-0.37536668779023069</c:v>
                </c:pt>
                <c:pt idx="126">
                  <c:v>-0.5004889170536061</c:v>
                </c:pt>
                <c:pt idx="127">
                  <c:v>-0.60353075291760838</c:v>
                </c:pt>
                <c:pt idx="128">
                  <c:v>-0.7507333755804092</c:v>
                </c:pt>
                <c:pt idx="129">
                  <c:v>-0.85377521144441149</c:v>
                </c:pt>
                <c:pt idx="130">
                  <c:v>-0.83905494917811041</c:v>
                </c:pt>
                <c:pt idx="131">
                  <c:v>-0.93473665390898841</c:v>
                </c:pt>
                <c:pt idx="132">
                  <c:v>-0.90529612937638659</c:v>
                </c:pt>
                <c:pt idx="133">
                  <c:v>-0.92737652277581184</c:v>
                </c:pt>
                <c:pt idx="134">
                  <c:v>-0.98625757184096341</c:v>
                </c:pt>
                <c:pt idx="135">
                  <c:v>-1.0451386209061151</c:v>
                </c:pt>
                <c:pt idx="136">
                  <c:v>-0.89793599824326209</c:v>
                </c:pt>
                <c:pt idx="137">
                  <c:v>-1.3174634728323436</c:v>
                </c:pt>
                <c:pt idx="138">
                  <c:v>-1.1334601945038165</c:v>
                </c:pt>
                <c:pt idx="139">
                  <c:v>-0.98625757184096341</c:v>
                </c:pt>
                <c:pt idx="140">
                  <c:v>-0.97153730957466256</c:v>
                </c:pt>
                <c:pt idx="141">
                  <c:v>-1.4720262266283208</c:v>
                </c:pt>
                <c:pt idx="142">
                  <c:v>-1.2806628171666172</c:v>
                </c:pt>
                <c:pt idx="143">
                  <c:v>-1.0892994077049658</c:v>
                </c:pt>
                <c:pt idx="144">
                  <c:v>-0.34592616325762876</c:v>
                </c:pt>
                <c:pt idx="145">
                  <c:v>-0.25024445852680305</c:v>
                </c:pt>
                <c:pt idx="146">
                  <c:v>-0.31648563872507907</c:v>
                </c:pt>
                <c:pt idx="147">
                  <c:v>-3.6800655665726323E-2</c:v>
                </c:pt>
                <c:pt idx="148">
                  <c:v>-4.4160786798850674E-2</c:v>
                </c:pt>
                <c:pt idx="149">
                  <c:v>0.29440524532565371</c:v>
                </c:pt>
                <c:pt idx="150">
                  <c:v>0.26496472079310407</c:v>
                </c:pt>
                <c:pt idx="151">
                  <c:v>0.17664314719540269</c:v>
                </c:pt>
                <c:pt idx="152">
                  <c:v>0.15456275379597734</c:v>
                </c:pt>
                <c:pt idx="153">
                  <c:v>6.6241180198276017E-2</c:v>
                </c:pt>
                <c:pt idx="154">
                  <c:v>1.2585824237671919</c:v>
                </c:pt>
                <c:pt idx="155">
                  <c:v>-0.19872354059482802</c:v>
                </c:pt>
                <c:pt idx="156">
                  <c:v>-0.63297127745015813</c:v>
                </c:pt>
                <c:pt idx="157">
                  <c:v>-0.75809350671358577</c:v>
                </c:pt>
                <c:pt idx="158">
                  <c:v>-8.0961442464576996E-2</c:v>
                </c:pt>
                <c:pt idx="159">
                  <c:v>-2.2080393399425337E-2</c:v>
                </c:pt>
                <c:pt idx="160">
                  <c:v>9.5681704730825698E-2</c:v>
                </c:pt>
                <c:pt idx="161">
                  <c:v>-7.360131133140034E-2</c:v>
                </c:pt>
                <c:pt idx="162">
                  <c:v>0.16928301606227836</c:v>
                </c:pt>
                <c:pt idx="163">
                  <c:v>0.33856603212450437</c:v>
                </c:pt>
                <c:pt idx="164">
                  <c:v>0.39008695005647936</c:v>
                </c:pt>
                <c:pt idx="165">
                  <c:v>0.74337324444728481</c:v>
                </c:pt>
                <c:pt idx="166">
                  <c:v>0.76545363784671006</c:v>
                </c:pt>
                <c:pt idx="167">
                  <c:v>0.64033140858328241</c:v>
                </c:pt>
                <c:pt idx="168">
                  <c:v>0.64033140858328241</c:v>
                </c:pt>
                <c:pt idx="169">
                  <c:v>0.1619228849291017</c:v>
                </c:pt>
                <c:pt idx="170">
                  <c:v>0.11776209813025103</c:v>
                </c:pt>
                <c:pt idx="171">
                  <c:v>0.10304183586400234</c:v>
                </c:pt>
                <c:pt idx="172">
                  <c:v>5.8881049065151653E-2</c:v>
                </c:pt>
                <c:pt idx="173">
                  <c:v>-0.22080393399425335</c:v>
                </c:pt>
                <c:pt idx="174">
                  <c:v>-0.29440524532565371</c:v>
                </c:pt>
                <c:pt idx="175">
                  <c:v>-0.63297127745015813</c:v>
                </c:pt>
                <c:pt idx="176">
                  <c:v>-0.41952747458908135</c:v>
                </c:pt>
                <c:pt idx="177">
                  <c:v>-0.66977193311588445</c:v>
                </c:pt>
                <c:pt idx="178">
                  <c:v>-0.73601311331416042</c:v>
                </c:pt>
                <c:pt idx="179">
                  <c:v>-0.85377521144441149</c:v>
                </c:pt>
                <c:pt idx="180">
                  <c:v>-0.97889744070783902</c:v>
                </c:pt>
                <c:pt idx="181">
                  <c:v>-0.41216734345590478</c:v>
                </c:pt>
                <c:pt idx="182">
                  <c:v>-0.92001639164268745</c:v>
                </c:pt>
                <c:pt idx="183">
                  <c:v>-1.0009778341072646</c:v>
                </c:pt>
                <c:pt idx="184">
                  <c:v>-1.0377784897729385</c:v>
                </c:pt>
                <c:pt idx="185">
                  <c:v>-0.92001639164268745</c:v>
                </c:pt>
                <c:pt idx="186">
                  <c:v>-0.92001639164268745</c:v>
                </c:pt>
                <c:pt idx="187">
                  <c:v>-1.0524987520392395</c:v>
                </c:pt>
                <c:pt idx="188">
                  <c:v>-1.0745791454386648</c:v>
                </c:pt>
                <c:pt idx="189">
                  <c:v>-1.0304183586398141</c:v>
                </c:pt>
                <c:pt idx="190">
                  <c:v>-1.2217817681014653</c:v>
                </c:pt>
                <c:pt idx="191">
                  <c:v>-0.98625757184096341</c:v>
                </c:pt>
                <c:pt idx="192">
                  <c:v>-1.0819392765717892</c:v>
                </c:pt>
                <c:pt idx="193">
                  <c:v>-1.1040196699712146</c:v>
                </c:pt>
                <c:pt idx="194">
                  <c:v>-0.65505167084958338</c:v>
                </c:pt>
                <c:pt idx="195">
                  <c:v>-2.9440524532549677E-2</c:v>
                </c:pt>
                <c:pt idx="196">
                  <c:v>-9.5681704730825698E-2</c:v>
                </c:pt>
                <c:pt idx="197">
                  <c:v>0.38272681892335503</c:v>
                </c:pt>
                <c:pt idx="198">
                  <c:v>7.3601311331243464E-3</c:v>
                </c:pt>
                <c:pt idx="199">
                  <c:v>0.4710483925210564</c:v>
                </c:pt>
                <c:pt idx="200">
                  <c:v>0.41216734345590478</c:v>
                </c:pt>
                <c:pt idx="201">
                  <c:v>-0.27232485192622841</c:v>
                </c:pt>
                <c:pt idx="202">
                  <c:v>0.28704511419252932</c:v>
                </c:pt>
                <c:pt idx="203">
                  <c:v>0.58881049065130742</c:v>
                </c:pt>
                <c:pt idx="204">
                  <c:v>0.66241180198270777</c:v>
                </c:pt>
                <c:pt idx="205">
                  <c:v>0.50784904818678267</c:v>
                </c:pt>
                <c:pt idx="206">
                  <c:v>0.48576865478735731</c:v>
                </c:pt>
                <c:pt idx="207">
                  <c:v>0.23552419626050206</c:v>
                </c:pt>
                <c:pt idx="208">
                  <c:v>0.44160786798850671</c:v>
                </c:pt>
                <c:pt idx="209">
                  <c:v>0.54464970385245681</c:v>
                </c:pt>
                <c:pt idx="210">
                  <c:v>8.8321573597701347E-2</c:v>
                </c:pt>
                <c:pt idx="211">
                  <c:v>0.4710483925210564</c:v>
                </c:pt>
                <c:pt idx="212">
                  <c:v>0.77281376897983445</c:v>
                </c:pt>
                <c:pt idx="213">
                  <c:v>0.79489416237925981</c:v>
                </c:pt>
                <c:pt idx="214">
                  <c:v>0.71393271991473517</c:v>
                </c:pt>
                <c:pt idx="215">
                  <c:v>0.80961442464556077</c:v>
                </c:pt>
                <c:pt idx="216">
                  <c:v>0.43424773685533008</c:v>
                </c:pt>
                <c:pt idx="217">
                  <c:v>0.66977193311588445</c:v>
                </c:pt>
                <c:pt idx="218">
                  <c:v>0.50784904818678267</c:v>
                </c:pt>
                <c:pt idx="219">
                  <c:v>0.13984249152967634</c:v>
                </c:pt>
                <c:pt idx="220">
                  <c:v>2.9440524532549677E-2</c:v>
                </c:pt>
                <c:pt idx="221">
                  <c:v>2.9440524532549677E-2</c:v>
                </c:pt>
                <c:pt idx="222">
                  <c:v>-0.13984249152967634</c:v>
                </c:pt>
                <c:pt idx="223">
                  <c:v>-0.31648563872507907</c:v>
                </c:pt>
                <c:pt idx="224">
                  <c:v>-0.29440524532565371</c:v>
                </c:pt>
                <c:pt idx="225">
                  <c:v>-0.70657258878161078</c:v>
                </c:pt>
                <c:pt idx="226">
                  <c:v>-0.67713206424900874</c:v>
                </c:pt>
                <c:pt idx="227">
                  <c:v>-0.56673009725188195</c:v>
                </c:pt>
                <c:pt idx="228">
                  <c:v>-0.56673009725188195</c:v>
                </c:pt>
                <c:pt idx="229">
                  <c:v>-0.54464970385245681</c:v>
                </c:pt>
                <c:pt idx="230">
                  <c:v>-0.54464970385245681</c:v>
                </c:pt>
                <c:pt idx="231">
                  <c:v>-0.72129285104785934</c:v>
                </c:pt>
                <c:pt idx="232">
                  <c:v>-0.61825101518390935</c:v>
                </c:pt>
                <c:pt idx="233">
                  <c:v>-0.93473665390898841</c:v>
                </c:pt>
                <c:pt idx="234">
                  <c:v>-1.1261000633706397</c:v>
                </c:pt>
                <c:pt idx="235">
                  <c:v>-0.83905494917811041</c:v>
                </c:pt>
                <c:pt idx="236">
                  <c:v>-0.7507333755804092</c:v>
                </c:pt>
                <c:pt idx="237">
                  <c:v>-1.008337965240389</c:v>
                </c:pt>
                <c:pt idx="238">
                  <c:v>-0.84641508031128698</c:v>
                </c:pt>
                <c:pt idx="239">
                  <c:v>-1.0009778341072646</c:v>
                </c:pt>
                <c:pt idx="240">
                  <c:v>-1.0451386209061151</c:v>
                </c:pt>
                <c:pt idx="241">
                  <c:v>-1.09665953883809</c:v>
                </c:pt>
                <c:pt idx="242">
                  <c:v>-1.0745791454386648</c:v>
                </c:pt>
                <c:pt idx="243">
                  <c:v>-0.73601311331416042</c:v>
                </c:pt>
                <c:pt idx="244">
                  <c:v>-0.15456275379597734</c:v>
                </c:pt>
                <c:pt idx="245">
                  <c:v>-0.25760458965997968</c:v>
                </c:pt>
                <c:pt idx="246">
                  <c:v>-5.152091793197501E-2</c:v>
                </c:pt>
                <c:pt idx="247">
                  <c:v>0.27968498305935269</c:v>
                </c:pt>
                <c:pt idx="248">
                  <c:v>0.36800655665705412</c:v>
                </c:pt>
                <c:pt idx="249">
                  <c:v>0.36800655665705412</c:v>
                </c:pt>
                <c:pt idx="250">
                  <c:v>-2.9440524532549677E-2</c:v>
                </c:pt>
                <c:pt idx="251">
                  <c:v>-0.41216734345590478</c:v>
                </c:pt>
                <c:pt idx="252">
                  <c:v>-0.19136340946170366</c:v>
                </c:pt>
                <c:pt idx="253">
                  <c:v>0.22080393399425335</c:v>
                </c:pt>
                <c:pt idx="254">
                  <c:v>0.57409022838505863</c:v>
                </c:pt>
                <c:pt idx="255">
                  <c:v>0.71393271991473517</c:v>
                </c:pt>
                <c:pt idx="256">
                  <c:v>0.13248236039655203</c:v>
                </c:pt>
                <c:pt idx="257">
                  <c:v>0.28704511419252932</c:v>
                </c:pt>
                <c:pt idx="258">
                  <c:v>0.58881049065130742</c:v>
                </c:pt>
                <c:pt idx="259">
                  <c:v>0.54464970385245681</c:v>
                </c:pt>
                <c:pt idx="260">
                  <c:v>0.4931287859204817</c:v>
                </c:pt>
                <c:pt idx="261">
                  <c:v>0.31648563872507907</c:v>
                </c:pt>
                <c:pt idx="262">
                  <c:v>0.78017390011301113</c:v>
                </c:pt>
                <c:pt idx="263">
                  <c:v>1.1555405879031895</c:v>
                </c:pt>
                <c:pt idx="264">
                  <c:v>0.95681704730841377</c:v>
                </c:pt>
                <c:pt idx="265">
                  <c:v>0.88321573597696112</c:v>
                </c:pt>
                <c:pt idx="266">
                  <c:v>0.65505167084958338</c:v>
                </c:pt>
                <c:pt idx="267">
                  <c:v>0.69185232651530981</c:v>
                </c:pt>
                <c:pt idx="268">
                  <c:v>0.44896799912163105</c:v>
                </c:pt>
                <c:pt idx="269">
                  <c:v>0.41216734345590478</c:v>
                </c:pt>
                <c:pt idx="270">
                  <c:v>-0.15456275379597734</c:v>
                </c:pt>
                <c:pt idx="271">
                  <c:v>-0.11776209813025103</c:v>
                </c:pt>
                <c:pt idx="272">
                  <c:v>-0.33856603212450437</c:v>
                </c:pt>
                <c:pt idx="273">
                  <c:v>-0.3238457698582034</c:v>
                </c:pt>
                <c:pt idx="274">
                  <c:v>-0.6403314085833347</c:v>
                </c:pt>
                <c:pt idx="275">
                  <c:v>-0.81697455577868516</c:v>
                </c:pt>
                <c:pt idx="276">
                  <c:v>-0.80961442464556077</c:v>
                </c:pt>
                <c:pt idx="277">
                  <c:v>-0.77281376897983445</c:v>
                </c:pt>
                <c:pt idx="278">
                  <c:v>-0.82433468691186174</c:v>
                </c:pt>
                <c:pt idx="279">
                  <c:v>-0.85377521144441149</c:v>
                </c:pt>
                <c:pt idx="280">
                  <c:v>-1.3248236039654679</c:v>
                </c:pt>
                <c:pt idx="281">
                  <c:v>-0.95681704730841377</c:v>
                </c:pt>
                <c:pt idx="282">
                  <c:v>-1.6413092426905467</c:v>
                </c:pt>
                <c:pt idx="283">
                  <c:v>-2.0534765861465041</c:v>
                </c:pt>
                <c:pt idx="284">
                  <c:v>-0.60353075291760838</c:v>
                </c:pt>
                <c:pt idx="285">
                  <c:v>-0.66241180198276006</c:v>
                </c:pt>
                <c:pt idx="286">
                  <c:v>-0.25024445852680305</c:v>
                </c:pt>
                <c:pt idx="287">
                  <c:v>-1.1555405879032417</c:v>
                </c:pt>
                <c:pt idx="288">
                  <c:v>-1.5897883247585718</c:v>
                </c:pt>
                <c:pt idx="289">
                  <c:v>-0.92001639164268745</c:v>
                </c:pt>
                <c:pt idx="290">
                  <c:v>-1.1923412435689158</c:v>
                </c:pt>
                <c:pt idx="291">
                  <c:v>-2.1859589465430038</c:v>
                </c:pt>
                <c:pt idx="292">
                  <c:v>-1.8105922587528251</c:v>
                </c:pt>
                <c:pt idx="293">
                  <c:v>-1.8032321276196484</c:v>
                </c:pt>
                <c:pt idx="294">
                  <c:v>-1.1702608501694907</c:v>
                </c:pt>
                <c:pt idx="295">
                  <c:v>-0.27232485192622841</c:v>
                </c:pt>
                <c:pt idx="296">
                  <c:v>4.4160786798850674E-2</c:v>
                </c:pt>
                <c:pt idx="297">
                  <c:v>0.52992944158620814</c:v>
                </c:pt>
                <c:pt idx="298">
                  <c:v>0.53728957271933242</c:v>
                </c:pt>
                <c:pt idx="299">
                  <c:v>0.65505167084958338</c:v>
                </c:pt>
                <c:pt idx="300">
                  <c:v>-0.24288432739367866</c:v>
                </c:pt>
                <c:pt idx="301">
                  <c:v>-0.37536668779023069</c:v>
                </c:pt>
                <c:pt idx="302">
                  <c:v>0.67713206424900874</c:v>
                </c:pt>
                <c:pt idx="303">
                  <c:v>-1.6118687181579971</c:v>
                </c:pt>
                <c:pt idx="304">
                  <c:v>-1.1702608501694907</c:v>
                </c:pt>
                <c:pt idx="305">
                  <c:v>-2.4435635362029831</c:v>
                </c:pt>
                <c:pt idx="306">
                  <c:v>-0.55200983498563339</c:v>
                </c:pt>
                <c:pt idx="307">
                  <c:v>0.17664314719540269</c:v>
                </c:pt>
                <c:pt idx="308">
                  <c:v>0.21344380286107673</c:v>
                </c:pt>
                <c:pt idx="309">
                  <c:v>0.16928301606227836</c:v>
                </c:pt>
                <c:pt idx="310">
                  <c:v>-0.58881049065130742</c:v>
                </c:pt>
                <c:pt idx="311">
                  <c:v>14.021049808634565</c:v>
                </c:pt>
                <c:pt idx="312">
                  <c:v>14.646660954951599</c:v>
                </c:pt>
                <c:pt idx="313">
                  <c:v>0.68449219538213313</c:v>
                </c:pt>
                <c:pt idx="314">
                  <c:v>12.033814402686337</c:v>
                </c:pt>
                <c:pt idx="315">
                  <c:v>14.293374660560794</c:v>
                </c:pt>
                <c:pt idx="316">
                  <c:v>14.116731513365393</c:v>
                </c:pt>
                <c:pt idx="317">
                  <c:v>9.4651286372199781</c:v>
                </c:pt>
                <c:pt idx="318">
                  <c:v>-0.69921245764843409</c:v>
                </c:pt>
                <c:pt idx="319">
                  <c:v>-0.58145035951818314</c:v>
                </c:pt>
                <c:pt idx="320">
                  <c:v>-0.70657258878161078</c:v>
                </c:pt>
                <c:pt idx="321">
                  <c:v>-1.09665953883809</c:v>
                </c:pt>
                <c:pt idx="322">
                  <c:v>-1.1187399322375156</c:v>
                </c:pt>
                <c:pt idx="323">
                  <c:v>-1.4425857020957187</c:v>
                </c:pt>
                <c:pt idx="324">
                  <c:v>-1.4425857020957187</c:v>
                </c:pt>
                <c:pt idx="325">
                  <c:v>-1.7222706851551237</c:v>
                </c:pt>
                <c:pt idx="326">
                  <c:v>-1.6781098983562732</c:v>
                </c:pt>
                <c:pt idx="327">
                  <c:v>-1.6633896360899723</c:v>
                </c:pt>
                <c:pt idx="328">
                  <c:v>-1.9136340946167754</c:v>
                </c:pt>
                <c:pt idx="329">
                  <c:v>-1.6339491115574225</c:v>
                </c:pt>
                <c:pt idx="330">
                  <c:v>-1.5897883247585718</c:v>
                </c:pt>
                <c:pt idx="331">
                  <c:v>-1.8032321276196484</c:v>
                </c:pt>
                <c:pt idx="332">
                  <c:v>-1.6265889804242983</c:v>
                </c:pt>
                <c:pt idx="333">
                  <c:v>-1.7369909474213725</c:v>
                </c:pt>
                <c:pt idx="334">
                  <c:v>-1.5235471445602957</c:v>
                </c:pt>
                <c:pt idx="335">
                  <c:v>-1.7811517342202234</c:v>
                </c:pt>
                <c:pt idx="336">
                  <c:v>-2.2963609135401306</c:v>
                </c:pt>
                <c:pt idx="337">
                  <c:v>-2.7600491749280627</c:v>
                </c:pt>
                <c:pt idx="338">
                  <c:v>-2.9514125843897663</c:v>
                </c:pt>
                <c:pt idx="339">
                  <c:v>-3.1059753381856914</c:v>
                </c:pt>
                <c:pt idx="340">
                  <c:v>-3.3488596655793699</c:v>
                </c:pt>
                <c:pt idx="341">
                  <c:v>-3.9303100250975529</c:v>
                </c:pt>
                <c:pt idx="342">
                  <c:v>-3.7168662222364763</c:v>
                </c:pt>
                <c:pt idx="343">
                  <c:v>-3.0176537645880419</c:v>
                </c:pt>
                <c:pt idx="344">
                  <c:v>-3.8272681892336031</c:v>
                </c:pt>
                <c:pt idx="345">
                  <c:v>-3.5181426816416481</c:v>
                </c:pt>
                <c:pt idx="346">
                  <c:v>-3.6653453043044486</c:v>
                </c:pt>
                <c:pt idx="347">
                  <c:v>-3.599104124106173</c:v>
                </c:pt>
                <c:pt idx="348">
                  <c:v>-3.7463067467690254</c:v>
                </c:pt>
                <c:pt idx="349">
                  <c:v>-4.2541557949558086</c:v>
                </c:pt>
                <c:pt idx="350">
                  <c:v>-4.4013584176186091</c:v>
                </c:pt>
                <c:pt idx="351">
                  <c:v>7.3601311331243464E-3</c:v>
                </c:pt>
                <c:pt idx="352">
                  <c:v>-0.26496472079310407</c:v>
                </c:pt>
                <c:pt idx="353">
                  <c:v>0.55936996611875778</c:v>
                </c:pt>
                <c:pt idx="354">
                  <c:v>0.33856603212450437</c:v>
                </c:pt>
                <c:pt idx="355">
                  <c:v>2.0976373729453019</c:v>
                </c:pt>
                <c:pt idx="356">
                  <c:v>0.38272681892335503</c:v>
                </c:pt>
                <c:pt idx="357">
                  <c:v>1.9062739634836507</c:v>
                </c:pt>
                <c:pt idx="358">
                  <c:v>-0.66241180198276006</c:v>
                </c:pt>
                <c:pt idx="359">
                  <c:v>0.5961706217844841</c:v>
                </c:pt>
                <c:pt idx="360">
                  <c:v>1.0451386209061151</c:v>
                </c:pt>
                <c:pt idx="361">
                  <c:v>-0.11776209813025103</c:v>
                </c:pt>
                <c:pt idx="362">
                  <c:v>-4.4160786798850674E-2</c:v>
                </c:pt>
                <c:pt idx="363">
                  <c:v>-0.39008695005647936</c:v>
                </c:pt>
                <c:pt idx="364">
                  <c:v>-0.19872354059482802</c:v>
                </c:pt>
                <c:pt idx="365">
                  <c:v>3.6800655665726323E-2</c:v>
                </c:pt>
                <c:pt idx="366">
                  <c:v>0.3238457698582034</c:v>
                </c:pt>
                <c:pt idx="367">
                  <c:v>-0.58881049065130742</c:v>
                </c:pt>
                <c:pt idx="368">
                  <c:v>-0.85377521144441149</c:v>
                </c:pt>
                <c:pt idx="369">
                  <c:v>-0.6403314085833347</c:v>
                </c:pt>
                <c:pt idx="370">
                  <c:v>-1.5382674068265969</c:v>
                </c:pt>
                <c:pt idx="371">
                  <c:v>-1.3248236039654679</c:v>
                </c:pt>
                <c:pt idx="372">
                  <c:v>-1.5014667511608704</c:v>
                </c:pt>
                <c:pt idx="373">
                  <c:v>-1.7737916030870993</c:v>
                </c:pt>
                <c:pt idx="374">
                  <c:v>-2.3699622248715828</c:v>
                </c:pt>
                <c:pt idx="375">
                  <c:v>-1.4131451775631689</c:v>
                </c:pt>
                <c:pt idx="376">
                  <c:v>-1.8473929144184991</c:v>
                </c:pt>
                <c:pt idx="377">
                  <c:v>-2.2227596022087299</c:v>
                </c:pt>
                <c:pt idx="378">
                  <c:v>-1.4352255709625945</c:v>
                </c:pt>
                <c:pt idx="379">
                  <c:v>-2.4950844541349584</c:v>
                </c:pt>
                <c:pt idx="380">
                  <c:v>-2.2890007824070056</c:v>
                </c:pt>
                <c:pt idx="381">
                  <c:v>-2.7232485192623361</c:v>
                </c:pt>
                <c:pt idx="382">
                  <c:v>-2.568685765466411</c:v>
                </c:pt>
                <c:pt idx="383">
                  <c:v>-8.0961442464576996E-2</c:v>
                </c:pt>
                <c:pt idx="384">
                  <c:v>-1.1261000633706397</c:v>
                </c:pt>
                <c:pt idx="385">
                  <c:v>-2.2301197333418541</c:v>
                </c:pt>
                <c:pt idx="386">
                  <c:v>-1.604508587024873</c:v>
                </c:pt>
                <c:pt idx="387">
                  <c:v>-1.4720262266283208</c:v>
                </c:pt>
                <c:pt idx="388">
                  <c:v>-1.9209942257499519</c:v>
                </c:pt>
                <c:pt idx="389">
                  <c:v>-2.502444585268135</c:v>
                </c:pt>
                <c:pt idx="390">
                  <c:v>-2.4141230116704335</c:v>
                </c:pt>
                <c:pt idx="391">
                  <c:v>-1.8326726521522507</c:v>
                </c:pt>
                <c:pt idx="392">
                  <c:v>-2.259560257874456</c:v>
                </c:pt>
                <c:pt idx="393">
                  <c:v>-1.6118687181579971</c:v>
                </c:pt>
                <c:pt idx="394">
                  <c:v>-0.36064642552392967</c:v>
                </c:pt>
                <c:pt idx="395">
                  <c:v>0.27232485192622841</c:v>
                </c:pt>
                <c:pt idx="396">
                  <c:v>3.6800655665726323E-2</c:v>
                </c:pt>
                <c:pt idx="397">
                  <c:v>0.33856603212450437</c:v>
                </c:pt>
                <c:pt idx="398">
                  <c:v>0.58145035951818314</c:v>
                </c:pt>
                <c:pt idx="399">
                  <c:v>1.1702608501694907</c:v>
                </c:pt>
                <c:pt idx="400">
                  <c:v>1.4720262266300988E-2</c:v>
                </c:pt>
              </c:numCache>
            </c:numRef>
          </c:yVal>
          <c:smooth val="0"/>
        </c:ser>
        <c:ser>
          <c:idx val="1"/>
          <c:order val="1"/>
          <c:tx>
            <c:v>Co-injection at 16 ft/day</c:v>
          </c:tx>
          <c:spPr>
            <a:ln w="28575">
              <a:noFill/>
            </a:ln>
          </c:spPr>
          <c:xVal>
            <c:numRef>
              <c:f>'WAG followed by co-injection 80'!$J$408:$J$421</c:f>
              <c:numCache>
                <c:formatCode>General</c:formatCode>
                <c:ptCount val="14"/>
                <c:pt idx="0">
                  <c:v>0</c:v>
                </c:pt>
                <c:pt idx="1">
                  <c:v>4.0165631469979292E-2</c:v>
                </c:pt>
                <c:pt idx="2">
                  <c:v>8.0331262939958584E-2</c:v>
                </c:pt>
                <c:pt idx="3">
                  <c:v>0.12049689440993787</c:v>
                </c:pt>
                <c:pt idx="4">
                  <c:v>0.16066252587991717</c:v>
                </c:pt>
                <c:pt idx="5">
                  <c:v>0.20082815734989648</c:v>
                </c:pt>
                <c:pt idx="6">
                  <c:v>0.24099378881987574</c:v>
                </c:pt>
                <c:pt idx="7">
                  <c:v>0.28115942028985502</c:v>
                </c:pt>
                <c:pt idx="8">
                  <c:v>0.32132505175983433</c:v>
                </c:pt>
                <c:pt idx="9">
                  <c:v>0.36149068322981359</c:v>
                </c:pt>
                <c:pt idx="10">
                  <c:v>0.40165631469979296</c:v>
                </c:pt>
                <c:pt idx="11">
                  <c:v>0.44182194616977222</c:v>
                </c:pt>
                <c:pt idx="12">
                  <c:v>0.48198757763975147</c:v>
                </c:pt>
                <c:pt idx="13">
                  <c:v>0.52215320910973073</c:v>
                </c:pt>
              </c:numCache>
            </c:numRef>
          </c:xVal>
          <c:yVal>
            <c:numRef>
              <c:f>'WAG followed by co-injection 80'!$M$408:$M$421</c:f>
              <c:numCache>
                <c:formatCode>General</c:formatCode>
                <c:ptCount val="14"/>
                <c:pt idx="0">
                  <c:v>0.12880229482997677</c:v>
                </c:pt>
                <c:pt idx="1">
                  <c:v>1.0984995716213712</c:v>
                </c:pt>
                <c:pt idx="2">
                  <c:v>1.4389056365291699</c:v>
                </c:pt>
                <c:pt idx="3">
                  <c:v>1.4757062921948698</c:v>
                </c:pt>
                <c:pt idx="4">
                  <c:v>1.4904265544611579</c:v>
                </c:pt>
                <c:pt idx="5">
                  <c:v>1.4297054726127383</c:v>
                </c:pt>
                <c:pt idx="6">
                  <c:v>1.3137834072657681</c:v>
                </c:pt>
                <c:pt idx="7">
                  <c:v>1.3340237678818994</c:v>
                </c:pt>
                <c:pt idx="8">
                  <c:v>1.3929048169470379</c:v>
                </c:pt>
                <c:pt idx="9">
                  <c:v>1.3929048169470379</c:v>
                </c:pt>
                <c:pt idx="10">
                  <c:v>1.4094651119966071</c:v>
                </c:pt>
                <c:pt idx="11">
                  <c:v>1.3800245874640313</c:v>
                </c:pt>
                <c:pt idx="12">
                  <c:v>1.4517858660121636</c:v>
                </c:pt>
                <c:pt idx="13">
                  <c:v>0.89977603102655623</c:v>
                </c:pt>
              </c:numCache>
            </c:numRef>
          </c:yVal>
          <c:smooth val="0"/>
        </c:ser>
        <c:ser>
          <c:idx val="2"/>
          <c:order val="2"/>
          <c:tx>
            <c:v>Co-injection at 4 ft/day</c:v>
          </c:tx>
          <c:spPr>
            <a:ln w="28575">
              <a:noFill/>
            </a:ln>
          </c:spPr>
          <c:xVal>
            <c:numRef>
              <c:f>'WAG followed by co-injection 80'!$J$422:$J$525</c:f>
              <c:numCache>
                <c:formatCode>General</c:formatCode>
                <c:ptCount val="104"/>
                <c:pt idx="0">
                  <c:v>0.53219461697722559</c:v>
                </c:pt>
                <c:pt idx="1">
                  <c:v>0.54223602484472044</c:v>
                </c:pt>
                <c:pt idx="2">
                  <c:v>0.55227743271221519</c:v>
                </c:pt>
                <c:pt idx="3">
                  <c:v>0.56231884057971004</c:v>
                </c:pt>
                <c:pt idx="4">
                  <c:v>0.5723602484472049</c:v>
                </c:pt>
                <c:pt idx="5">
                  <c:v>0.58240165631469976</c:v>
                </c:pt>
                <c:pt idx="6">
                  <c:v>0.5924430641821945</c:v>
                </c:pt>
                <c:pt idx="7">
                  <c:v>0.60248447204968936</c:v>
                </c:pt>
                <c:pt idx="8">
                  <c:v>0.61252587991718421</c:v>
                </c:pt>
                <c:pt idx="9">
                  <c:v>0.62256728778467907</c:v>
                </c:pt>
                <c:pt idx="10">
                  <c:v>0.63260869565217381</c:v>
                </c:pt>
                <c:pt idx="11">
                  <c:v>0.64265010351966867</c:v>
                </c:pt>
                <c:pt idx="12">
                  <c:v>0.65269151138716353</c:v>
                </c:pt>
                <c:pt idx="13">
                  <c:v>0.66273291925465827</c:v>
                </c:pt>
                <c:pt idx="14">
                  <c:v>0.67277432712215313</c:v>
                </c:pt>
                <c:pt idx="15">
                  <c:v>0.68281573498964787</c:v>
                </c:pt>
                <c:pt idx="16">
                  <c:v>0.69285714285714273</c:v>
                </c:pt>
                <c:pt idx="17">
                  <c:v>0.70289855072463758</c:v>
                </c:pt>
                <c:pt idx="18">
                  <c:v>0.71293995859213233</c:v>
                </c:pt>
                <c:pt idx="19">
                  <c:v>0.72298136645962729</c:v>
                </c:pt>
                <c:pt idx="20">
                  <c:v>0.73302277432712204</c:v>
                </c:pt>
                <c:pt idx="21">
                  <c:v>0.7430641821946169</c:v>
                </c:pt>
                <c:pt idx="22">
                  <c:v>0.75310559006211175</c:v>
                </c:pt>
                <c:pt idx="23">
                  <c:v>0.7631469979296065</c:v>
                </c:pt>
                <c:pt idx="24">
                  <c:v>0.77318840579710135</c:v>
                </c:pt>
                <c:pt idx="25">
                  <c:v>0.78322981366459621</c:v>
                </c:pt>
                <c:pt idx="26">
                  <c:v>0.79327122153209106</c:v>
                </c:pt>
                <c:pt idx="27">
                  <c:v>0.80331262939958592</c:v>
                </c:pt>
                <c:pt idx="28">
                  <c:v>0.81335403726708055</c:v>
                </c:pt>
                <c:pt idx="29">
                  <c:v>0.82339544513457541</c:v>
                </c:pt>
                <c:pt idx="30">
                  <c:v>0.83343685300207027</c:v>
                </c:pt>
                <c:pt idx="31">
                  <c:v>0.84347826086956501</c:v>
                </c:pt>
                <c:pt idx="32">
                  <c:v>0.85351966873705998</c:v>
                </c:pt>
                <c:pt idx="33">
                  <c:v>0.86356107660455472</c:v>
                </c:pt>
                <c:pt idx="34">
                  <c:v>0.87360248447204958</c:v>
                </c:pt>
                <c:pt idx="35">
                  <c:v>0.88364389233954443</c:v>
                </c:pt>
                <c:pt idx="36">
                  <c:v>0.89368530020703918</c:v>
                </c:pt>
                <c:pt idx="37">
                  <c:v>0.90372670807453404</c:v>
                </c:pt>
                <c:pt idx="38">
                  <c:v>0.91376811594202889</c:v>
                </c:pt>
                <c:pt idx="39">
                  <c:v>0.92380952380952375</c:v>
                </c:pt>
                <c:pt idx="40">
                  <c:v>0.9338509316770186</c:v>
                </c:pt>
                <c:pt idx="41">
                  <c:v>0.94389233954451335</c:v>
                </c:pt>
                <c:pt idx="42">
                  <c:v>0.95393374741200809</c:v>
                </c:pt>
                <c:pt idx="43">
                  <c:v>0.96397515527950295</c:v>
                </c:pt>
                <c:pt idx="44">
                  <c:v>0.97401656314699769</c:v>
                </c:pt>
                <c:pt idx="45">
                  <c:v>0.98405797101449266</c:v>
                </c:pt>
                <c:pt idx="46">
                  <c:v>0.99409937888198741</c:v>
                </c:pt>
                <c:pt idx="47">
                  <c:v>1.0041407867494823</c:v>
                </c:pt>
                <c:pt idx="48">
                  <c:v>1.0141821946169771</c:v>
                </c:pt>
                <c:pt idx="49">
                  <c:v>1.0242236024844718</c:v>
                </c:pt>
                <c:pt idx="50">
                  <c:v>1.0342650103519666</c:v>
                </c:pt>
                <c:pt idx="51">
                  <c:v>1.0443064182194615</c:v>
                </c:pt>
                <c:pt idx="52">
                  <c:v>1.0543478260869565</c:v>
                </c:pt>
                <c:pt idx="53">
                  <c:v>1.0643892339544512</c:v>
                </c:pt>
                <c:pt idx="54">
                  <c:v>1.074430641821946</c:v>
                </c:pt>
                <c:pt idx="55">
                  <c:v>1.0844720496894409</c:v>
                </c:pt>
                <c:pt idx="56">
                  <c:v>1.0945134575569357</c:v>
                </c:pt>
                <c:pt idx="57">
                  <c:v>1.1045548654244304</c:v>
                </c:pt>
                <c:pt idx="58">
                  <c:v>1.1145962732919255</c:v>
                </c:pt>
                <c:pt idx="59">
                  <c:v>1.1246376811594201</c:v>
                </c:pt>
                <c:pt idx="60">
                  <c:v>1.1346790890269149</c:v>
                </c:pt>
                <c:pt idx="61">
                  <c:v>1.1447204968944098</c:v>
                </c:pt>
                <c:pt idx="62">
                  <c:v>1.1547619047619047</c:v>
                </c:pt>
                <c:pt idx="63">
                  <c:v>1.1648033126293993</c:v>
                </c:pt>
                <c:pt idx="64">
                  <c:v>1.1748447204968941</c:v>
                </c:pt>
                <c:pt idx="65">
                  <c:v>1.1848861283643892</c:v>
                </c:pt>
                <c:pt idx="66">
                  <c:v>1.1949275362318839</c:v>
                </c:pt>
                <c:pt idx="67">
                  <c:v>1.2049689440993787</c:v>
                </c:pt>
                <c:pt idx="68">
                  <c:v>1.2150103519668736</c:v>
                </c:pt>
                <c:pt idx="69">
                  <c:v>1.2250517598343684</c:v>
                </c:pt>
                <c:pt idx="70">
                  <c:v>1.2350931677018631</c:v>
                </c:pt>
                <c:pt idx="71">
                  <c:v>1.2451345755693581</c:v>
                </c:pt>
                <c:pt idx="72">
                  <c:v>1.2551759834368528</c:v>
                </c:pt>
                <c:pt idx="73">
                  <c:v>1.2652173913043476</c:v>
                </c:pt>
                <c:pt idx="74">
                  <c:v>1.2752587991718425</c:v>
                </c:pt>
                <c:pt idx="75">
                  <c:v>1.2853002070393373</c:v>
                </c:pt>
                <c:pt idx="76">
                  <c:v>1.295341614906832</c:v>
                </c:pt>
                <c:pt idx="77">
                  <c:v>1.3053830227743271</c:v>
                </c:pt>
                <c:pt idx="78">
                  <c:v>1.3154244306418219</c:v>
                </c:pt>
                <c:pt idx="79">
                  <c:v>1.3254658385093165</c:v>
                </c:pt>
                <c:pt idx="80">
                  <c:v>1.3355072463768114</c:v>
                </c:pt>
                <c:pt idx="81">
                  <c:v>1.3455486542443063</c:v>
                </c:pt>
                <c:pt idx="82">
                  <c:v>1.3555900621118011</c:v>
                </c:pt>
                <c:pt idx="83">
                  <c:v>1.3656314699792957</c:v>
                </c:pt>
                <c:pt idx="84">
                  <c:v>1.3756728778467908</c:v>
                </c:pt>
                <c:pt idx="85">
                  <c:v>1.3857142857142855</c:v>
                </c:pt>
                <c:pt idx="86">
                  <c:v>1.3957556935817803</c:v>
                </c:pt>
                <c:pt idx="87">
                  <c:v>1.4057971014492752</c:v>
                </c:pt>
                <c:pt idx="88">
                  <c:v>1.41583850931677</c:v>
                </c:pt>
                <c:pt idx="89">
                  <c:v>1.4258799171842647</c:v>
                </c:pt>
                <c:pt idx="90">
                  <c:v>1.4359213250517597</c:v>
                </c:pt>
                <c:pt idx="91">
                  <c:v>1.4459627329192546</c:v>
                </c:pt>
                <c:pt idx="92">
                  <c:v>1.4560041407867494</c:v>
                </c:pt>
                <c:pt idx="93">
                  <c:v>1.4660455486542441</c:v>
                </c:pt>
                <c:pt idx="94">
                  <c:v>1.4760869565217389</c:v>
                </c:pt>
                <c:pt idx="95">
                  <c:v>1.4861283643892338</c:v>
                </c:pt>
                <c:pt idx="96">
                  <c:v>1.4961697722567284</c:v>
                </c:pt>
                <c:pt idx="97">
                  <c:v>1.5062111801242235</c:v>
                </c:pt>
                <c:pt idx="98">
                  <c:v>1.5162525879917181</c:v>
                </c:pt>
                <c:pt idx="99">
                  <c:v>1.526293995859213</c:v>
                </c:pt>
                <c:pt idx="100">
                  <c:v>1.5363354037267078</c:v>
                </c:pt>
                <c:pt idx="101">
                  <c:v>1.5463768115942027</c:v>
                </c:pt>
                <c:pt idx="102">
                  <c:v>1.5564182194616976</c:v>
                </c:pt>
                <c:pt idx="103">
                  <c:v>1.5664596273291924</c:v>
                </c:pt>
              </c:numCache>
            </c:numRef>
          </c:xVal>
          <c:yVal>
            <c:numRef>
              <c:f>'WAG followed by co-injection 80'!$M$422:$M$525</c:f>
              <c:numCache>
                <c:formatCode>General</c:formatCode>
                <c:ptCount val="104"/>
                <c:pt idx="0">
                  <c:v>0.92737652277586402</c:v>
                </c:pt>
                <c:pt idx="1">
                  <c:v>2.0313961927470787</c:v>
                </c:pt>
                <c:pt idx="2">
                  <c:v>2.5981262899989606</c:v>
                </c:pt>
                <c:pt idx="3">
                  <c:v>2.3626020937384586</c:v>
                </c:pt>
                <c:pt idx="4">
                  <c:v>2.19331907767618</c:v>
                </c:pt>
                <c:pt idx="5">
                  <c:v>2.568685765466411</c:v>
                </c:pt>
                <c:pt idx="6">
                  <c:v>2.2742805201407568</c:v>
                </c:pt>
                <c:pt idx="7">
                  <c:v>2.384682487137884</c:v>
                </c:pt>
                <c:pt idx="8">
                  <c:v>2.3773223560047074</c:v>
                </c:pt>
                <c:pt idx="9">
                  <c:v>2.2522001267413319</c:v>
                </c:pt>
                <c:pt idx="10">
                  <c:v>2.6717276013303608</c:v>
                </c:pt>
                <c:pt idx="11">
                  <c:v>2.1638785531436304</c:v>
                </c:pt>
                <c:pt idx="12">
                  <c:v>2.4435635362029831</c:v>
                </c:pt>
                <c:pt idx="13">
                  <c:v>2.3478818314721575</c:v>
                </c:pt>
                <c:pt idx="14">
                  <c:v>2.5098047164012591</c:v>
                </c:pt>
                <c:pt idx="15">
                  <c:v>2.4141230116704335</c:v>
                </c:pt>
                <c:pt idx="16">
                  <c:v>2.1638785531436304</c:v>
                </c:pt>
                <c:pt idx="17">
                  <c:v>2.0461164550133795</c:v>
                </c:pt>
                <c:pt idx="18">
                  <c:v>2.3037210446733072</c:v>
                </c:pt>
                <c:pt idx="19">
                  <c:v>2.2448399956081553</c:v>
                </c:pt>
                <c:pt idx="20">
                  <c:v>2.1123576352116031</c:v>
                </c:pt>
                <c:pt idx="21">
                  <c:v>2.0681968484127524</c:v>
                </c:pt>
                <c:pt idx="22">
                  <c:v>1.8473929144185517</c:v>
                </c:pt>
                <c:pt idx="23">
                  <c:v>2.1270778974779043</c:v>
                </c:pt>
                <c:pt idx="24">
                  <c:v>2.2890007824070056</c:v>
                </c:pt>
                <c:pt idx="25">
                  <c:v>2.3037210446733072</c:v>
                </c:pt>
                <c:pt idx="26">
                  <c:v>2.0387563238802029</c:v>
                </c:pt>
                <c:pt idx="27">
                  <c:v>2.2301197333419065</c:v>
                </c:pt>
                <c:pt idx="28">
                  <c:v>2.0240360616139541</c:v>
                </c:pt>
                <c:pt idx="29">
                  <c:v>2.3184413069396079</c:v>
                </c:pt>
                <c:pt idx="30">
                  <c:v>2.384682487137884</c:v>
                </c:pt>
                <c:pt idx="31">
                  <c:v>2.2816406512738818</c:v>
                </c:pt>
                <c:pt idx="32">
                  <c:v>2.2522001267413319</c:v>
                </c:pt>
                <c:pt idx="33">
                  <c:v>2.0829171106790532</c:v>
                </c:pt>
                <c:pt idx="34">
                  <c:v>2.1785988154098792</c:v>
                </c:pt>
                <c:pt idx="35">
                  <c:v>2.2153994710756053</c:v>
                </c:pt>
                <c:pt idx="36">
                  <c:v>2.3258014380727325</c:v>
                </c:pt>
                <c:pt idx="37">
                  <c:v>2.3331615692058567</c:v>
                </c:pt>
                <c:pt idx="38">
                  <c:v>2.2963609135401826</c:v>
                </c:pt>
                <c:pt idx="39">
                  <c:v>2.0608367172796282</c:v>
                </c:pt>
                <c:pt idx="40">
                  <c:v>1.9651550125488029</c:v>
                </c:pt>
                <c:pt idx="41">
                  <c:v>2.3331615692058567</c:v>
                </c:pt>
                <c:pt idx="42">
                  <c:v>2.3478818314721575</c:v>
                </c:pt>
                <c:pt idx="43">
                  <c:v>2.2816406512738818</c:v>
                </c:pt>
                <c:pt idx="44">
                  <c:v>2.3552419626052821</c:v>
                </c:pt>
                <c:pt idx="45">
                  <c:v>2.1197177663447797</c:v>
                </c:pt>
                <c:pt idx="46">
                  <c:v>2.2301197333419065</c:v>
                </c:pt>
                <c:pt idx="47">
                  <c:v>2.4730040607355854</c:v>
                </c:pt>
                <c:pt idx="48">
                  <c:v>2.171238684276755</c:v>
                </c:pt>
                <c:pt idx="49">
                  <c:v>2.4141230116704335</c:v>
                </c:pt>
                <c:pt idx="50">
                  <c:v>2.1859589465430558</c:v>
                </c:pt>
                <c:pt idx="51">
                  <c:v>2.5098047164012591</c:v>
                </c:pt>
                <c:pt idx="52">
                  <c:v>2.568685765466411</c:v>
                </c:pt>
                <c:pt idx="53">
                  <c:v>2.6202066833983859</c:v>
                </c:pt>
                <c:pt idx="54">
                  <c:v>2.7085282569960878</c:v>
                </c:pt>
                <c:pt idx="55">
                  <c:v>2.4141230116704335</c:v>
                </c:pt>
                <c:pt idx="56">
                  <c:v>2.3037210446733072</c:v>
                </c:pt>
                <c:pt idx="57">
                  <c:v>2.3184413069396079</c:v>
                </c:pt>
                <c:pt idx="58">
                  <c:v>2.3552419626052821</c:v>
                </c:pt>
                <c:pt idx="59">
                  <c:v>2.3331615692058567</c:v>
                </c:pt>
                <c:pt idx="60">
                  <c:v>2.5098047164012591</c:v>
                </c:pt>
                <c:pt idx="61">
                  <c:v>2.3552419626052821</c:v>
                </c:pt>
                <c:pt idx="62">
                  <c:v>2.4730040607355854</c:v>
                </c:pt>
                <c:pt idx="63">
                  <c:v>2.2006792088093046</c:v>
                </c:pt>
                <c:pt idx="64">
                  <c:v>2.2742805201407568</c:v>
                </c:pt>
                <c:pt idx="65">
                  <c:v>2.3920426182710082</c:v>
                </c:pt>
                <c:pt idx="66">
                  <c:v>2.2153994710756053</c:v>
                </c:pt>
                <c:pt idx="67">
                  <c:v>2.502444585268135</c:v>
                </c:pt>
                <c:pt idx="68">
                  <c:v>1.9651550125488029</c:v>
                </c:pt>
                <c:pt idx="69">
                  <c:v>2.2006792088093046</c:v>
                </c:pt>
                <c:pt idx="70">
                  <c:v>2.3478818314721575</c:v>
                </c:pt>
                <c:pt idx="71">
                  <c:v>2.3331615692058567</c:v>
                </c:pt>
                <c:pt idx="72">
                  <c:v>2.0976373729453544</c:v>
                </c:pt>
                <c:pt idx="73">
                  <c:v>2.1344380286110285</c:v>
                </c:pt>
                <c:pt idx="74">
                  <c:v>2.2669203890075811</c:v>
                </c:pt>
                <c:pt idx="75">
                  <c:v>2.4141230116704335</c:v>
                </c:pt>
                <c:pt idx="76">
                  <c:v>2.2669203890075811</c:v>
                </c:pt>
                <c:pt idx="77">
                  <c:v>2.3478818314721575</c:v>
                </c:pt>
                <c:pt idx="78">
                  <c:v>2.4214831428035581</c:v>
                </c:pt>
                <c:pt idx="79">
                  <c:v>2.2522001267413319</c:v>
                </c:pt>
                <c:pt idx="80">
                  <c:v>2.3626020937384586</c:v>
                </c:pt>
                <c:pt idx="81">
                  <c:v>2.0313961927470787</c:v>
                </c:pt>
                <c:pt idx="82">
                  <c:v>2.0534765861465041</c:v>
                </c:pt>
                <c:pt idx="83">
                  <c:v>2.0902772418121782</c:v>
                </c:pt>
                <c:pt idx="84">
                  <c:v>2.2890007824070056</c:v>
                </c:pt>
                <c:pt idx="85">
                  <c:v>2.2080393399424816</c:v>
                </c:pt>
                <c:pt idx="86">
                  <c:v>2.1344380286110285</c:v>
                </c:pt>
                <c:pt idx="87">
                  <c:v>2.1638785531436304</c:v>
                </c:pt>
                <c:pt idx="88">
                  <c:v>2.2227596022087299</c:v>
                </c:pt>
                <c:pt idx="89">
                  <c:v>2.2669203890075811</c:v>
                </c:pt>
                <c:pt idx="90">
                  <c:v>2.2742805201407568</c:v>
                </c:pt>
                <c:pt idx="91">
                  <c:v>2.2080393399424816</c:v>
                </c:pt>
                <c:pt idx="92">
                  <c:v>2.2374798644750311</c:v>
                </c:pt>
                <c:pt idx="93">
                  <c:v>2.3626020937384586</c:v>
                </c:pt>
                <c:pt idx="94">
                  <c:v>2.6128465522652617</c:v>
                </c:pt>
                <c:pt idx="95">
                  <c:v>2.2374798644750311</c:v>
                </c:pt>
                <c:pt idx="96">
                  <c:v>2.4067628805373089</c:v>
                </c:pt>
                <c:pt idx="97">
                  <c:v>2.104997504078479</c:v>
                </c:pt>
                <c:pt idx="98">
                  <c:v>2.2816406512738818</c:v>
                </c:pt>
                <c:pt idx="99">
                  <c:v>2.3110811758064314</c:v>
                </c:pt>
                <c:pt idx="100">
                  <c:v>2.1491582908773297</c:v>
                </c:pt>
                <c:pt idx="101">
                  <c:v>2.1859589465430558</c:v>
                </c:pt>
                <c:pt idx="102">
                  <c:v>0.94945691617528938</c:v>
                </c:pt>
                <c:pt idx="103">
                  <c:v>0.69185232651530981</c:v>
                </c:pt>
              </c:numCache>
            </c:numRef>
          </c:yVal>
          <c:smooth val="0"/>
        </c:ser>
        <c:ser>
          <c:idx val="3"/>
          <c:order val="3"/>
          <c:tx>
            <c:v>Co-injection at 16 ft/day</c:v>
          </c:tx>
          <c:spPr>
            <a:ln w="28575">
              <a:noFill/>
            </a:ln>
          </c:spPr>
          <c:marker>
            <c:symbol val="circle"/>
            <c:size val="7"/>
          </c:marker>
          <c:xVal>
            <c:numRef>
              <c:f>'WAG followed by co-injection 80'!$J$526:$J$546</c:f>
              <c:numCache>
                <c:formatCode>General</c:formatCode>
                <c:ptCount val="21"/>
                <c:pt idx="0">
                  <c:v>1.6066252587991718</c:v>
                </c:pt>
                <c:pt idx="1">
                  <c:v>1.6467908902691508</c:v>
                </c:pt>
                <c:pt idx="2">
                  <c:v>1.6869565217391302</c:v>
                </c:pt>
                <c:pt idx="3">
                  <c:v>1.7271221532091094</c:v>
                </c:pt>
                <c:pt idx="4">
                  <c:v>1.7672877846790889</c:v>
                </c:pt>
                <c:pt idx="5">
                  <c:v>1.8074534161490681</c:v>
                </c:pt>
                <c:pt idx="6">
                  <c:v>1.8476190476190475</c:v>
                </c:pt>
                <c:pt idx="7">
                  <c:v>1.8877846790890267</c:v>
                </c:pt>
                <c:pt idx="8">
                  <c:v>1.9279503105590059</c:v>
                </c:pt>
                <c:pt idx="9">
                  <c:v>1.9681159420289853</c:v>
                </c:pt>
                <c:pt idx="10">
                  <c:v>2.0082815734989645</c:v>
                </c:pt>
                <c:pt idx="11">
                  <c:v>2.0484472049689435</c:v>
                </c:pt>
                <c:pt idx="12">
                  <c:v>2.0886128364389229</c:v>
                </c:pt>
                <c:pt idx="13">
                  <c:v>2.1287784679089023</c:v>
                </c:pt>
                <c:pt idx="14">
                  <c:v>2.1689440993788818</c:v>
                </c:pt>
                <c:pt idx="15">
                  <c:v>2.2091097308488608</c:v>
                </c:pt>
                <c:pt idx="16">
                  <c:v>2.2492753623188402</c:v>
                </c:pt>
                <c:pt idx="17">
                  <c:v>2.2894409937888196</c:v>
                </c:pt>
                <c:pt idx="18">
                  <c:v>2.3296066252587986</c:v>
                </c:pt>
                <c:pt idx="19">
                  <c:v>2.3697722567287784</c:v>
                </c:pt>
                <c:pt idx="20">
                  <c:v>2.4099378881987574</c:v>
                </c:pt>
              </c:numCache>
            </c:numRef>
          </c:xVal>
          <c:yVal>
            <c:numRef>
              <c:f>'WAG followed by co-injection 80'!$O$526:$O$546</c:f>
              <c:numCache>
                <c:formatCode>0.00E+00</c:formatCode>
                <c:ptCount val="21"/>
                <c:pt idx="0">
                  <c:v>-0.29685494223362513</c:v>
                </c:pt>
                <c:pt idx="1">
                  <c:v>0.56964056482671299</c:v>
                </c:pt>
                <c:pt idx="2">
                  <c:v>0.2206354300385098</c:v>
                </c:pt>
                <c:pt idx="3">
                  <c:v>2.7479139922978271</c:v>
                </c:pt>
                <c:pt idx="4">
                  <c:v>-0.27679717586650604</c:v>
                </c:pt>
                <c:pt idx="5">
                  <c:v>3.2092426187419658</c:v>
                </c:pt>
                <c:pt idx="6">
                  <c:v>0.22464698331192792</c:v>
                </c:pt>
                <c:pt idx="7">
                  <c:v>3.2814505776636631</c:v>
                </c:pt>
                <c:pt idx="8">
                  <c:v>2.1943196405648151</c:v>
                </c:pt>
                <c:pt idx="9">
                  <c:v>5.2310654685494313</c:v>
                </c:pt>
                <c:pt idx="10">
                  <c:v>3.666559691912715</c:v>
                </c:pt>
                <c:pt idx="11">
                  <c:v>3.4098202824133566</c:v>
                </c:pt>
                <c:pt idx="12">
                  <c:v>5.4717586649550602</c:v>
                </c:pt>
                <c:pt idx="13">
                  <c:v>5.0385109114249049</c:v>
                </c:pt>
                <c:pt idx="14">
                  <c:v>5.483793324775343</c:v>
                </c:pt>
                <c:pt idx="15">
                  <c:v>5.1508344030808688</c:v>
                </c:pt>
                <c:pt idx="16">
                  <c:v>4.0957958921694519</c:v>
                </c:pt>
                <c:pt idx="17">
                  <c:v>8.4082156611039665</c:v>
                </c:pt>
                <c:pt idx="18">
                  <c:v>27.186296534017977</c:v>
                </c:pt>
                <c:pt idx="19">
                  <c:v>18.148267008985886</c:v>
                </c:pt>
                <c:pt idx="20">
                  <c:v>10.40195763799742</c:v>
                </c:pt>
              </c:numCache>
            </c:numRef>
          </c:yVal>
          <c:smooth val="0"/>
        </c:ser>
        <c:ser>
          <c:idx val="4"/>
          <c:order val="4"/>
          <c:tx>
            <c:v>Co-injection at 4 ft/day</c:v>
          </c:tx>
          <c:spPr>
            <a:ln w="28575">
              <a:noFill/>
            </a:ln>
          </c:spPr>
          <c:xVal>
            <c:numRef>
              <c:f>'WAG followed by co-injection 80'!$J$547:$J$967</c:f>
              <c:numCache>
                <c:formatCode>General</c:formatCode>
                <c:ptCount val="421"/>
                <c:pt idx="0">
                  <c:v>2.4199792960662525</c:v>
                </c:pt>
                <c:pt idx="1">
                  <c:v>2.4300207039337467</c:v>
                </c:pt>
                <c:pt idx="2">
                  <c:v>2.4400621118012418</c:v>
                </c:pt>
                <c:pt idx="3">
                  <c:v>2.4501035196687369</c:v>
                </c:pt>
                <c:pt idx="4">
                  <c:v>2.4601449275362315</c:v>
                </c:pt>
                <c:pt idx="5">
                  <c:v>2.4701863354037261</c:v>
                </c:pt>
                <c:pt idx="6">
                  <c:v>2.4802277432712212</c:v>
                </c:pt>
                <c:pt idx="7">
                  <c:v>2.4902691511387163</c:v>
                </c:pt>
                <c:pt idx="8">
                  <c:v>2.5003105590062105</c:v>
                </c:pt>
                <c:pt idx="9">
                  <c:v>2.5103519668737055</c:v>
                </c:pt>
                <c:pt idx="10">
                  <c:v>2.5203933747412006</c:v>
                </c:pt>
                <c:pt idx="11">
                  <c:v>2.5304347826086953</c:v>
                </c:pt>
                <c:pt idx="12">
                  <c:v>2.5404761904761899</c:v>
                </c:pt>
                <c:pt idx="13">
                  <c:v>2.550517598343685</c:v>
                </c:pt>
                <c:pt idx="14">
                  <c:v>2.5605590062111796</c:v>
                </c:pt>
                <c:pt idx="15">
                  <c:v>2.5706004140786747</c:v>
                </c:pt>
                <c:pt idx="16">
                  <c:v>2.5806418219461693</c:v>
                </c:pt>
                <c:pt idx="17">
                  <c:v>2.5906832298136639</c:v>
                </c:pt>
                <c:pt idx="18">
                  <c:v>2.600724637681159</c:v>
                </c:pt>
                <c:pt idx="19">
                  <c:v>2.6107660455486541</c:v>
                </c:pt>
                <c:pt idx="20">
                  <c:v>2.6208074534161487</c:v>
                </c:pt>
                <c:pt idx="21">
                  <c:v>2.6308488612836434</c:v>
                </c:pt>
                <c:pt idx="22">
                  <c:v>2.6408902691511384</c:v>
                </c:pt>
                <c:pt idx="23">
                  <c:v>2.6509316770186331</c:v>
                </c:pt>
                <c:pt idx="24">
                  <c:v>2.6609730848861277</c:v>
                </c:pt>
                <c:pt idx="25">
                  <c:v>2.6710144927536228</c:v>
                </c:pt>
                <c:pt idx="26">
                  <c:v>2.6810559006211179</c:v>
                </c:pt>
                <c:pt idx="27">
                  <c:v>2.6910973084886121</c:v>
                </c:pt>
                <c:pt idx="28">
                  <c:v>2.7011387163561071</c:v>
                </c:pt>
                <c:pt idx="29">
                  <c:v>2.7111801242236022</c:v>
                </c:pt>
                <c:pt idx="30">
                  <c:v>2.7212215320910973</c:v>
                </c:pt>
                <c:pt idx="31">
                  <c:v>2.7312629399585915</c:v>
                </c:pt>
                <c:pt idx="32">
                  <c:v>2.7413043478260866</c:v>
                </c:pt>
                <c:pt idx="33">
                  <c:v>2.7513457556935816</c:v>
                </c:pt>
                <c:pt idx="34">
                  <c:v>2.7613871635610763</c:v>
                </c:pt>
                <c:pt idx="35">
                  <c:v>2.7714285714285709</c:v>
                </c:pt>
                <c:pt idx="36">
                  <c:v>2.781469979296066</c:v>
                </c:pt>
                <c:pt idx="37">
                  <c:v>2.7915113871635606</c:v>
                </c:pt>
                <c:pt idx="38">
                  <c:v>2.8015527950310553</c:v>
                </c:pt>
                <c:pt idx="39">
                  <c:v>2.8115942028985503</c:v>
                </c:pt>
                <c:pt idx="40">
                  <c:v>2.821635610766045</c:v>
                </c:pt>
                <c:pt idx="41">
                  <c:v>2.83167701863354</c:v>
                </c:pt>
                <c:pt idx="42">
                  <c:v>2.8417184265010347</c:v>
                </c:pt>
                <c:pt idx="43">
                  <c:v>2.8517598343685293</c:v>
                </c:pt>
                <c:pt idx="44">
                  <c:v>2.8618012422360244</c:v>
                </c:pt>
                <c:pt idx="45">
                  <c:v>2.8718426501035195</c:v>
                </c:pt>
                <c:pt idx="46">
                  <c:v>2.8818840579710137</c:v>
                </c:pt>
                <c:pt idx="47">
                  <c:v>2.8919254658385087</c:v>
                </c:pt>
                <c:pt idx="48">
                  <c:v>2.9019668737060038</c:v>
                </c:pt>
                <c:pt idx="49">
                  <c:v>2.9120082815734984</c:v>
                </c:pt>
                <c:pt idx="50">
                  <c:v>2.9220496894409931</c:v>
                </c:pt>
                <c:pt idx="51">
                  <c:v>2.9320910973084882</c:v>
                </c:pt>
                <c:pt idx="52">
                  <c:v>2.9421325051759832</c:v>
                </c:pt>
                <c:pt idx="53">
                  <c:v>2.9521739130434779</c:v>
                </c:pt>
                <c:pt idx="54">
                  <c:v>2.9622153209109725</c:v>
                </c:pt>
                <c:pt idx="55">
                  <c:v>2.9722567287784676</c:v>
                </c:pt>
                <c:pt idx="56">
                  <c:v>2.9822981366459627</c:v>
                </c:pt>
                <c:pt idx="57">
                  <c:v>2.9923395445134569</c:v>
                </c:pt>
                <c:pt idx="58">
                  <c:v>3.0023809523809519</c:v>
                </c:pt>
                <c:pt idx="59">
                  <c:v>3.012422360248447</c:v>
                </c:pt>
                <c:pt idx="60">
                  <c:v>3.0224637681159416</c:v>
                </c:pt>
                <c:pt idx="61">
                  <c:v>3.0325051759834363</c:v>
                </c:pt>
                <c:pt idx="62">
                  <c:v>3.0425465838509314</c:v>
                </c:pt>
                <c:pt idx="63">
                  <c:v>3.052587991718426</c:v>
                </c:pt>
                <c:pt idx="64">
                  <c:v>3.0626293995859211</c:v>
                </c:pt>
                <c:pt idx="65">
                  <c:v>3.0726708074534157</c:v>
                </c:pt>
                <c:pt idx="66">
                  <c:v>3.0827122153209103</c:v>
                </c:pt>
                <c:pt idx="67">
                  <c:v>3.0927536231884054</c:v>
                </c:pt>
                <c:pt idx="68">
                  <c:v>3.1027950310559</c:v>
                </c:pt>
                <c:pt idx="69">
                  <c:v>3.1128364389233947</c:v>
                </c:pt>
                <c:pt idx="70">
                  <c:v>3.1228778467908898</c:v>
                </c:pt>
                <c:pt idx="71">
                  <c:v>3.1329192546583848</c:v>
                </c:pt>
                <c:pt idx="72">
                  <c:v>3.142960662525879</c:v>
                </c:pt>
                <c:pt idx="73">
                  <c:v>3.1530020703933741</c:v>
                </c:pt>
                <c:pt idx="74">
                  <c:v>3.1630434782608692</c:v>
                </c:pt>
                <c:pt idx="75">
                  <c:v>3.1730848861283638</c:v>
                </c:pt>
                <c:pt idx="76">
                  <c:v>3.1831262939958584</c:v>
                </c:pt>
                <c:pt idx="77">
                  <c:v>3.1931677018633535</c:v>
                </c:pt>
                <c:pt idx="78">
                  <c:v>3.2032091097308486</c:v>
                </c:pt>
                <c:pt idx="79">
                  <c:v>3.2132505175983437</c:v>
                </c:pt>
                <c:pt idx="80">
                  <c:v>3.2232919254658379</c:v>
                </c:pt>
                <c:pt idx="81">
                  <c:v>3.2333333333333329</c:v>
                </c:pt>
                <c:pt idx="82">
                  <c:v>3.243374741200828</c:v>
                </c:pt>
                <c:pt idx="83">
                  <c:v>3.2534161490683222</c:v>
                </c:pt>
                <c:pt idx="84">
                  <c:v>3.2634575569358173</c:v>
                </c:pt>
                <c:pt idx="85">
                  <c:v>3.2734989648033124</c:v>
                </c:pt>
                <c:pt idx="86">
                  <c:v>3.283540372670807</c:v>
                </c:pt>
                <c:pt idx="87">
                  <c:v>3.2935817805383016</c:v>
                </c:pt>
                <c:pt idx="88">
                  <c:v>3.3036231884057967</c:v>
                </c:pt>
                <c:pt idx="89">
                  <c:v>3.3136645962732914</c:v>
                </c:pt>
                <c:pt idx="90">
                  <c:v>3.3237060041407864</c:v>
                </c:pt>
                <c:pt idx="91">
                  <c:v>3.3337474120082811</c:v>
                </c:pt>
                <c:pt idx="92">
                  <c:v>3.3437888198757757</c:v>
                </c:pt>
                <c:pt idx="93">
                  <c:v>3.3538302277432708</c:v>
                </c:pt>
                <c:pt idx="94">
                  <c:v>3.3638716356107654</c:v>
                </c:pt>
                <c:pt idx="95">
                  <c:v>3.37391304347826</c:v>
                </c:pt>
                <c:pt idx="96">
                  <c:v>3.3839544513457551</c:v>
                </c:pt>
                <c:pt idx="97">
                  <c:v>3.3939958592132502</c:v>
                </c:pt>
                <c:pt idx="98">
                  <c:v>3.4040372670807444</c:v>
                </c:pt>
                <c:pt idx="99">
                  <c:v>3.4140786749482395</c:v>
                </c:pt>
                <c:pt idx="100">
                  <c:v>3.4241200828157345</c:v>
                </c:pt>
                <c:pt idx="101">
                  <c:v>3.4341614906832292</c:v>
                </c:pt>
                <c:pt idx="102">
                  <c:v>3.4442028985507243</c:v>
                </c:pt>
                <c:pt idx="103">
                  <c:v>3.4542443064182189</c:v>
                </c:pt>
                <c:pt idx="104">
                  <c:v>3.4642857142857135</c:v>
                </c:pt>
                <c:pt idx="105">
                  <c:v>3.474327122153209</c:v>
                </c:pt>
                <c:pt idx="106">
                  <c:v>3.4843685300207032</c:v>
                </c:pt>
                <c:pt idx="107">
                  <c:v>3.4944099378881983</c:v>
                </c:pt>
                <c:pt idx="108">
                  <c:v>3.5044513457556934</c:v>
                </c:pt>
                <c:pt idx="109">
                  <c:v>3.5144927536231876</c:v>
                </c:pt>
                <c:pt idx="110">
                  <c:v>3.5245341614906827</c:v>
                </c:pt>
                <c:pt idx="111">
                  <c:v>3.5345755693581777</c:v>
                </c:pt>
                <c:pt idx="112">
                  <c:v>3.5446169772256724</c:v>
                </c:pt>
                <c:pt idx="113">
                  <c:v>3.554658385093167</c:v>
                </c:pt>
                <c:pt idx="114">
                  <c:v>3.5646997929606621</c:v>
                </c:pt>
                <c:pt idx="115">
                  <c:v>3.5747412008281567</c:v>
                </c:pt>
                <c:pt idx="116">
                  <c:v>3.5847826086956518</c:v>
                </c:pt>
                <c:pt idx="117">
                  <c:v>3.5948240165631464</c:v>
                </c:pt>
                <c:pt idx="118">
                  <c:v>3.6048654244306411</c:v>
                </c:pt>
                <c:pt idx="119">
                  <c:v>3.6149068322981361</c:v>
                </c:pt>
                <c:pt idx="120">
                  <c:v>3.6249482401656312</c:v>
                </c:pt>
                <c:pt idx="121">
                  <c:v>3.6349896480331254</c:v>
                </c:pt>
                <c:pt idx="122">
                  <c:v>3.6450310559006205</c:v>
                </c:pt>
                <c:pt idx="123">
                  <c:v>3.6550724637681156</c:v>
                </c:pt>
                <c:pt idx="124">
                  <c:v>3.6651138716356098</c:v>
                </c:pt>
                <c:pt idx="125">
                  <c:v>3.6751552795031048</c:v>
                </c:pt>
                <c:pt idx="126">
                  <c:v>3.6851966873705999</c:v>
                </c:pt>
                <c:pt idx="127">
                  <c:v>3.6952380952380945</c:v>
                </c:pt>
                <c:pt idx="128">
                  <c:v>3.7052795031055896</c:v>
                </c:pt>
                <c:pt idx="129">
                  <c:v>3.7153209109730843</c:v>
                </c:pt>
                <c:pt idx="130">
                  <c:v>3.7253623188405789</c:v>
                </c:pt>
                <c:pt idx="131">
                  <c:v>3.7354037267080744</c:v>
                </c:pt>
                <c:pt idx="132">
                  <c:v>3.7454451345755686</c:v>
                </c:pt>
                <c:pt idx="133">
                  <c:v>3.7554865424430637</c:v>
                </c:pt>
                <c:pt idx="134">
                  <c:v>3.7655279503105588</c:v>
                </c:pt>
                <c:pt idx="135">
                  <c:v>3.7755693581780534</c:v>
                </c:pt>
                <c:pt idx="136">
                  <c:v>3.785610766045548</c:v>
                </c:pt>
                <c:pt idx="137">
                  <c:v>3.7956521739130431</c:v>
                </c:pt>
                <c:pt idx="138">
                  <c:v>3.8056935817805377</c:v>
                </c:pt>
                <c:pt idx="139">
                  <c:v>3.8157349896480324</c:v>
                </c:pt>
                <c:pt idx="140">
                  <c:v>3.8257763975155274</c:v>
                </c:pt>
                <c:pt idx="141">
                  <c:v>3.8358178053830221</c:v>
                </c:pt>
                <c:pt idx="142">
                  <c:v>3.8458592132505172</c:v>
                </c:pt>
                <c:pt idx="143">
                  <c:v>3.8559006211180118</c:v>
                </c:pt>
                <c:pt idx="144">
                  <c:v>3.8659420289855064</c:v>
                </c:pt>
                <c:pt idx="145">
                  <c:v>3.8759834368530015</c:v>
                </c:pt>
                <c:pt idx="146">
                  <c:v>3.8860248447204966</c:v>
                </c:pt>
                <c:pt idx="147">
                  <c:v>3.8960662525879908</c:v>
                </c:pt>
                <c:pt idx="148">
                  <c:v>3.9061076604554859</c:v>
                </c:pt>
                <c:pt idx="149">
                  <c:v>3.9161490683229809</c:v>
                </c:pt>
                <c:pt idx="150">
                  <c:v>3.9261904761904756</c:v>
                </c:pt>
                <c:pt idx="151">
                  <c:v>3.9362318840579702</c:v>
                </c:pt>
                <c:pt idx="152">
                  <c:v>3.9462732919254653</c:v>
                </c:pt>
                <c:pt idx="153">
                  <c:v>3.9563146997929599</c:v>
                </c:pt>
                <c:pt idx="154">
                  <c:v>3.966356107660455</c:v>
                </c:pt>
                <c:pt idx="155">
                  <c:v>3.9763975155279496</c:v>
                </c:pt>
                <c:pt idx="156">
                  <c:v>3.9864389233954443</c:v>
                </c:pt>
                <c:pt idx="157">
                  <c:v>3.9964803312629398</c:v>
                </c:pt>
                <c:pt idx="158">
                  <c:v>4.0065217391304344</c:v>
                </c:pt>
                <c:pt idx="159">
                  <c:v>4.016563146997929</c:v>
                </c:pt>
                <c:pt idx="160">
                  <c:v>4.0266045548654237</c:v>
                </c:pt>
                <c:pt idx="161">
                  <c:v>4.0366459627329183</c:v>
                </c:pt>
                <c:pt idx="162">
                  <c:v>4.0466873706004138</c:v>
                </c:pt>
                <c:pt idx="163">
                  <c:v>4.0567287784679085</c:v>
                </c:pt>
                <c:pt idx="164">
                  <c:v>4.0667701863354031</c:v>
                </c:pt>
                <c:pt idx="165">
                  <c:v>4.0768115942028977</c:v>
                </c:pt>
                <c:pt idx="166">
                  <c:v>4.0868530020703933</c:v>
                </c:pt>
                <c:pt idx="167">
                  <c:v>4.096894409937887</c:v>
                </c:pt>
                <c:pt idx="168">
                  <c:v>4.1069358178053825</c:v>
                </c:pt>
                <c:pt idx="169">
                  <c:v>4.1169772256728772</c:v>
                </c:pt>
                <c:pt idx="170">
                  <c:v>4.1270186335403718</c:v>
                </c:pt>
                <c:pt idx="171">
                  <c:v>4.1370600414078664</c:v>
                </c:pt>
                <c:pt idx="172">
                  <c:v>4.147101449275362</c:v>
                </c:pt>
                <c:pt idx="173">
                  <c:v>4.1571428571428566</c:v>
                </c:pt>
                <c:pt idx="174">
                  <c:v>4.1671842650103521</c:v>
                </c:pt>
                <c:pt idx="175">
                  <c:v>4.1772256728778459</c:v>
                </c:pt>
                <c:pt idx="176">
                  <c:v>4.1872670807453405</c:v>
                </c:pt>
                <c:pt idx="177">
                  <c:v>4.1973084886128351</c:v>
                </c:pt>
                <c:pt idx="178">
                  <c:v>4.2073498964803306</c:v>
                </c:pt>
                <c:pt idx="179">
                  <c:v>4.2173913043478253</c:v>
                </c:pt>
                <c:pt idx="180">
                  <c:v>4.2274327122153208</c:v>
                </c:pt>
                <c:pt idx="181">
                  <c:v>4.2374741200828154</c:v>
                </c:pt>
                <c:pt idx="182">
                  <c:v>4.2475155279503092</c:v>
                </c:pt>
                <c:pt idx="183">
                  <c:v>4.2575569358178047</c:v>
                </c:pt>
                <c:pt idx="184">
                  <c:v>4.2675983436852993</c:v>
                </c:pt>
                <c:pt idx="185">
                  <c:v>4.2776397515527949</c:v>
                </c:pt>
                <c:pt idx="186">
                  <c:v>4.2876811594202895</c:v>
                </c:pt>
                <c:pt idx="187">
                  <c:v>4.2977225672877841</c:v>
                </c:pt>
                <c:pt idx="188">
                  <c:v>4.3077639751552788</c:v>
                </c:pt>
                <c:pt idx="189">
                  <c:v>4.3178053830227743</c:v>
                </c:pt>
                <c:pt idx="190">
                  <c:v>4.327846790890268</c:v>
                </c:pt>
                <c:pt idx="191">
                  <c:v>4.3378881987577635</c:v>
                </c:pt>
                <c:pt idx="192">
                  <c:v>4.3479296066252582</c:v>
                </c:pt>
                <c:pt idx="193">
                  <c:v>4.3579710144927528</c:v>
                </c:pt>
                <c:pt idx="194">
                  <c:v>4.3680124223602474</c:v>
                </c:pt>
                <c:pt idx="195">
                  <c:v>4.378053830227743</c:v>
                </c:pt>
                <c:pt idx="196">
                  <c:v>4.3880952380952376</c:v>
                </c:pt>
                <c:pt idx="197">
                  <c:v>4.3981366459627322</c:v>
                </c:pt>
                <c:pt idx="198">
                  <c:v>4.4081780538302269</c:v>
                </c:pt>
                <c:pt idx="199">
                  <c:v>4.4182194616977215</c:v>
                </c:pt>
                <c:pt idx="200">
                  <c:v>4.4282608695652161</c:v>
                </c:pt>
                <c:pt idx="201">
                  <c:v>4.4383022774327117</c:v>
                </c:pt>
                <c:pt idx="202">
                  <c:v>4.4483436853002072</c:v>
                </c:pt>
                <c:pt idx="203">
                  <c:v>4.4583850931677018</c:v>
                </c:pt>
                <c:pt idx="204">
                  <c:v>4.4684265010351965</c:v>
                </c:pt>
                <c:pt idx="205">
                  <c:v>4.4784679089026902</c:v>
                </c:pt>
                <c:pt idx="206">
                  <c:v>4.4885093167701848</c:v>
                </c:pt>
                <c:pt idx="207">
                  <c:v>4.4985507246376804</c:v>
                </c:pt>
                <c:pt idx="208">
                  <c:v>4.5085921325051759</c:v>
                </c:pt>
                <c:pt idx="209">
                  <c:v>4.5186335403726705</c:v>
                </c:pt>
                <c:pt idx="210">
                  <c:v>4.5286749482401651</c:v>
                </c:pt>
                <c:pt idx="211">
                  <c:v>4.5387163561076598</c:v>
                </c:pt>
                <c:pt idx="212">
                  <c:v>4.5487577639751535</c:v>
                </c:pt>
                <c:pt idx="213">
                  <c:v>4.558799171842649</c:v>
                </c:pt>
                <c:pt idx="214">
                  <c:v>4.5688405797101446</c:v>
                </c:pt>
                <c:pt idx="215">
                  <c:v>4.5788819875776392</c:v>
                </c:pt>
                <c:pt idx="216">
                  <c:v>4.5889233954451338</c:v>
                </c:pt>
                <c:pt idx="217">
                  <c:v>4.5989648033126285</c:v>
                </c:pt>
                <c:pt idx="218">
                  <c:v>4.609006211180124</c:v>
                </c:pt>
                <c:pt idx="219">
                  <c:v>4.6190476190476186</c:v>
                </c:pt>
                <c:pt idx="220">
                  <c:v>4.6290890269151133</c:v>
                </c:pt>
                <c:pt idx="221">
                  <c:v>4.6391304347826079</c:v>
                </c:pt>
                <c:pt idx="222">
                  <c:v>4.6491718426501025</c:v>
                </c:pt>
                <c:pt idx="223">
                  <c:v>4.6592132505175972</c:v>
                </c:pt>
                <c:pt idx="224">
                  <c:v>4.6692546583850927</c:v>
                </c:pt>
                <c:pt idx="225">
                  <c:v>4.6792960662525873</c:v>
                </c:pt>
                <c:pt idx="226">
                  <c:v>4.6893374741200828</c:v>
                </c:pt>
                <c:pt idx="227">
                  <c:v>4.6993788819875766</c:v>
                </c:pt>
                <c:pt idx="228">
                  <c:v>4.7094202898550712</c:v>
                </c:pt>
                <c:pt idx="229">
                  <c:v>4.7194616977225659</c:v>
                </c:pt>
                <c:pt idx="230">
                  <c:v>4.7295031055900614</c:v>
                </c:pt>
                <c:pt idx="231">
                  <c:v>4.7395445134575569</c:v>
                </c:pt>
                <c:pt idx="232">
                  <c:v>4.7495859213250515</c:v>
                </c:pt>
                <c:pt idx="233">
                  <c:v>4.7596273291925462</c:v>
                </c:pt>
                <c:pt idx="234">
                  <c:v>4.7696687370600408</c:v>
                </c:pt>
                <c:pt idx="235">
                  <c:v>4.7797101449275345</c:v>
                </c:pt>
                <c:pt idx="236">
                  <c:v>4.7897515527950301</c:v>
                </c:pt>
                <c:pt idx="237">
                  <c:v>4.7997929606625256</c:v>
                </c:pt>
                <c:pt idx="238">
                  <c:v>4.8098343685300202</c:v>
                </c:pt>
                <c:pt idx="239">
                  <c:v>4.8198757763975149</c:v>
                </c:pt>
                <c:pt idx="240">
                  <c:v>4.8299171842650095</c:v>
                </c:pt>
                <c:pt idx="241">
                  <c:v>4.839958592132505</c:v>
                </c:pt>
                <c:pt idx="242">
                  <c:v>4.8499999999999988</c:v>
                </c:pt>
                <c:pt idx="243">
                  <c:v>4.8600414078674943</c:v>
                </c:pt>
                <c:pt idx="244">
                  <c:v>4.8700828157349889</c:v>
                </c:pt>
                <c:pt idx="245">
                  <c:v>4.8801242236024835</c:v>
                </c:pt>
                <c:pt idx="246">
                  <c:v>4.8901656314699782</c:v>
                </c:pt>
                <c:pt idx="247">
                  <c:v>4.9002070393374737</c:v>
                </c:pt>
                <c:pt idx="248">
                  <c:v>4.9102484472049683</c:v>
                </c:pt>
                <c:pt idx="249">
                  <c:v>4.9202898550724639</c:v>
                </c:pt>
                <c:pt idx="250">
                  <c:v>4.9303312629399576</c:v>
                </c:pt>
                <c:pt idx="251">
                  <c:v>4.9403726708074522</c:v>
                </c:pt>
                <c:pt idx="252">
                  <c:v>4.9504140786749469</c:v>
                </c:pt>
                <c:pt idx="253">
                  <c:v>4.9604554865424424</c:v>
                </c:pt>
                <c:pt idx="254">
                  <c:v>4.9704968944099379</c:v>
                </c:pt>
                <c:pt idx="255">
                  <c:v>4.9805383022774325</c:v>
                </c:pt>
                <c:pt idx="256">
                  <c:v>4.9905797101449272</c:v>
                </c:pt>
                <c:pt idx="257">
                  <c:v>5.0006211180124209</c:v>
                </c:pt>
                <c:pt idx="258">
                  <c:v>5.0106625258799156</c:v>
                </c:pt>
                <c:pt idx="259">
                  <c:v>5.0207039337474111</c:v>
                </c:pt>
                <c:pt idx="260">
                  <c:v>5.0307453416149066</c:v>
                </c:pt>
                <c:pt idx="261">
                  <c:v>5.0407867494824012</c:v>
                </c:pt>
                <c:pt idx="262">
                  <c:v>5.0508281573498959</c:v>
                </c:pt>
                <c:pt idx="263">
                  <c:v>5.0608695652173905</c:v>
                </c:pt>
                <c:pt idx="264">
                  <c:v>5.0709109730848851</c:v>
                </c:pt>
                <c:pt idx="265">
                  <c:v>5.0809523809523798</c:v>
                </c:pt>
                <c:pt idx="266">
                  <c:v>5.0909937888198753</c:v>
                </c:pt>
                <c:pt idx="267">
                  <c:v>5.1010351966873699</c:v>
                </c:pt>
                <c:pt idx="268">
                  <c:v>5.1110766045548646</c:v>
                </c:pt>
                <c:pt idx="269">
                  <c:v>5.1211180124223592</c:v>
                </c:pt>
                <c:pt idx="270">
                  <c:v>5.1311594202898547</c:v>
                </c:pt>
                <c:pt idx="271">
                  <c:v>5.1412008281573494</c:v>
                </c:pt>
                <c:pt idx="272">
                  <c:v>5.151242236024844</c:v>
                </c:pt>
                <c:pt idx="273">
                  <c:v>5.1612836438923386</c:v>
                </c:pt>
                <c:pt idx="274">
                  <c:v>5.1713250517598333</c:v>
                </c:pt>
                <c:pt idx="275">
                  <c:v>5.1813664596273279</c:v>
                </c:pt>
                <c:pt idx="276">
                  <c:v>5.1914078674948234</c:v>
                </c:pt>
                <c:pt idx="277">
                  <c:v>5.201449275362318</c:v>
                </c:pt>
                <c:pt idx="278">
                  <c:v>5.2114906832298136</c:v>
                </c:pt>
                <c:pt idx="279">
                  <c:v>5.2215320910973082</c:v>
                </c:pt>
                <c:pt idx="280">
                  <c:v>5.2315734989648019</c:v>
                </c:pt>
                <c:pt idx="281">
                  <c:v>5.2416149068322966</c:v>
                </c:pt>
                <c:pt idx="282">
                  <c:v>5.2516563146997921</c:v>
                </c:pt>
                <c:pt idx="283">
                  <c:v>5.2616977225672876</c:v>
                </c:pt>
                <c:pt idx="284">
                  <c:v>5.2717391304347823</c:v>
                </c:pt>
                <c:pt idx="285">
                  <c:v>5.2817805383022769</c:v>
                </c:pt>
                <c:pt idx="286">
                  <c:v>5.2918219461697715</c:v>
                </c:pt>
                <c:pt idx="287">
                  <c:v>5.3018633540372653</c:v>
                </c:pt>
                <c:pt idx="288">
                  <c:v>5.3119047619047608</c:v>
                </c:pt>
                <c:pt idx="289">
                  <c:v>5.3219461697722563</c:v>
                </c:pt>
                <c:pt idx="290">
                  <c:v>5.331987577639751</c:v>
                </c:pt>
                <c:pt idx="291">
                  <c:v>5.3420289855072456</c:v>
                </c:pt>
                <c:pt idx="292">
                  <c:v>5.3520703933747402</c:v>
                </c:pt>
                <c:pt idx="293">
                  <c:v>5.3621118012422357</c:v>
                </c:pt>
                <c:pt idx="294">
                  <c:v>5.3721532091097304</c:v>
                </c:pt>
                <c:pt idx="295">
                  <c:v>5.382194616977225</c:v>
                </c:pt>
                <c:pt idx="296">
                  <c:v>5.3922360248447196</c:v>
                </c:pt>
                <c:pt idx="297">
                  <c:v>5.4022774327122143</c:v>
                </c:pt>
                <c:pt idx="298">
                  <c:v>5.4123188405797089</c:v>
                </c:pt>
                <c:pt idx="299">
                  <c:v>5.4223602484472044</c:v>
                </c:pt>
                <c:pt idx="300">
                  <c:v>5.4324016563146991</c:v>
                </c:pt>
                <c:pt idx="301">
                  <c:v>5.4424430641821946</c:v>
                </c:pt>
                <c:pt idx="302">
                  <c:v>5.4524844720496883</c:v>
                </c:pt>
                <c:pt idx="303">
                  <c:v>5.462525879917183</c:v>
                </c:pt>
                <c:pt idx="304">
                  <c:v>5.4725672877846776</c:v>
                </c:pt>
                <c:pt idx="305">
                  <c:v>5.4826086956521731</c:v>
                </c:pt>
                <c:pt idx="306">
                  <c:v>5.4926501035196686</c:v>
                </c:pt>
                <c:pt idx="307">
                  <c:v>5.5026915113871633</c:v>
                </c:pt>
                <c:pt idx="308">
                  <c:v>5.5127329192546579</c:v>
                </c:pt>
                <c:pt idx="309">
                  <c:v>5.5227743271221525</c:v>
                </c:pt>
                <c:pt idx="310">
                  <c:v>5.5328157349896463</c:v>
                </c:pt>
                <c:pt idx="311">
                  <c:v>5.5428571428571418</c:v>
                </c:pt>
                <c:pt idx="312">
                  <c:v>5.5528985507246373</c:v>
                </c:pt>
                <c:pt idx="313">
                  <c:v>5.562939958592132</c:v>
                </c:pt>
                <c:pt idx="314">
                  <c:v>5.5729813664596266</c:v>
                </c:pt>
                <c:pt idx="315">
                  <c:v>5.5830227743271212</c:v>
                </c:pt>
                <c:pt idx="316">
                  <c:v>5.5930641821946159</c:v>
                </c:pt>
                <c:pt idx="317">
                  <c:v>5.6031055900621105</c:v>
                </c:pt>
                <c:pt idx="318">
                  <c:v>5.613146997929606</c:v>
                </c:pt>
                <c:pt idx="319">
                  <c:v>5.6231884057971007</c:v>
                </c:pt>
                <c:pt idx="320">
                  <c:v>5.6332298136645953</c:v>
                </c:pt>
                <c:pt idx="321">
                  <c:v>5.6432712215320899</c:v>
                </c:pt>
                <c:pt idx="322">
                  <c:v>5.6533126293995855</c:v>
                </c:pt>
                <c:pt idx="323">
                  <c:v>5.6633540372670801</c:v>
                </c:pt>
                <c:pt idx="324">
                  <c:v>5.6733954451345756</c:v>
                </c:pt>
                <c:pt idx="325">
                  <c:v>5.6834368530020694</c:v>
                </c:pt>
                <c:pt idx="326">
                  <c:v>5.693478260869564</c:v>
                </c:pt>
                <c:pt idx="327">
                  <c:v>5.7035196687370586</c:v>
                </c:pt>
                <c:pt idx="328">
                  <c:v>5.7135610766045541</c:v>
                </c:pt>
                <c:pt idx="329">
                  <c:v>5.7236024844720488</c:v>
                </c:pt>
                <c:pt idx="330">
                  <c:v>5.7336438923395443</c:v>
                </c:pt>
                <c:pt idx="331">
                  <c:v>5.7436853002070389</c:v>
                </c:pt>
                <c:pt idx="332">
                  <c:v>5.7537267080745327</c:v>
                </c:pt>
                <c:pt idx="333">
                  <c:v>5.7637681159420273</c:v>
                </c:pt>
                <c:pt idx="334">
                  <c:v>5.7738095238095228</c:v>
                </c:pt>
                <c:pt idx="335">
                  <c:v>5.7838509316770184</c:v>
                </c:pt>
                <c:pt idx="336">
                  <c:v>5.793892339544513</c:v>
                </c:pt>
                <c:pt idx="337">
                  <c:v>5.8039337474120076</c:v>
                </c:pt>
                <c:pt idx="338">
                  <c:v>5.8139751552795023</c:v>
                </c:pt>
                <c:pt idx="339">
                  <c:v>5.8240165631469969</c:v>
                </c:pt>
                <c:pt idx="340">
                  <c:v>5.8340579710144915</c:v>
                </c:pt>
                <c:pt idx="341">
                  <c:v>5.8440993788819871</c:v>
                </c:pt>
                <c:pt idx="342">
                  <c:v>5.8541407867494817</c:v>
                </c:pt>
                <c:pt idx="343">
                  <c:v>5.8641821946169763</c:v>
                </c:pt>
                <c:pt idx="344">
                  <c:v>5.874223602484471</c:v>
                </c:pt>
                <c:pt idx="345">
                  <c:v>5.8842650103519665</c:v>
                </c:pt>
                <c:pt idx="346">
                  <c:v>5.8943064182194611</c:v>
                </c:pt>
                <c:pt idx="347">
                  <c:v>5.9043478260869557</c:v>
                </c:pt>
                <c:pt idx="348">
                  <c:v>5.9143892339544504</c:v>
                </c:pt>
                <c:pt idx="349">
                  <c:v>5.924430641821945</c:v>
                </c:pt>
                <c:pt idx="350">
                  <c:v>5.9344720496894396</c:v>
                </c:pt>
                <c:pt idx="351">
                  <c:v>5.9445134575569352</c:v>
                </c:pt>
                <c:pt idx="352">
                  <c:v>5.9545548654244298</c:v>
                </c:pt>
                <c:pt idx="353">
                  <c:v>5.9645962732919253</c:v>
                </c:pt>
                <c:pt idx="354">
                  <c:v>5.97463768115942</c:v>
                </c:pt>
                <c:pt idx="355">
                  <c:v>5.9846790890269137</c:v>
                </c:pt>
                <c:pt idx="356">
                  <c:v>5.9947204968944083</c:v>
                </c:pt>
                <c:pt idx="357">
                  <c:v>6.0047619047619039</c:v>
                </c:pt>
                <c:pt idx="358">
                  <c:v>6.0148033126293994</c:v>
                </c:pt>
                <c:pt idx="359">
                  <c:v>6.024844720496894</c:v>
                </c:pt>
                <c:pt idx="360">
                  <c:v>6.0348861283643886</c:v>
                </c:pt>
                <c:pt idx="361">
                  <c:v>6.0449275362318833</c:v>
                </c:pt>
                <c:pt idx="362">
                  <c:v>6.054968944099377</c:v>
                </c:pt>
                <c:pt idx="363">
                  <c:v>6.0650103519668725</c:v>
                </c:pt>
                <c:pt idx="364">
                  <c:v>6.0750517598343681</c:v>
                </c:pt>
                <c:pt idx="365">
                  <c:v>6.0850931677018627</c:v>
                </c:pt>
                <c:pt idx="366">
                  <c:v>6.0951345755693573</c:v>
                </c:pt>
                <c:pt idx="367">
                  <c:v>6.105175983436852</c:v>
                </c:pt>
                <c:pt idx="368">
                  <c:v>6.1152173913043466</c:v>
                </c:pt>
                <c:pt idx="369">
                  <c:v>6.1252587991718421</c:v>
                </c:pt>
                <c:pt idx="370">
                  <c:v>6.1353002070393368</c:v>
                </c:pt>
                <c:pt idx="371">
                  <c:v>6.1453416149068314</c:v>
                </c:pt>
                <c:pt idx="372">
                  <c:v>6.155383022774326</c:v>
                </c:pt>
                <c:pt idx="373">
                  <c:v>6.1654244306418207</c:v>
                </c:pt>
                <c:pt idx="374">
                  <c:v>6.1754658385093162</c:v>
                </c:pt>
                <c:pt idx="375">
                  <c:v>6.1855072463768108</c:v>
                </c:pt>
                <c:pt idx="376">
                  <c:v>6.1955486542443063</c:v>
                </c:pt>
                <c:pt idx="377">
                  <c:v>6.2055900621118001</c:v>
                </c:pt>
                <c:pt idx="378">
                  <c:v>6.2156314699792947</c:v>
                </c:pt>
                <c:pt idx="379">
                  <c:v>6.2256728778467894</c:v>
                </c:pt>
                <c:pt idx="380">
                  <c:v>6.2357142857142849</c:v>
                </c:pt>
                <c:pt idx="381">
                  <c:v>6.2457556935817795</c:v>
                </c:pt>
                <c:pt idx="382">
                  <c:v>6.255797101449275</c:v>
                </c:pt>
                <c:pt idx="383">
                  <c:v>6.2658385093167697</c:v>
                </c:pt>
                <c:pt idx="384">
                  <c:v>6.2758799171842643</c:v>
                </c:pt>
                <c:pt idx="385">
                  <c:v>6.285921325051758</c:v>
                </c:pt>
                <c:pt idx="386">
                  <c:v>6.2959627329192536</c:v>
                </c:pt>
                <c:pt idx="387">
                  <c:v>6.3060041407867491</c:v>
                </c:pt>
                <c:pt idx="388">
                  <c:v>6.3160455486542437</c:v>
                </c:pt>
                <c:pt idx="389">
                  <c:v>6.3260869565217384</c:v>
                </c:pt>
                <c:pt idx="390">
                  <c:v>6.336128364389233</c:v>
                </c:pt>
                <c:pt idx="391">
                  <c:v>6.3461697722567276</c:v>
                </c:pt>
                <c:pt idx="392">
                  <c:v>6.3562111801242223</c:v>
                </c:pt>
                <c:pt idx="393">
                  <c:v>6.3662525879917178</c:v>
                </c:pt>
                <c:pt idx="394">
                  <c:v>6.3762939958592124</c:v>
                </c:pt>
                <c:pt idx="395">
                  <c:v>6.386335403726707</c:v>
                </c:pt>
                <c:pt idx="396">
                  <c:v>6.3963768115942017</c:v>
                </c:pt>
                <c:pt idx="397">
                  <c:v>6.4064182194616972</c:v>
                </c:pt>
                <c:pt idx="398">
                  <c:v>6.4164596273291918</c:v>
                </c:pt>
                <c:pt idx="399">
                  <c:v>6.4265010351966865</c:v>
                </c:pt>
                <c:pt idx="400">
                  <c:v>6.4365424430641811</c:v>
                </c:pt>
                <c:pt idx="401">
                  <c:v>6.4465838509316757</c:v>
                </c:pt>
                <c:pt idx="402">
                  <c:v>6.4566252587991713</c:v>
                </c:pt>
                <c:pt idx="403">
                  <c:v>6.4666666666666659</c:v>
                </c:pt>
                <c:pt idx="404">
                  <c:v>6.4767080745341605</c:v>
                </c:pt>
                <c:pt idx="405">
                  <c:v>6.4867494824016561</c:v>
                </c:pt>
                <c:pt idx="406">
                  <c:v>6.4967908902691507</c:v>
                </c:pt>
                <c:pt idx="407">
                  <c:v>6.5068322981366444</c:v>
                </c:pt>
                <c:pt idx="408">
                  <c:v>6.51687370600414</c:v>
                </c:pt>
                <c:pt idx="409">
                  <c:v>6.5269151138716346</c:v>
                </c:pt>
                <c:pt idx="410">
                  <c:v>6.5369565217391292</c:v>
                </c:pt>
                <c:pt idx="411">
                  <c:v>6.5469979296066247</c:v>
                </c:pt>
                <c:pt idx="412">
                  <c:v>6.5570393374741194</c:v>
                </c:pt>
                <c:pt idx="413">
                  <c:v>6.567080745341614</c:v>
                </c:pt>
                <c:pt idx="414">
                  <c:v>6.5771221532091095</c:v>
                </c:pt>
                <c:pt idx="415">
                  <c:v>6.5871635610766033</c:v>
                </c:pt>
                <c:pt idx="416">
                  <c:v>6.5972049689440979</c:v>
                </c:pt>
                <c:pt idx="417">
                  <c:v>6.6072463768115934</c:v>
                </c:pt>
                <c:pt idx="418">
                  <c:v>6.6172877846790881</c:v>
                </c:pt>
                <c:pt idx="419">
                  <c:v>6.6273291925465827</c:v>
                </c:pt>
                <c:pt idx="420">
                  <c:v>6.6373706004140782</c:v>
                </c:pt>
              </c:numCache>
            </c:numRef>
          </c:xVal>
          <c:yVal>
            <c:numRef>
              <c:f>'WAG followed by co-injection 80'!$M$547:$M$967</c:f>
              <c:numCache>
                <c:formatCode>General</c:formatCode>
                <c:ptCount val="421"/>
                <c:pt idx="0">
                  <c:v>14.543619119087598</c:v>
                </c:pt>
                <c:pt idx="1">
                  <c:v>17.362549343080811</c:v>
                </c:pt>
                <c:pt idx="2">
                  <c:v>18.245765079057772</c:v>
                </c:pt>
                <c:pt idx="3">
                  <c:v>13.947448497303164</c:v>
                </c:pt>
                <c:pt idx="4">
                  <c:v>12.026454271553213</c:v>
                </c:pt>
                <c:pt idx="5">
                  <c:v>10.429305815661516</c:v>
                </c:pt>
                <c:pt idx="6">
                  <c:v>8.4788710653790158</c:v>
                </c:pt>
                <c:pt idx="7">
                  <c:v>8.8321573597698197</c:v>
                </c:pt>
                <c:pt idx="8">
                  <c:v>10.076019521270711</c:v>
                </c:pt>
                <c:pt idx="9">
                  <c:v>26.253587751915735</c:v>
                </c:pt>
                <c:pt idx="10">
                  <c:v>25.164288344210817</c:v>
                </c:pt>
                <c:pt idx="11">
                  <c:v>10.826752896851174</c:v>
                </c:pt>
                <c:pt idx="12">
                  <c:v>5.1888924488647969</c:v>
                </c:pt>
                <c:pt idx="13">
                  <c:v>8.6923148682401443</c:v>
                </c:pt>
                <c:pt idx="14">
                  <c:v>8.5009514587784398</c:v>
                </c:pt>
                <c:pt idx="15">
                  <c:v>7.1319670680141218</c:v>
                </c:pt>
                <c:pt idx="16">
                  <c:v>6.6609186754930665</c:v>
                </c:pt>
                <c:pt idx="17">
                  <c:v>5.7261820215841288</c:v>
                </c:pt>
                <c:pt idx="18">
                  <c:v>8.3537488361156402</c:v>
                </c:pt>
                <c:pt idx="19">
                  <c:v>4.6368826138791635</c:v>
                </c:pt>
                <c:pt idx="20">
                  <c:v>3.1942969117834443</c:v>
                </c:pt>
                <c:pt idx="21">
                  <c:v>6.7197997245582179</c:v>
                </c:pt>
                <c:pt idx="22">
                  <c:v>8.5156717210447397</c:v>
                </c:pt>
                <c:pt idx="23">
                  <c:v>5.2772140224624469</c:v>
                </c:pt>
                <c:pt idx="24">
                  <c:v>28.903234959846667</c:v>
                </c:pt>
                <c:pt idx="25">
                  <c:v>9.5387299485513797</c:v>
                </c:pt>
                <c:pt idx="26">
                  <c:v>16.464613344837549</c:v>
                </c:pt>
                <c:pt idx="27">
                  <c:v>13.410158924583831</c:v>
                </c:pt>
                <c:pt idx="28">
                  <c:v>14.249213873761944</c:v>
                </c:pt>
                <c:pt idx="29">
                  <c:v>15.058828298407503</c:v>
                </c:pt>
                <c:pt idx="30">
                  <c:v>14.911625675744704</c:v>
                </c:pt>
                <c:pt idx="31">
                  <c:v>14.941066200277252</c:v>
                </c:pt>
                <c:pt idx="32">
                  <c:v>22.448399956081609</c:v>
                </c:pt>
                <c:pt idx="33">
                  <c:v>29.587727155228851</c:v>
                </c:pt>
                <c:pt idx="34">
                  <c:v>16.067166263647891</c:v>
                </c:pt>
                <c:pt idx="35">
                  <c:v>15.802201542854839</c:v>
                </c:pt>
                <c:pt idx="36">
                  <c:v>16.920941475092302</c:v>
                </c:pt>
                <c:pt idx="37">
                  <c:v>11.084357486511101</c:v>
                </c:pt>
                <c:pt idx="38">
                  <c:v>10.598588831723795</c:v>
                </c:pt>
                <c:pt idx="39">
                  <c:v>11.974933353621239</c:v>
                </c:pt>
                <c:pt idx="40">
                  <c:v>11.489164698833878</c:v>
                </c:pt>
                <c:pt idx="41">
                  <c:v>11.673167977162461</c:v>
                </c:pt>
                <c:pt idx="42">
                  <c:v>21.918470514495397</c:v>
                </c:pt>
                <c:pt idx="43">
                  <c:v>29.256521254237473</c:v>
                </c:pt>
                <c:pt idx="44">
                  <c:v>14.749702790815602</c:v>
                </c:pt>
                <c:pt idx="45">
                  <c:v>9.8625757184096337</c:v>
                </c:pt>
                <c:pt idx="46">
                  <c:v>17.149105540219736</c:v>
                </c:pt>
                <c:pt idx="47">
                  <c:v>13.741364825575211</c:v>
                </c:pt>
                <c:pt idx="48">
                  <c:v>9.9361770297410352</c:v>
                </c:pt>
                <c:pt idx="49">
                  <c:v>13.078953023592451</c:v>
                </c:pt>
                <c:pt idx="50">
                  <c:v>14.021049808634565</c:v>
                </c:pt>
                <c:pt idx="51">
                  <c:v>9.2148841786931754</c:v>
                </c:pt>
                <c:pt idx="52">
                  <c:v>12.306139254612619</c:v>
                </c:pt>
                <c:pt idx="53">
                  <c:v>10.363064635463241</c:v>
                </c:pt>
                <c:pt idx="54">
                  <c:v>16.803179376962053</c:v>
                </c:pt>
                <c:pt idx="55">
                  <c:v>15.750680624922811</c:v>
                </c:pt>
                <c:pt idx="56">
                  <c:v>14.109371382232265</c:v>
                </c:pt>
                <c:pt idx="57">
                  <c:v>7.271809559543799</c:v>
                </c:pt>
                <c:pt idx="58">
                  <c:v>18.370887308321198</c:v>
                </c:pt>
                <c:pt idx="59">
                  <c:v>8.8836782777017955</c:v>
                </c:pt>
                <c:pt idx="60">
                  <c:v>14.506818463421922</c:v>
                </c:pt>
                <c:pt idx="61">
                  <c:v>16.670697016565502</c:v>
                </c:pt>
                <c:pt idx="62">
                  <c:v>16.214368886310744</c:v>
                </c:pt>
                <c:pt idx="63">
                  <c:v>18.547530455516604</c:v>
                </c:pt>
                <c:pt idx="64">
                  <c:v>17.899838915800142</c:v>
                </c:pt>
                <c:pt idx="65">
                  <c:v>15.426834855064611</c:v>
                </c:pt>
                <c:pt idx="66">
                  <c:v>13.314477219853005</c:v>
                </c:pt>
                <c:pt idx="67">
                  <c:v>15.390034199398883</c:v>
                </c:pt>
                <c:pt idx="68">
                  <c:v>14.9705067248098</c:v>
                </c:pt>
                <c:pt idx="69">
                  <c:v>15.404754461665185</c:v>
                </c:pt>
                <c:pt idx="70">
                  <c:v>16.552934918435248</c:v>
                </c:pt>
                <c:pt idx="71">
                  <c:v>9.1118423428291724</c:v>
                </c:pt>
                <c:pt idx="72">
                  <c:v>14.595140037019624</c:v>
                </c:pt>
                <c:pt idx="73">
                  <c:v>16.479333607103854</c:v>
                </c:pt>
                <c:pt idx="74">
                  <c:v>14.860104757812726</c:v>
                </c:pt>
                <c:pt idx="75">
                  <c:v>12.828708565065648</c:v>
                </c:pt>
                <c:pt idx="76">
                  <c:v>28.505787878657063</c:v>
                </c:pt>
                <c:pt idx="77">
                  <c:v>33.746201245453783</c:v>
                </c:pt>
                <c:pt idx="78">
                  <c:v>33.495956786926975</c:v>
                </c:pt>
                <c:pt idx="79">
                  <c:v>32.767303804745993</c:v>
                </c:pt>
                <c:pt idx="80">
                  <c:v>32.605380919816838</c:v>
                </c:pt>
                <c:pt idx="81">
                  <c:v>30.360540924208689</c:v>
                </c:pt>
                <c:pt idx="82">
                  <c:v>29.315402303302626</c:v>
                </c:pt>
                <c:pt idx="83">
                  <c:v>29.315402303302626</c:v>
                </c:pt>
                <c:pt idx="84">
                  <c:v>28.535228403189613</c:v>
                </c:pt>
                <c:pt idx="85">
                  <c:v>27.703533585144626</c:v>
                </c:pt>
                <c:pt idx="86">
                  <c:v>27.894896994606274</c:v>
                </c:pt>
                <c:pt idx="87">
                  <c:v>28.196662371065109</c:v>
                </c:pt>
                <c:pt idx="88">
                  <c:v>27.122083225626447</c:v>
                </c:pt>
                <c:pt idx="89">
                  <c:v>18.908176881040532</c:v>
                </c:pt>
                <c:pt idx="90">
                  <c:v>16.62653622976665</c:v>
                </c:pt>
                <c:pt idx="91">
                  <c:v>17.458231047811633</c:v>
                </c:pt>
                <c:pt idx="92">
                  <c:v>13.95480862843629</c:v>
                </c:pt>
                <c:pt idx="93">
                  <c:v>8.7659161795715441</c:v>
                </c:pt>
                <c:pt idx="94">
                  <c:v>6.1898702829720085</c:v>
                </c:pt>
                <c:pt idx="95">
                  <c:v>9.3252861456903027</c:v>
                </c:pt>
                <c:pt idx="96">
                  <c:v>6.7197997245582179</c:v>
                </c:pt>
                <c:pt idx="97">
                  <c:v>6.1015487093743079</c:v>
                </c:pt>
                <c:pt idx="98">
                  <c:v>6.5799572330285407</c:v>
                </c:pt>
                <c:pt idx="99">
                  <c:v>7.4631729690055026</c:v>
                </c:pt>
                <c:pt idx="100">
                  <c:v>6.7492402490907661</c:v>
                </c:pt>
                <c:pt idx="101">
                  <c:v>6.9774043142181448</c:v>
                </c:pt>
                <c:pt idx="102">
                  <c:v>9.0382410314977744</c:v>
                </c:pt>
                <c:pt idx="103">
                  <c:v>9.2075240475600513</c:v>
                </c:pt>
                <c:pt idx="104">
                  <c:v>13.078953023592451</c:v>
                </c:pt>
                <c:pt idx="105">
                  <c:v>18.878736356507982</c:v>
                </c:pt>
                <c:pt idx="106">
                  <c:v>22.315917595685054</c:v>
                </c:pt>
                <c:pt idx="107">
                  <c:v>17.811517342202443</c:v>
                </c:pt>
                <c:pt idx="108">
                  <c:v>38.817331596188275</c:v>
                </c:pt>
                <c:pt idx="109">
                  <c:v>29.337482696702047</c:v>
                </c:pt>
                <c:pt idx="110">
                  <c:v>30.677026562933765</c:v>
                </c:pt>
                <c:pt idx="111">
                  <c:v>29.22708072970492</c:v>
                </c:pt>
                <c:pt idx="112">
                  <c:v>19.23938278203191</c:v>
                </c:pt>
                <c:pt idx="113">
                  <c:v>19.445466453759863</c:v>
                </c:pt>
                <c:pt idx="114">
                  <c:v>13.601522334045484</c:v>
                </c:pt>
                <c:pt idx="115">
                  <c:v>14.366975971892247</c:v>
                </c:pt>
                <c:pt idx="116">
                  <c:v>11.938132697955512</c:v>
                </c:pt>
                <c:pt idx="117">
                  <c:v>13.638322989711209</c:v>
                </c:pt>
                <c:pt idx="118">
                  <c:v>16.611815967500402</c:v>
                </c:pt>
                <c:pt idx="119">
                  <c:v>37.698591663950758</c:v>
                </c:pt>
                <c:pt idx="120">
                  <c:v>31.243756660185696</c:v>
                </c:pt>
                <c:pt idx="121">
                  <c:v>30.824229185596614</c:v>
                </c:pt>
                <c:pt idx="122">
                  <c:v>24.656439296024033</c:v>
                </c:pt>
                <c:pt idx="123">
                  <c:v>40.723605559671931</c:v>
                </c:pt>
                <c:pt idx="124">
                  <c:v>25.215809262142791</c:v>
                </c:pt>
                <c:pt idx="125">
                  <c:v>25.510214507468447</c:v>
                </c:pt>
                <c:pt idx="126">
                  <c:v>35.402230750410631</c:v>
                </c:pt>
                <c:pt idx="127">
                  <c:v>42.593078867489851</c:v>
                </c:pt>
                <c:pt idx="128">
                  <c:v>40.694165035139385</c:v>
                </c:pt>
                <c:pt idx="129">
                  <c:v>23.773223560047075</c:v>
                </c:pt>
                <c:pt idx="130">
                  <c:v>35.814398093866529</c:v>
                </c:pt>
                <c:pt idx="131">
                  <c:v>38.110759007406713</c:v>
                </c:pt>
                <c:pt idx="132">
                  <c:v>35.188786947549502</c:v>
                </c:pt>
                <c:pt idx="133">
                  <c:v>31.979769773499804</c:v>
                </c:pt>
                <c:pt idx="134">
                  <c:v>39.281019857576212</c:v>
                </c:pt>
                <c:pt idx="135">
                  <c:v>22.809046381605533</c:v>
                </c:pt>
                <c:pt idx="136">
                  <c:v>40.760406215337653</c:v>
                </c:pt>
                <c:pt idx="137">
                  <c:v>39.266299595309903</c:v>
                </c:pt>
                <c:pt idx="138">
                  <c:v>36.057282421260211</c:v>
                </c:pt>
                <c:pt idx="139">
                  <c:v>20.439084156733951</c:v>
                </c:pt>
                <c:pt idx="140">
                  <c:v>20.262441009538549</c:v>
                </c:pt>
                <c:pt idx="141">
                  <c:v>23.346335954324868</c:v>
                </c:pt>
                <c:pt idx="142">
                  <c:v>26.864478635966517</c:v>
                </c:pt>
                <c:pt idx="143">
                  <c:v>17.966080095998421</c:v>
                </c:pt>
                <c:pt idx="144">
                  <c:v>13.20407525285588</c:v>
                </c:pt>
                <c:pt idx="145">
                  <c:v>11.930772566822387</c:v>
                </c:pt>
                <c:pt idx="146">
                  <c:v>14.779143315348151</c:v>
                </c:pt>
                <c:pt idx="147">
                  <c:v>12.637345155603946</c:v>
                </c:pt>
                <c:pt idx="148">
                  <c:v>12.475422270674844</c:v>
                </c:pt>
                <c:pt idx="149">
                  <c:v>12.931750400929651</c:v>
                </c:pt>
                <c:pt idx="150">
                  <c:v>16.25116954197647</c:v>
                </c:pt>
                <c:pt idx="151">
                  <c:v>15.691799575857715</c:v>
                </c:pt>
                <c:pt idx="152">
                  <c:v>14.830664233280126</c:v>
                </c:pt>
                <c:pt idx="153">
                  <c:v>19.077459897102759</c:v>
                </c:pt>
                <c:pt idx="154">
                  <c:v>20.505325336932227</c:v>
                </c:pt>
                <c:pt idx="155">
                  <c:v>25.51757463860157</c:v>
                </c:pt>
                <c:pt idx="156">
                  <c:v>24.928764147950261</c:v>
                </c:pt>
                <c:pt idx="157">
                  <c:v>25.878221064125551</c:v>
                </c:pt>
                <c:pt idx="158">
                  <c:v>24.99500532814854</c:v>
                </c:pt>
                <c:pt idx="159">
                  <c:v>23.567139888319119</c:v>
                </c:pt>
                <c:pt idx="160">
                  <c:v>23.684901986449372</c:v>
                </c:pt>
                <c:pt idx="161">
                  <c:v>21.138296614382387</c:v>
                </c:pt>
                <c:pt idx="162">
                  <c:v>29.087238238175242</c:v>
                </c:pt>
                <c:pt idx="163">
                  <c:v>22.286477071152504</c:v>
                </c:pt>
                <c:pt idx="164">
                  <c:v>27.004321127496187</c:v>
                </c:pt>
                <c:pt idx="165">
                  <c:v>40.26727742941717</c:v>
                </c:pt>
                <c:pt idx="166">
                  <c:v>56.452205791195311</c:v>
                </c:pt>
                <c:pt idx="167">
                  <c:v>58.969370638729693</c:v>
                </c:pt>
                <c:pt idx="168">
                  <c:v>58.306958836746993</c:v>
                </c:pt>
                <c:pt idx="169">
                  <c:v>56.731890774254722</c:v>
                </c:pt>
                <c:pt idx="170">
                  <c:v>54.339848155983717</c:v>
                </c:pt>
                <c:pt idx="171">
                  <c:v>54.597452745643643</c:v>
                </c:pt>
                <c:pt idx="172">
                  <c:v>53.110706256749076</c:v>
                </c:pt>
                <c:pt idx="173">
                  <c:v>54.560652089977964</c:v>
                </c:pt>
                <c:pt idx="174">
                  <c:v>54.759375630572798</c:v>
                </c:pt>
                <c:pt idx="175">
                  <c:v>48.621026265532763</c:v>
                </c:pt>
                <c:pt idx="176">
                  <c:v>45.316327386752235</c:v>
                </c:pt>
                <c:pt idx="177">
                  <c:v>47.568527513493521</c:v>
                </c:pt>
                <c:pt idx="178">
                  <c:v>55.252504416493281</c:v>
                </c:pt>
                <c:pt idx="179">
                  <c:v>34.975343144688424</c:v>
                </c:pt>
                <c:pt idx="180">
                  <c:v>36.719694223242975</c:v>
                </c:pt>
                <c:pt idx="181">
                  <c:v>20.637807697328778</c:v>
                </c:pt>
                <c:pt idx="182">
                  <c:v>23.412577134523143</c:v>
                </c:pt>
                <c:pt idx="183">
                  <c:v>18.687372947046278</c:v>
                </c:pt>
                <c:pt idx="184">
                  <c:v>38.044517827208438</c:v>
                </c:pt>
                <c:pt idx="185">
                  <c:v>52.389413405701205</c:v>
                </c:pt>
                <c:pt idx="186">
                  <c:v>55.649951497682885</c:v>
                </c:pt>
                <c:pt idx="187">
                  <c:v>36.984658944036077</c:v>
                </c:pt>
                <c:pt idx="188">
                  <c:v>54.663693925841912</c:v>
                </c:pt>
                <c:pt idx="189">
                  <c:v>44.499352830973507</c:v>
                </c:pt>
                <c:pt idx="190">
                  <c:v>41.143133034261012</c:v>
                </c:pt>
                <c:pt idx="191">
                  <c:v>27.593131618147499</c:v>
                </c:pt>
                <c:pt idx="192">
                  <c:v>27.865456470073731</c:v>
                </c:pt>
                <c:pt idx="193">
                  <c:v>31.906168462168406</c:v>
                </c:pt>
                <c:pt idx="194">
                  <c:v>27.762414634209776</c:v>
                </c:pt>
                <c:pt idx="195">
                  <c:v>33.716760720921229</c:v>
                </c:pt>
                <c:pt idx="196">
                  <c:v>31.516081512111931</c:v>
                </c:pt>
                <c:pt idx="197">
                  <c:v>29.88949253168763</c:v>
                </c:pt>
                <c:pt idx="198">
                  <c:v>34.74717907956105</c:v>
                </c:pt>
                <c:pt idx="199">
                  <c:v>38.478765564063771</c:v>
                </c:pt>
                <c:pt idx="200">
                  <c:v>41.842345491909448</c:v>
                </c:pt>
                <c:pt idx="201">
                  <c:v>43.387973029869158</c:v>
                </c:pt>
                <c:pt idx="202">
                  <c:v>44.455192044174652</c:v>
                </c:pt>
                <c:pt idx="203">
                  <c:v>45.404648960349938</c:v>
                </c:pt>
                <c:pt idx="204">
                  <c:v>47.244681743635319</c:v>
                </c:pt>
                <c:pt idx="205">
                  <c:v>48.959592297657267</c:v>
                </c:pt>
                <c:pt idx="206">
                  <c:v>48.43702298720423</c:v>
                </c:pt>
                <c:pt idx="207">
                  <c:v>49.128875313719547</c:v>
                </c:pt>
                <c:pt idx="208">
                  <c:v>50.174013934625606</c:v>
                </c:pt>
                <c:pt idx="209">
                  <c:v>50.085692361027903</c:v>
                </c:pt>
                <c:pt idx="210">
                  <c:v>51.550358456523099</c:v>
                </c:pt>
                <c:pt idx="211">
                  <c:v>52.573416684029731</c:v>
                </c:pt>
                <c:pt idx="212">
                  <c:v>53.147506912414791</c:v>
                </c:pt>
                <c:pt idx="213">
                  <c:v>53.743677534199222</c:v>
                </c:pt>
                <c:pt idx="214">
                  <c:v>54.715214843773936</c:v>
                </c:pt>
                <c:pt idx="215">
                  <c:v>54.671054056975095</c:v>
                </c:pt>
                <c:pt idx="216">
                  <c:v>54.93601877776819</c:v>
                </c:pt>
                <c:pt idx="217">
                  <c:v>54.56801222111109</c:v>
                </c:pt>
                <c:pt idx="218">
                  <c:v>56.923254183716367</c:v>
                </c:pt>
                <c:pt idx="219">
                  <c:v>56.709810380855295</c:v>
                </c:pt>
                <c:pt idx="220">
                  <c:v>56.481646315727865</c:v>
                </c:pt>
                <c:pt idx="221">
                  <c:v>56.393324742130162</c:v>
                </c:pt>
                <c:pt idx="222">
                  <c:v>56.790771823319815</c:v>
                </c:pt>
                <c:pt idx="223">
                  <c:v>56.680369856322685</c:v>
                </c:pt>
                <c:pt idx="224">
                  <c:v>58.417360803744124</c:v>
                </c:pt>
                <c:pt idx="225">
                  <c:v>58.726486311336011</c:v>
                </c:pt>
                <c:pt idx="226">
                  <c:v>59.403618375585083</c:v>
                </c:pt>
                <c:pt idx="227">
                  <c:v>58.667605262270925</c:v>
                </c:pt>
                <c:pt idx="228">
                  <c:v>60.043949784168369</c:v>
                </c:pt>
                <c:pt idx="229">
                  <c:v>60.559158963488272</c:v>
                </c:pt>
                <c:pt idx="230">
                  <c:v>58.836888278333149</c:v>
                </c:pt>
                <c:pt idx="231">
                  <c:v>58.785367360401175</c:v>
                </c:pt>
                <c:pt idx="232">
                  <c:v>60.213232800230642</c:v>
                </c:pt>
                <c:pt idx="233">
                  <c:v>60.31627463609459</c:v>
                </c:pt>
                <c:pt idx="234">
                  <c:v>61.199490372071608</c:v>
                </c:pt>
                <c:pt idx="235">
                  <c:v>60.198512537964334</c:v>
                </c:pt>
                <c:pt idx="236">
                  <c:v>56.731890774254722</c:v>
                </c:pt>
                <c:pt idx="237">
                  <c:v>57.026296019580379</c:v>
                </c:pt>
                <c:pt idx="238">
                  <c:v>56.143080283603361</c:v>
                </c:pt>
                <c:pt idx="239">
                  <c:v>56.753971167654143</c:v>
                </c:pt>
                <c:pt idx="240">
                  <c:v>56.60676854499129</c:v>
                </c:pt>
                <c:pt idx="241">
                  <c:v>58.432081066010369</c:v>
                </c:pt>
                <c:pt idx="242">
                  <c:v>59.042971950061144</c:v>
                </c:pt>
                <c:pt idx="243">
                  <c:v>57.041016281846623</c:v>
                </c:pt>
                <c:pt idx="244">
                  <c:v>55.451227957088044</c:v>
                </c:pt>
                <c:pt idx="245">
                  <c:v>56.268202512866786</c:v>
                </c:pt>
                <c:pt idx="246">
                  <c:v>34.761899341827295</c:v>
                </c:pt>
                <c:pt idx="247">
                  <c:v>53.10334612561595</c:v>
                </c:pt>
                <c:pt idx="248">
                  <c:v>59.285856277454769</c:v>
                </c:pt>
                <c:pt idx="249">
                  <c:v>59.175454310457646</c:v>
                </c:pt>
                <c:pt idx="250">
                  <c:v>59.418338637851328</c:v>
                </c:pt>
                <c:pt idx="251">
                  <c:v>59.521380473715332</c:v>
                </c:pt>
                <c:pt idx="252">
                  <c:v>57.467903887568824</c:v>
                </c:pt>
                <c:pt idx="253">
                  <c:v>55.348186121224103</c:v>
                </c:pt>
                <c:pt idx="254">
                  <c:v>61.06700801167505</c:v>
                </c:pt>
                <c:pt idx="255">
                  <c:v>59.263775884055356</c:v>
                </c:pt>
                <c:pt idx="256">
                  <c:v>56.555247627059316</c:v>
                </c:pt>
                <c:pt idx="257">
                  <c:v>59.087132736860006</c:v>
                </c:pt>
                <c:pt idx="258">
                  <c:v>59.558181129381005</c:v>
                </c:pt>
                <c:pt idx="259">
                  <c:v>60.750522372949973</c:v>
                </c:pt>
                <c:pt idx="260">
                  <c:v>59.852586374706711</c:v>
                </c:pt>
                <c:pt idx="261">
                  <c:v>56.768691429920402</c:v>
                </c:pt>
                <c:pt idx="262">
                  <c:v>58.667605262270925</c:v>
                </c:pt>
                <c:pt idx="263">
                  <c:v>61.376133519267007</c:v>
                </c:pt>
                <c:pt idx="264">
                  <c:v>61.574857059861777</c:v>
                </c:pt>
                <c:pt idx="265">
                  <c:v>61.398213912666378</c:v>
                </c:pt>
                <c:pt idx="266">
                  <c:v>60.846204077680795</c:v>
                </c:pt>
                <c:pt idx="267">
                  <c:v>61.942863616518892</c:v>
                </c:pt>
                <c:pt idx="268">
                  <c:v>61.29517207680243</c:v>
                </c:pt>
                <c:pt idx="269">
                  <c:v>61.309892339068732</c:v>
                </c:pt>
                <c:pt idx="270">
                  <c:v>62.200468206178819</c:v>
                </c:pt>
                <c:pt idx="271">
                  <c:v>62.855519877028406</c:v>
                </c:pt>
                <c:pt idx="272">
                  <c:v>61.854542042921189</c:v>
                </c:pt>
                <c:pt idx="273">
                  <c:v>56.673009725189566</c:v>
                </c:pt>
                <c:pt idx="274">
                  <c:v>55.443867825954925</c:v>
                </c:pt>
                <c:pt idx="275">
                  <c:v>51.410515964993373</c:v>
                </c:pt>
                <c:pt idx="276">
                  <c:v>51.550358456523099</c:v>
                </c:pt>
                <c:pt idx="277">
                  <c:v>49.106794920320112</c:v>
                </c:pt>
                <c:pt idx="278">
                  <c:v>52.095008160375549</c:v>
                </c:pt>
                <c:pt idx="279">
                  <c:v>60.46347725875745</c:v>
                </c:pt>
                <c:pt idx="280">
                  <c:v>52.772140224624565</c:v>
                </c:pt>
                <c:pt idx="281">
                  <c:v>52.89726245388799</c:v>
                </c:pt>
                <c:pt idx="282">
                  <c:v>64.209784005526473</c:v>
                </c:pt>
                <c:pt idx="283">
                  <c:v>65.18132131510113</c:v>
                </c:pt>
                <c:pt idx="284">
                  <c:v>65.54932787175818</c:v>
                </c:pt>
                <c:pt idx="285">
                  <c:v>67.926650227762892</c:v>
                </c:pt>
                <c:pt idx="286">
                  <c:v>68.250495997621144</c:v>
                </c:pt>
                <c:pt idx="287">
                  <c:v>61.265731552269884</c:v>
                </c:pt>
                <c:pt idx="288">
                  <c:v>63.525291810144282</c:v>
                </c:pt>
                <c:pt idx="289">
                  <c:v>67.566003802238953</c:v>
                </c:pt>
                <c:pt idx="290">
                  <c:v>67.264238425780192</c:v>
                </c:pt>
                <c:pt idx="291">
                  <c:v>67.374640392777309</c:v>
                </c:pt>
                <c:pt idx="292">
                  <c:v>65.313803675497695</c:v>
                </c:pt>
                <c:pt idx="293">
                  <c:v>64.489468988585813</c:v>
                </c:pt>
                <c:pt idx="294">
                  <c:v>61.582217190994967</c:v>
                </c:pt>
                <c:pt idx="295">
                  <c:v>50.438978655418708</c:v>
                </c:pt>
                <c:pt idx="296">
                  <c:v>58.446801328276671</c:v>
                </c:pt>
                <c:pt idx="297">
                  <c:v>65.203401708500564</c:v>
                </c:pt>
                <c:pt idx="298">
                  <c:v>68.007611670227462</c:v>
                </c:pt>
                <c:pt idx="299">
                  <c:v>67.83096852303207</c:v>
                </c:pt>
                <c:pt idx="300">
                  <c:v>67.48504235977444</c:v>
                </c:pt>
                <c:pt idx="301">
                  <c:v>69.486998027988918</c:v>
                </c:pt>
                <c:pt idx="302">
                  <c:v>70.50269612436243</c:v>
                </c:pt>
                <c:pt idx="303">
                  <c:v>70.436454944164154</c:v>
                </c:pt>
                <c:pt idx="304">
                  <c:v>69.339795405326072</c:v>
                </c:pt>
                <c:pt idx="305">
                  <c:v>69.317715011926637</c:v>
                </c:pt>
                <c:pt idx="306">
                  <c:v>66.881511606856833</c:v>
                </c:pt>
                <c:pt idx="307">
                  <c:v>65.600848789690204</c:v>
                </c:pt>
                <c:pt idx="308">
                  <c:v>65.865813510483321</c:v>
                </c:pt>
                <c:pt idx="309">
                  <c:v>65.313803675497695</c:v>
                </c:pt>
                <c:pt idx="310">
                  <c:v>64.548350037650991</c:v>
                </c:pt>
                <c:pt idx="311">
                  <c:v>63.701934957339681</c:v>
                </c:pt>
                <c:pt idx="312">
                  <c:v>64.94579711884063</c:v>
                </c:pt>
                <c:pt idx="313">
                  <c:v>65.799572330285045</c:v>
                </c:pt>
                <c:pt idx="314">
                  <c:v>66.093977575610694</c:v>
                </c:pt>
                <c:pt idx="315">
                  <c:v>65.350604331163424</c:v>
                </c:pt>
                <c:pt idx="316">
                  <c:v>66.837350820057978</c:v>
                </c:pt>
                <c:pt idx="317">
                  <c:v>66.417823345468889</c:v>
                </c:pt>
                <c:pt idx="318">
                  <c:v>67.072875016318491</c:v>
                </c:pt>
                <c:pt idx="319">
                  <c:v>68.839306488272456</c:v>
                </c:pt>
                <c:pt idx="320">
                  <c:v>68.044412325893205</c:v>
                </c:pt>
                <c:pt idx="321">
                  <c:v>68.235775735354849</c:v>
                </c:pt>
                <c:pt idx="322">
                  <c:v>68.162174424023448</c:v>
                </c:pt>
                <c:pt idx="323">
                  <c:v>66.65334754172946</c:v>
                </c:pt>
                <c:pt idx="324">
                  <c:v>67.566003802238953</c:v>
                </c:pt>
                <c:pt idx="325">
                  <c:v>67.42616131070929</c:v>
                </c:pt>
                <c:pt idx="326">
                  <c:v>66.756389377593393</c:v>
                </c:pt>
                <c:pt idx="327">
                  <c:v>68.463939800482223</c:v>
                </c:pt>
                <c:pt idx="328">
                  <c:v>68.905547668470732</c:v>
                </c:pt>
                <c:pt idx="329">
                  <c:v>68.27993652215369</c:v>
                </c:pt>
                <c:pt idx="330">
                  <c:v>68.552261374079933</c:v>
                </c:pt>
                <c:pt idx="331">
                  <c:v>68.169534555156574</c:v>
                </c:pt>
                <c:pt idx="332">
                  <c:v>68.397698620283961</c:v>
                </c:pt>
                <c:pt idx="333">
                  <c:v>69.413396716657516</c:v>
                </c:pt>
                <c:pt idx="334">
                  <c:v>69.383956192124913</c:v>
                </c:pt>
                <c:pt idx="335">
                  <c:v>70.193570616770472</c:v>
                </c:pt>
                <c:pt idx="336">
                  <c:v>70.090528780906538</c:v>
                </c:pt>
                <c:pt idx="337">
                  <c:v>69.788763404447707</c:v>
                </c:pt>
                <c:pt idx="338">
                  <c:v>70.443815075297337</c:v>
                </c:pt>
                <c:pt idx="339">
                  <c:v>69.774043142181455</c:v>
                </c:pt>
                <c:pt idx="340">
                  <c:v>70.613098091359561</c:v>
                </c:pt>
                <c:pt idx="341">
                  <c:v>70.510056255495613</c:v>
                </c:pt>
                <c:pt idx="342">
                  <c:v>70.981104648016668</c:v>
                </c:pt>
                <c:pt idx="343">
                  <c:v>71.135667401812583</c:v>
                </c:pt>
                <c:pt idx="344">
                  <c:v>71.430072647138303</c:v>
                </c:pt>
                <c:pt idx="345">
                  <c:v>71.128307270679471</c:v>
                </c:pt>
                <c:pt idx="346">
                  <c:v>70.635178484758981</c:v>
                </c:pt>
                <c:pt idx="347">
                  <c:v>70.745580451756112</c:v>
                </c:pt>
                <c:pt idx="348">
                  <c:v>70.296612452634477</c:v>
                </c:pt>
                <c:pt idx="349">
                  <c:v>70.311332714900786</c:v>
                </c:pt>
                <c:pt idx="350">
                  <c:v>71.143027532945752</c:v>
                </c:pt>
                <c:pt idx="351">
                  <c:v>71.702397499064517</c:v>
                </c:pt>
                <c:pt idx="352">
                  <c:v>71.511034089602816</c:v>
                </c:pt>
                <c:pt idx="353">
                  <c:v>72.23232694065068</c:v>
                </c:pt>
                <c:pt idx="354">
                  <c:v>71.834879859461083</c:v>
                </c:pt>
                <c:pt idx="355">
                  <c:v>71.893760908526176</c:v>
                </c:pt>
                <c:pt idx="356">
                  <c:v>72.453130874644927</c:v>
                </c:pt>
                <c:pt idx="357">
                  <c:v>72.033603400055853</c:v>
                </c:pt>
                <c:pt idx="358">
                  <c:v>71.025265434815509</c:v>
                </c:pt>
                <c:pt idx="359">
                  <c:v>71.8275197283279</c:v>
                </c:pt>
                <c:pt idx="360">
                  <c:v>70.782381107421841</c:v>
                </c:pt>
                <c:pt idx="361">
                  <c:v>71.8275197283279</c:v>
                </c:pt>
                <c:pt idx="362">
                  <c:v>71.216628844277167</c:v>
                </c:pt>
                <c:pt idx="363">
                  <c:v>71.010545172549214</c:v>
                </c:pt>
                <c:pt idx="364">
                  <c:v>70.966384385750359</c:v>
                </c:pt>
                <c:pt idx="365">
                  <c:v>70.657258878158402</c:v>
                </c:pt>
                <c:pt idx="366">
                  <c:v>71.246069368809714</c:v>
                </c:pt>
                <c:pt idx="367">
                  <c:v>72.31328838311525</c:v>
                </c:pt>
                <c:pt idx="368">
                  <c:v>71.709757630197657</c:v>
                </c:pt>
                <c:pt idx="369">
                  <c:v>71.775998810395919</c:v>
                </c:pt>
                <c:pt idx="370">
                  <c:v>71.812799466061648</c:v>
                </c:pt>
                <c:pt idx="371">
                  <c:v>72.188166153851824</c:v>
                </c:pt>
                <c:pt idx="372">
                  <c:v>72.504651792576908</c:v>
                </c:pt>
                <c:pt idx="373">
                  <c:v>72.31328838311525</c:v>
                </c:pt>
                <c:pt idx="374">
                  <c:v>70.326052977167024</c:v>
                </c:pt>
                <c:pt idx="375">
                  <c:v>72.615053759574039</c:v>
                </c:pt>
                <c:pt idx="376">
                  <c:v>72.880018480367141</c:v>
                </c:pt>
                <c:pt idx="377">
                  <c:v>72.2544073340501</c:v>
                </c:pt>
                <c:pt idx="378">
                  <c:v>71.032625565948635</c:v>
                </c:pt>
                <c:pt idx="379">
                  <c:v>71.783358941529045</c:v>
                </c:pt>
                <c:pt idx="380">
                  <c:v>71.901121039659358</c:v>
                </c:pt>
                <c:pt idx="381">
                  <c:v>70.561577173427594</c:v>
                </c:pt>
                <c:pt idx="382">
                  <c:v>70.186210485637346</c:v>
                </c:pt>
                <c:pt idx="383">
                  <c:v>69.707801961983179</c:v>
                </c:pt>
                <c:pt idx="384">
                  <c:v>70.230371272436216</c:v>
                </c:pt>
                <c:pt idx="385">
                  <c:v>70.112609174305945</c:v>
                </c:pt>
                <c:pt idx="386">
                  <c:v>70.090528780906538</c:v>
                </c:pt>
                <c:pt idx="387">
                  <c:v>71.312310549007975</c:v>
                </c:pt>
                <c:pt idx="388">
                  <c:v>70.694059533824131</c:v>
                </c:pt>
                <c:pt idx="389">
                  <c:v>70.355493501699627</c:v>
                </c:pt>
                <c:pt idx="390">
                  <c:v>71.88640077739305</c:v>
                </c:pt>
                <c:pt idx="391">
                  <c:v>71.805439334928479</c:v>
                </c:pt>
                <c:pt idx="392">
                  <c:v>72.350089038780979</c:v>
                </c:pt>
                <c:pt idx="393">
                  <c:v>73.343706741755071</c:v>
                </c:pt>
                <c:pt idx="394">
                  <c:v>73.439388446485879</c:v>
                </c:pt>
                <c:pt idx="395">
                  <c:v>72.74753611997059</c:v>
                </c:pt>
                <c:pt idx="396">
                  <c:v>72.136645235919858</c:v>
                </c:pt>
                <c:pt idx="397">
                  <c:v>72.592973366174604</c:v>
                </c:pt>
                <c:pt idx="398">
                  <c:v>72.512011923710077</c:v>
                </c:pt>
                <c:pt idx="399">
                  <c:v>71.812799466061648</c:v>
                </c:pt>
                <c:pt idx="400">
                  <c:v>71.628796187733059</c:v>
                </c:pt>
                <c:pt idx="401">
                  <c:v>70.333413108300221</c:v>
                </c:pt>
                <c:pt idx="402">
                  <c:v>69.972766682776268</c:v>
                </c:pt>
                <c:pt idx="403">
                  <c:v>69.766683011048272</c:v>
                </c:pt>
                <c:pt idx="404">
                  <c:v>68.412418882550256</c:v>
                </c:pt>
                <c:pt idx="405">
                  <c:v>68.368258095751401</c:v>
                </c:pt>
                <c:pt idx="406">
                  <c:v>67.772087473966977</c:v>
                </c:pt>
                <c:pt idx="407">
                  <c:v>68.787785570340475</c:v>
                </c:pt>
                <c:pt idx="408">
                  <c:v>69.950686289376847</c:v>
                </c:pt>
                <c:pt idx="409">
                  <c:v>70.296612452634477</c:v>
                </c:pt>
                <c:pt idx="410">
                  <c:v>71.010545172549214</c:v>
                </c:pt>
                <c:pt idx="411">
                  <c:v>72.88737861150031</c:v>
                </c:pt>
                <c:pt idx="412">
                  <c:v>72.835857693568286</c:v>
                </c:pt>
                <c:pt idx="413">
                  <c:v>73.049301496429422</c:v>
                </c:pt>
                <c:pt idx="414">
                  <c:v>73.041941365296239</c:v>
                </c:pt>
                <c:pt idx="415">
                  <c:v>72.681294939772314</c:v>
                </c:pt>
                <c:pt idx="416">
                  <c:v>71.702397499064517</c:v>
                </c:pt>
                <c:pt idx="417">
                  <c:v>71.356471335806845</c:v>
                </c:pt>
                <c:pt idx="418">
                  <c:v>71.371191598073139</c:v>
                </c:pt>
                <c:pt idx="419">
                  <c:v>70.804461500821262</c:v>
                </c:pt>
                <c:pt idx="420">
                  <c:v>70.738220320622986</c:v>
                </c:pt>
              </c:numCache>
            </c:numRef>
          </c:yVal>
          <c:smooth val="0"/>
        </c:ser>
        <c:dLbls>
          <c:showLegendKey val="0"/>
          <c:showVal val="0"/>
          <c:showCatName val="0"/>
          <c:showSerName val="0"/>
          <c:showPercent val="0"/>
          <c:showBubbleSize val="0"/>
        </c:dLbls>
        <c:axId val="114544000"/>
        <c:axId val="114578944"/>
      </c:scatterChart>
      <c:valAx>
        <c:axId val="114544000"/>
        <c:scaling>
          <c:orientation val="minMax"/>
          <c:max val="7"/>
          <c:min val="0"/>
        </c:scaling>
        <c:delete val="0"/>
        <c:axPos val="b"/>
        <c:title>
          <c:tx>
            <c:rich>
              <a:bodyPr/>
              <a:lstStyle/>
              <a:p>
                <a:pPr>
                  <a:defRPr/>
                </a:pPr>
                <a:r>
                  <a:rPr lang="en-US"/>
                  <a:t>TPV</a:t>
                </a:r>
              </a:p>
            </c:rich>
          </c:tx>
          <c:layout/>
          <c:overlay val="0"/>
        </c:title>
        <c:numFmt formatCode="General" sourceLinked="1"/>
        <c:majorTickMark val="out"/>
        <c:minorTickMark val="none"/>
        <c:tickLblPos val="nextTo"/>
        <c:crossAx val="114578944"/>
        <c:crosses val="autoZero"/>
        <c:crossBetween val="midCat"/>
        <c:majorUnit val="1"/>
      </c:valAx>
      <c:valAx>
        <c:axId val="114578944"/>
        <c:scaling>
          <c:orientation val="minMax"/>
          <c:max val="100"/>
          <c:min val="0"/>
        </c:scaling>
        <c:delete val="0"/>
        <c:axPos val="l"/>
        <c:title>
          <c:tx>
            <c:rich>
              <a:bodyPr rot="-5400000" vert="horz"/>
              <a:lstStyle/>
              <a:p>
                <a:pPr>
                  <a:defRPr/>
                </a:pPr>
                <a:r>
                  <a:rPr lang="en-US" dirty="0" smtClean="0"/>
                  <a:t>Apparent viscosity / </a:t>
                </a:r>
                <a:r>
                  <a:rPr lang="en-US" dirty="0" err="1" smtClean="0"/>
                  <a:t>cp</a:t>
                </a:r>
                <a:endParaRPr lang="en-US" dirty="0" smtClean="0"/>
              </a:p>
            </c:rich>
          </c:tx>
          <c:layout/>
          <c:overlay val="0"/>
        </c:title>
        <c:numFmt formatCode="General" sourceLinked="1"/>
        <c:majorTickMark val="out"/>
        <c:minorTickMark val="none"/>
        <c:tickLblPos val="nextTo"/>
        <c:crossAx val="114544000"/>
        <c:crosses val="autoZero"/>
        <c:crossBetween val="midCat"/>
        <c:majorUnit val="20"/>
      </c:valAx>
    </c:plotArea>
    <c:plotVisOnly val="1"/>
    <c:dispBlanksAs val="gap"/>
    <c:showDLblsOverMax val="0"/>
  </c:chart>
  <c:txPr>
    <a:bodyPr/>
    <a:lstStyle/>
    <a:p>
      <a:pPr>
        <a:defRPr sz="2000"/>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WAG</c:v>
          </c:tx>
          <c:spPr>
            <a:ln w="28575">
              <a:noFill/>
            </a:ln>
          </c:spPr>
          <c:xVal>
            <c:numRef>
              <c:f>'WAG followed by co-injection 80'!$J$4:$J$404</c:f>
              <c:numCache>
                <c:formatCode>General</c:formatCode>
                <c:ptCount val="401"/>
                <c:pt idx="0">
                  <c:v>0</c:v>
                </c:pt>
                <c:pt idx="1">
                  <c:v>1.0041407867494823E-2</c:v>
                </c:pt>
                <c:pt idx="2">
                  <c:v>2.0082815734989646E-2</c:v>
                </c:pt>
                <c:pt idx="3">
                  <c:v>3.0124223602484467E-2</c:v>
                </c:pt>
                <c:pt idx="4">
                  <c:v>4.0165631469979292E-2</c:v>
                </c:pt>
                <c:pt idx="5">
                  <c:v>5.020703933747412E-2</c:v>
                </c:pt>
                <c:pt idx="6">
                  <c:v>6.0248447204968934E-2</c:v>
                </c:pt>
                <c:pt idx="7">
                  <c:v>7.0289855072463756E-2</c:v>
                </c:pt>
                <c:pt idx="8">
                  <c:v>8.0331262939958584E-2</c:v>
                </c:pt>
                <c:pt idx="9">
                  <c:v>9.0372670807453398E-2</c:v>
                </c:pt>
                <c:pt idx="10">
                  <c:v>0.10041407867494824</c:v>
                </c:pt>
                <c:pt idx="11">
                  <c:v>0.11045548654244305</c:v>
                </c:pt>
                <c:pt idx="12">
                  <c:v>0.12049689440993787</c:v>
                </c:pt>
                <c:pt idx="13">
                  <c:v>0.13053830227743268</c:v>
                </c:pt>
                <c:pt idx="14">
                  <c:v>0.14057971014492751</c:v>
                </c:pt>
                <c:pt idx="15">
                  <c:v>0.15062111801242234</c:v>
                </c:pt>
                <c:pt idx="16">
                  <c:v>0.16066252587991717</c:v>
                </c:pt>
                <c:pt idx="17">
                  <c:v>0.17070393374741197</c:v>
                </c:pt>
                <c:pt idx="18">
                  <c:v>0.1807453416149068</c:v>
                </c:pt>
                <c:pt idx="19">
                  <c:v>0.19078674948240162</c:v>
                </c:pt>
                <c:pt idx="20">
                  <c:v>0.20082815734989648</c:v>
                </c:pt>
                <c:pt idx="21">
                  <c:v>0.21086956521739128</c:v>
                </c:pt>
                <c:pt idx="22">
                  <c:v>0.22091097308488611</c:v>
                </c:pt>
                <c:pt idx="23">
                  <c:v>0.23095238095238094</c:v>
                </c:pt>
                <c:pt idx="24">
                  <c:v>0.24099378881987574</c:v>
                </c:pt>
                <c:pt idx="25">
                  <c:v>0.25103519668737057</c:v>
                </c:pt>
                <c:pt idx="26">
                  <c:v>0.26107660455486537</c:v>
                </c:pt>
                <c:pt idx="27">
                  <c:v>0.27111801242236022</c:v>
                </c:pt>
                <c:pt idx="28">
                  <c:v>0.28115942028985502</c:v>
                </c:pt>
                <c:pt idx="29">
                  <c:v>0.29120082815734988</c:v>
                </c:pt>
                <c:pt idx="30">
                  <c:v>0.30124223602484468</c:v>
                </c:pt>
                <c:pt idx="31">
                  <c:v>0.31128364389233953</c:v>
                </c:pt>
                <c:pt idx="32">
                  <c:v>0.32132505175983433</c:v>
                </c:pt>
                <c:pt idx="33">
                  <c:v>0.33136645962732914</c:v>
                </c:pt>
                <c:pt idx="34">
                  <c:v>0.34140786749482394</c:v>
                </c:pt>
                <c:pt idx="35">
                  <c:v>0.35144927536231879</c:v>
                </c:pt>
                <c:pt idx="36">
                  <c:v>0.36149068322981359</c:v>
                </c:pt>
                <c:pt idx="37">
                  <c:v>0.37153209109730845</c:v>
                </c:pt>
                <c:pt idx="38">
                  <c:v>0.38157349896480325</c:v>
                </c:pt>
                <c:pt idx="39">
                  <c:v>0.3916149068322981</c:v>
                </c:pt>
                <c:pt idx="40">
                  <c:v>0.40165631469979296</c:v>
                </c:pt>
                <c:pt idx="41">
                  <c:v>0.4116977225672877</c:v>
                </c:pt>
                <c:pt idx="42">
                  <c:v>0.42173913043478256</c:v>
                </c:pt>
                <c:pt idx="43">
                  <c:v>0.43178053830227736</c:v>
                </c:pt>
                <c:pt idx="44">
                  <c:v>0.44182194616977222</c:v>
                </c:pt>
                <c:pt idx="45">
                  <c:v>0.45186335403726702</c:v>
                </c:pt>
                <c:pt idx="46">
                  <c:v>0.46190476190476187</c:v>
                </c:pt>
                <c:pt idx="47">
                  <c:v>0.47194616977225667</c:v>
                </c:pt>
                <c:pt idx="48">
                  <c:v>0.48198757763975147</c:v>
                </c:pt>
                <c:pt idx="49">
                  <c:v>0.49202898550724627</c:v>
                </c:pt>
                <c:pt idx="50">
                  <c:v>0.50207039337474113</c:v>
                </c:pt>
                <c:pt idx="51">
                  <c:v>0.51211180124223588</c:v>
                </c:pt>
                <c:pt idx="52">
                  <c:v>0.52215320910973073</c:v>
                </c:pt>
                <c:pt idx="53">
                  <c:v>0.53219461697722559</c:v>
                </c:pt>
                <c:pt idx="54">
                  <c:v>0.54223602484472044</c:v>
                </c:pt>
                <c:pt idx="55">
                  <c:v>0.55227743271221519</c:v>
                </c:pt>
                <c:pt idx="56">
                  <c:v>0.56231884057971004</c:v>
                </c:pt>
                <c:pt idx="57">
                  <c:v>0.5723602484472049</c:v>
                </c:pt>
                <c:pt idx="58">
                  <c:v>0.58240165631469976</c:v>
                </c:pt>
                <c:pt idx="59">
                  <c:v>0.5924430641821945</c:v>
                </c:pt>
                <c:pt idx="60">
                  <c:v>0.60248447204968936</c:v>
                </c:pt>
                <c:pt idx="61">
                  <c:v>0.61252587991718421</c:v>
                </c:pt>
                <c:pt idx="62">
                  <c:v>0.62256728778467907</c:v>
                </c:pt>
                <c:pt idx="63">
                  <c:v>0.63260869565217381</c:v>
                </c:pt>
                <c:pt idx="64">
                  <c:v>0.64265010351966867</c:v>
                </c:pt>
                <c:pt idx="65">
                  <c:v>0.65269151138716353</c:v>
                </c:pt>
                <c:pt idx="66">
                  <c:v>0.66273291925465827</c:v>
                </c:pt>
                <c:pt idx="67">
                  <c:v>0.67277432712215313</c:v>
                </c:pt>
                <c:pt idx="68">
                  <c:v>0.68281573498964787</c:v>
                </c:pt>
                <c:pt idx="69">
                  <c:v>0.69285714285714273</c:v>
                </c:pt>
                <c:pt idx="70">
                  <c:v>0.70289855072463758</c:v>
                </c:pt>
                <c:pt idx="71">
                  <c:v>0.71293995859213244</c:v>
                </c:pt>
                <c:pt idx="72">
                  <c:v>0.72298136645962718</c:v>
                </c:pt>
                <c:pt idx="73">
                  <c:v>0.73302277432712204</c:v>
                </c:pt>
                <c:pt idx="74">
                  <c:v>0.7430641821946169</c:v>
                </c:pt>
                <c:pt idx="75">
                  <c:v>0.75310559006211175</c:v>
                </c:pt>
                <c:pt idx="76">
                  <c:v>0.7631469979296065</c:v>
                </c:pt>
                <c:pt idx="77">
                  <c:v>0.77318840579710135</c:v>
                </c:pt>
                <c:pt idx="78">
                  <c:v>0.78322981366459621</c:v>
                </c:pt>
                <c:pt idx="79">
                  <c:v>0.79327122153209106</c:v>
                </c:pt>
                <c:pt idx="80">
                  <c:v>0.80331262939958592</c:v>
                </c:pt>
                <c:pt idx="81">
                  <c:v>0.81335403726708055</c:v>
                </c:pt>
                <c:pt idx="82">
                  <c:v>0.82339544513457541</c:v>
                </c:pt>
                <c:pt idx="83">
                  <c:v>0.83343685300207027</c:v>
                </c:pt>
                <c:pt idx="84">
                  <c:v>0.84347826086956512</c:v>
                </c:pt>
                <c:pt idx="85">
                  <c:v>0.85351966873705987</c:v>
                </c:pt>
                <c:pt idx="86">
                  <c:v>0.86356107660455472</c:v>
                </c:pt>
                <c:pt idx="87">
                  <c:v>0.87360248447204958</c:v>
                </c:pt>
                <c:pt idx="88">
                  <c:v>0.88364389233954443</c:v>
                </c:pt>
                <c:pt idx="89">
                  <c:v>0.89368530020703918</c:v>
                </c:pt>
                <c:pt idx="90">
                  <c:v>0.90372670807453404</c:v>
                </c:pt>
                <c:pt idx="91">
                  <c:v>0.91376811594202889</c:v>
                </c:pt>
                <c:pt idx="92">
                  <c:v>0.92380952380952375</c:v>
                </c:pt>
                <c:pt idx="93">
                  <c:v>0.9338509316770186</c:v>
                </c:pt>
                <c:pt idx="94">
                  <c:v>0.94389233954451335</c:v>
                </c:pt>
                <c:pt idx="95">
                  <c:v>0.95393374741200809</c:v>
                </c:pt>
                <c:pt idx="96">
                  <c:v>0.96397515527950295</c:v>
                </c:pt>
                <c:pt idx="97">
                  <c:v>0.9740165631469978</c:v>
                </c:pt>
                <c:pt idx="98">
                  <c:v>0.98405797101449255</c:v>
                </c:pt>
                <c:pt idx="99">
                  <c:v>0.99409937888198741</c:v>
                </c:pt>
                <c:pt idx="100">
                  <c:v>1.0041407867494823</c:v>
                </c:pt>
                <c:pt idx="101">
                  <c:v>1.0141821946169771</c:v>
                </c:pt>
                <c:pt idx="102">
                  <c:v>1.0242236024844718</c:v>
                </c:pt>
                <c:pt idx="103">
                  <c:v>1.0342650103519668</c:v>
                </c:pt>
                <c:pt idx="104">
                  <c:v>1.0443064182194615</c:v>
                </c:pt>
                <c:pt idx="105">
                  <c:v>1.0543478260869563</c:v>
                </c:pt>
                <c:pt idx="106">
                  <c:v>1.0643892339544512</c:v>
                </c:pt>
                <c:pt idx="107">
                  <c:v>1.074430641821946</c:v>
                </c:pt>
                <c:pt idx="108">
                  <c:v>1.0844720496894409</c:v>
                </c:pt>
                <c:pt idx="109">
                  <c:v>1.0945134575569357</c:v>
                </c:pt>
                <c:pt idx="110">
                  <c:v>1.1045548654244304</c:v>
                </c:pt>
                <c:pt idx="111">
                  <c:v>1.1145962732919255</c:v>
                </c:pt>
                <c:pt idx="112">
                  <c:v>1.1246376811594201</c:v>
                </c:pt>
                <c:pt idx="113">
                  <c:v>1.1346790890269149</c:v>
                </c:pt>
                <c:pt idx="114">
                  <c:v>1.1447204968944098</c:v>
                </c:pt>
                <c:pt idx="115">
                  <c:v>1.1547619047619047</c:v>
                </c:pt>
                <c:pt idx="116">
                  <c:v>1.1648033126293995</c:v>
                </c:pt>
                <c:pt idx="117">
                  <c:v>1.1748447204968941</c:v>
                </c:pt>
                <c:pt idx="118">
                  <c:v>1.184886128364389</c:v>
                </c:pt>
                <c:pt idx="119">
                  <c:v>1.1949275362318839</c:v>
                </c:pt>
                <c:pt idx="120">
                  <c:v>1.2049689440993787</c:v>
                </c:pt>
                <c:pt idx="121">
                  <c:v>1.2150103519668736</c:v>
                </c:pt>
                <c:pt idx="122">
                  <c:v>1.2250517598343684</c:v>
                </c:pt>
                <c:pt idx="123">
                  <c:v>1.2350931677018631</c:v>
                </c:pt>
                <c:pt idx="124">
                  <c:v>1.2451345755693581</c:v>
                </c:pt>
                <c:pt idx="125">
                  <c:v>1.2551759834368528</c:v>
                </c:pt>
                <c:pt idx="126">
                  <c:v>1.2652173913043476</c:v>
                </c:pt>
                <c:pt idx="127">
                  <c:v>1.2752587991718425</c:v>
                </c:pt>
                <c:pt idx="128">
                  <c:v>1.2853002070393373</c:v>
                </c:pt>
                <c:pt idx="129">
                  <c:v>1.2953416149068322</c:v>
                </c:pt>
                <c:pt idx="130">
                  <c:v>1.3053830227743271</c:v>
                </c:pt>
                <c:pt idx="131">
                  <c:v>1.3154244306418217</c:v>
                </c:pt>
                <c:pt idx="132">
                  <c:v>1.3254658385093165</c:v>
                </c:pt>
                <c:pt idx="133">
                  <c:v>1.3355072463768114</c:v>
                </c:pt>
                <c:pt idx="134">
                  <c:v>1.3455486542443063</c:v>
                </c:pt>
                <c:pt idx="135">
                  <c:v>1.3555900621118011</c:v>
                </c:pt>
                <c:pt idx="136">
                  <c:v>1.3656314699792957</c:v>
                </c:pt>
                <c:pt idx="137">
                  <c:v>1.3756728778467908</c:v>
                </c:pt>
                <c:pt idx="138">
                  <c:v>1.3857142857142855</c:v>
                </c:pt>
                <c:pt idx="139">
                  <c:v>1.3957556935817803</c:v>
                </c:pt>
                <c:pt idx="140">
                  <c:v>1.4057971014492752</c:v>
                </c:pt>
                <c:pt idx="141">
                  <c:v>1.41583850931677</c:v>
                </c:pt>
                <c:pt idx="142">
                  <c:v>1.4258799171842649</c:v>
                </c:pt>
                <c:pt idx="143">
                  <c:v>1.4359213250517597</c:v>
                </c:pt>
                <c:pt idx="144">
                  <c:v>1.4459627329192544</c:v>
                </c:pt>
                <c:pt idx="145">
                  <c:v>1.4560041407867494</c:v>
                </c:pt>
                <c:pt idx="146">
                  <c:v>1.4660455486542441</c:v>
                </c:pt>
                <c:pt idx="147">
                  <c:v>1.4760869565217389</c:v>
                </c:pt>
                <c:pt idx="148">
                  <c:v>1.4861283643892338</c:v>
                </c:pt>
                <c:pt idx="149">
                  <c:v>1.4961697722567284</c:v>
                </c:pt>
                <c:pt idx="150">
                  <c:v>1.5062111801242235</c:v>
                </c:pt>
                <c:pt idx="151">
                  <c:v>1.5162525879917181</c:v>
                </c:pt>
                <c:pt idx="152">
                  <c:v>1.526293995859213</c:v>
                </c:pt>
                <c:pt idx="153">
                  <c:v>1.5363354037267078</c:v>
                </c:pt>
                <c:pt idx="154">
                  <c:v>1.5463768115942027</c:v>
                </c:pt>
                <c:pt idx="155">
                  <c:v>1.5564182194616976</c:v>
                </c:pt>
                <c:pt idx="156">
                  <c:v>1.5664596273291924</c:v>
                </c:pt>
                <c:pt idx="157">
                  <c:v>1.5765010351966871</c:v>
                </c:pt>
                <c:pt idx="158">
                  <c:v>1.5865424430641821</c:v>
                </c:pt>
                <c:pt idx="159">
                  <c:v>1.5965838509316768</c:v>
                </c:pt>
                <c:pt idx="160">
                  <c:v>1.6066252587991718</c:v>
                </c:pt>
                <c:pt idx="161">
                  <c:v>1.6166666666666665</c:v>
                </c:pt>
                <c:pt idx="162">
                  <c:v>1.6267080745341611</c:v>
                </c:pt>
                <c:pt idx="163">
                  <c:v>1.6367494824016562</c:v>
                </c:pt>
                <c:pt idx="164">
                  <c:v>1.6467908902691508</c:v>
                </c:pt>
                <c:pt idx="165">
                  <c:v>1.6568322981366457</c:v>
                </c:pt>
                <c:pt idx="166">
                  <c:v>1.6668737060041405</c:v>
                </c:pt>
                <c:pt idx="167">
                  <c:v>1.6769151138716354</c:v>
                </c:pt>
                <c:pt idx="168">
                  <c:v>1.6869565217391302</c:v>
                </c:pt>
                <c:pt idx="169">
                  <c:v>1.6969979296066251</c:v>
                </c:pt>
                <c:pt idx="170">
                  <c:v>1.7070393374741197</c:v>
                </c:pt>
                <c:pt idx="171">
                  <c:v>1.7170807453416148</c:v>
                </c:pt>
                <c:pt idx="172">
                  <c:v>1.7271221532091094</c:v>
                </c:pt>
                <c:pt idx="173">
                  <c:v>1.7371635610766045</c:v>
                </c:pt>
                <c:pt idx="174">
                  <c:v>1.7472049689440992</c:v>
                </c:pt>
                <c:pt idx="175">
                  <c:v>1.7572463768115938</c:v>
                </c:pt>
                <c:pt idx="176">
                  <c:v>1.7672877846790889</c:v>
                </c:pt>
                <c:pt idx="177">
                  <c:v>1.7773291925465835</c:v>
                </c:pt>
                <c:pt idx="178">
                  <c:v>1.7873706004140784</c:v>
                </c:pt>
                <c:pt idx="179">
                  <c:v>1.7974120082815732</c:v>
                </c:pt>
                <c:pt idx="180">
                  <c:v>1.8074534161490681</c:v>
                </c:pt>
                <c:pt idx="181">
                  <c:v>1.8174948240165629</c:v>
                </c:pt>
                <c:pt idx="182">
                  <c:v>1.8275362318840578</c:v>
                </c:pt>
                <c:pt idx="183">
                  <c:v>1.8375776397515524</c:v>
                </c:pt>
                <c:pt idx="184">
                  <c:v>1.8476190476190475</c:v>
                </c:pt>
                <c:pt idx="185">
                  <c:v>1.8576604554865421</c:v>
                </c:pt>
                <c:pt idx="186">
                  <c:v>1.8677018633540372</c:v>
                </c:pt>
                <c:pt idx="187">
                  <c:v>1.8777432712215318</c:v>
                </c:pt>
                <c:pt idx="188">
                  <c:v>1.8877846790890267</c:v>
                </c:pt>
                <c:pt idx="189">
                  <c:v>1.8978260869565216</c:v>
                </c:pt>
                <c:pt idx="190">
                  <c:v>1.9078674948240162</c:v>
                </c:pt>
                <c:pt idx="191">
                  <c:v>1.917908902691511</c:v>
                </c:pt>
                <c:pt idx="192">
                  <c:v>1.9279503105590059</c:v>
                </c:pt>
                <c:pt idx="193">
                  <c:v>1.9379917184265008</c:v>
                </c:pt>
                <c:pt idx="194">
                  <c:v>1.9480331262939956</c:v>
                </c:pt>
                <c:pt idx="195">
                  <c:v>1.9580745341614905</c:v>
                </c:pt>
                <c:pt idx="196">
                  <c:v>1.9681159420289851</c:v>
                </c:pt>
                <c:pt idx="197">
                  <c:v>1.9781573498964802</c:v>
                </c:pt>
                <c:pt idx="198">
                  <c:v>1.9881987577639748</c:v>
                </c:pt>
                <c:pt idx="199">
                  <c:v>1.9982401656314699</c:v>
                </c:pt>
                <c:pt idx="200">
                  <c:v>2.0082815734989645</c:v>
                </c:pt>
                <c:pt idx="201">
                  <c:v>2.0183229813664592</c:v>
                </c:pt>
                <c:pt idx="202">
                  <c:v>2.0283643892339542</c:v>
                </c:pt>
                <c:pt idx="203">
                  <c:v>2.0384057971014493</c:v>
                </c:pt>
                <c:pt idx="204">
                  <c:v>2.0484472049689435</c:v>
                </c:pt>
                <c:pt idx="205">
                  <c:v>2.0584886128364386</c:v>
                </c:pt>
                <c:pt idx="206">
                  <c:v>2.0685300207039337</c:v>
                </c:pt>
                <c:pt idx="207">
                  <c:v>2.0785714285714283</c:v>
                </c:pt>
                <c:pt idx="208">
                  <c:v>2.0886128364389229</c:v>
                </c:pt>
                <c:pt idx="209">
                  <c:v>2.098654244306418</c:v>
                </c:pt>
                <c:pt idx="210">
                  <c:v>2.1086956521739126</c:v>
                </c:pt>
                <c:pt idx="211">
                  <c:v>2.1187370600414077</c:v>
                </c:pt>
                <c:pt idx="212">
                  <c:v>2.1287784679089023</c:v>
                </c:pt>
                <c:pt idx="213">
                  <c:v>2.138819875776397</c:v>
                </c:pt>
                <c:pt idx="214">
                  <c:v>2.1488612836438921</c:v>
                </c:pt>
                <c:pt idx="215">
                  <c:v>2.1589026915113871</c:v>
                </c:pt>
                <c:pt idx="216">
                  <c:v>2.1689440993788818</c:v>
                </c:pt>
                <c:pt idx="217">
                  <c:v>2.1789855072463764</c:v>
                </c:pt>
                <c:pt idx="218">
                  <c:v>2.1890269151138715</c:v>
                </c:pt>
                <c:pt idx="219">
                  <c:v>2.1990683229813661</c:v>
                </c:pt>
                <c:pt idx="220">
                  <c:v>2.2091097308488608</c:v>
                </c:pt>
                <c:pt idx="221">
                  <c:v>2.2191511387163558</c:v>
                </c:pt>
                <c:pt idx="222">
                  <c:v>2.2291925465838509</c:v>
                </c:pt>
                <c:pt idx="223">
                  <c:v>2.2392339544513451</c:v>
                </c:pt>
                <c:pt idx="224">
                  <c:v>2.2492753623188402</c:v>
                </c:pt>
                <c:pt idx="225">
                  <c:v>2.2593167701863353</c:v>
                </c:pt>
                <c:pt idx="226">
                  <c:v>2.2693581780538299</c:v>
                </c:pt>
                <c:pt idx="227">
                  <c:v>2.2793995859213245</c:v>
                </c:pt>
                <c:pt idx="228">
                  <c:v>2.2894409937888196</c:v>
                </c:pt>
                <c:pt idx="229">
                  <c:v>2.2994824016563147</c:v>
                </c:pt>
                <c:pt idx="230">
                  <c:v>2.3095238095238093</c:v>
                </c:pt>
                <c:pt idx="231">
                  <c:v>2.3195652173913039</c:v>
                </c:pt>
                <c:pt idx="232">
                  <c:v>2.329606625258799</c:v>
                </c:pt>
                <c:pt idx="233">
                  <c:v>2.3396480331262937</c:v>
                </c:pt>
                <c:pt idx="234">
                  <c:v>2.3496894409937883</c:v>
                </c:pt>
                <c:pt idx="235">
                  <c:v>2.3597308488612834</c:v>
                </c:pt>
                <c:pt idx="236">
                  <c:v>2.369772256728778</c:v>
                </c:pt>
                <c:pt idx="237">
                  <c:v>2.3798136645962731</c:v>
                </c:pt>
                <c:pt idx="238">
                  <c:v>2.3898550724637677</c:v>
                </c:pt>
                <c:pt idx="239">
                  <c:v>2.3998964803312623</c:v>
                </c:pt>
                <c:pt idx="240">
                  <c:v>2.4099378881987574</c:v>
                </c:pt>
                <c:pt idx="241">
                  <c:v>2.4199792960662525</c:v>
                </c:pt>
                <c:pt idx="242">
                  <c:v>2.4300207039337471</c:v>
                </c:pt>
                <c:pt idx="243">
                  <c:v>2.4400621118012418</c:v>
                </c:pt>
                <c:pt idx="244">
                  <c:v>2.4501035196687369</c:v>
                </c:pt>
                <c:pt idx="245">
                  <c:v>2.4601449275362319</c:v>
                </c:pt>
                <c:pt idx="246">
                  <c:v>2.4701863354037261</c:v>
                </c:pt>
                <c:pt idx="247">
                  <c:v>2.4802277432712212</c:v>
                </c:pt>
                <c:pt idx="248">
                  <c:v>2.4902691511387163</c:v>
                </c:pt>
                <c:pt idx="249">
                  <c:v>2.5003105590062105</c:v>
                </c:pt>
                <c:pt idx="250">
                  <c:v>2.5103519668737055</c:v>
                </c:pt>
                <c:pt idx="251">
                  <c:v>2.5203933747412006</c:v>
                </c:pt>
                <c:pt idx="252">
                  <c:v>2.5304347826086953</c:v>
                </c:pt>
                <c:pt idx="253">
                  <c:v>2.5404761904761899</c:v>
                </c:pt>
                <c:pt idx="254">
                  <c:v>2.550517598343685</c:v>
                </c:pt>
                <c:pt idx="255">
                  <c:v>2.56055900621118</c:v>
                </c:pt>
                <c:pt idx="256">
                  <c:v>2.5706004140786747</c:v>
                </c:pt>
                <c:pt idx="257">
                  <c:v>2.5806418219461693</c:v>
                </c:pt>
                <c:pt idx="258">
                  <c:v>2.5906832298136644</c:v>
                </c:pt>
                <c:pt idx="259">
                  <c:v>2.600724637681159</c:v>
                </c:pt>
                <c:pt idx="260">
                  <c:v>2.6107660455486541</c:v>
                </c:pt>
                <c:pt idx="261">
                  <c:v>2.6208074534161487</c:v>
                </c:pt>
                <c:pt idx="262">
                  <c:v>2.6308488612836434</c:v>
                </c:pt>
                <c:pt idx="263">
                  <c:v>2.6408902691511384</c:v>
                </c:pt>
                <c:pt idx="264">
                  <c:v>2.6509316770186331</c:v>
                </c:pt>
                <c:pt idx="265">
                  <c:v>2.6609730848861277</c:v>
                </c:pt>
                <c:pt idx="266">
                  <c:v>2.6710144927536228</c:v>
                </c:pt>
                <c:pt idx="267">
                  <c:v>2.6810559006211179</c:v>
                </c:pt>
                <c:pt idx="268">
                  <c:v>2.6910973084886125</c:v>
                </c:pt>
                <c:pt idx="269">
                  <c:v>2.7011387163561071</c:v>
                </c:pt>
                <c:pt idx="270">
                  <c:v>2.7111801242236022</c:v>
                </c:pt>
                <c:pt idx="271">
                  <c:v>2.7212215320910973</c:v>
                </c:pt>
                <c:pt idx="272">
                  <c:v>2.7312629399585915</c:v>
                </c:pt>
                <c:pt idx="273">
                  <c:v>2.7413043478260866</c:v>
                </c:pt>
                <c:pt idx="274">
                  <c:v>2.7513457556935816</c:v>
                </c:pt>
                <c:pt idx="275">
                  <c:v>2.7613871635610763</c:v>
                </c:pt>
                <c:pt idx="276">
                  <c:v>2.7714285714285709</c:v>
                </c:pt>
                <c:pt idx="277">
                  <c:v>2.781469979296066</c:v>
                </c:pt>
                <c:pt idx="278">
                  <c:v>2.7915113871635606</c:v>
                </c:pt>
                <c:pt idx="279">
                  <c:v>2.8015527950310553</c:v>
                </c:pt>
                <c:pt idx="280">
                  <c:v>2.8115942028985503</c:v>
                </c:pt>
                <c:pt idx="281">
                  <c:v>2.8216356107660454</c:v>
                </c:pt>
                <c:pt idx="282">
                  <c:v>2.83167701863354</c:v>
                </c:pt>
                <c:pt idx="283">
                  <c:v>2.8417184265010347</c:v>
                </c:pt>
                <c:pt idx="284">
                  <c:v>2.8517598343685298</c:v>
                </c:pt>
                <c:pt idx="285">
                  <c:v>2.8618012422360244</c:v>
                </c:pt>
                <c:pt idx="286">
                  <c:v>2.8718426501035195</c:v>
                </c:pt>
                <c:pt idx="287">
                  <c:v>2.8818840579710141</c:v>
                </c:pt>
                <c:pt idx="288">
                  <c:v>2.8919254658385087</c:v>
                </c:pt>
                <c:pt idx="289">
                  <c:v>2.9019668737060038</c:v>
                </c:pt>
                <c:pt idx="290">
                  <c:v>2.9120082815734989</c:v>
                </c:pt>
                <c:pt idx="291">
                  <c:v>2.9220496894409931</c:v>
                </c:pt>
                <c:pt idx="292">
                  <c:v>2.9320910973084882</c:v>
                </c:pt>
                <c:pt idx="293">
                  <c:v>2.9421325051759832</c:v>
                </c:pt>
                <c:pt idx="294">
                  <c:v>2.9521739130434779</c:v>
                </c:pt>
                <c:pt idx="295">
                  <c:v>2.9622153209109725</c:v>
                </c:pt>
                <c:pt idx="296">
                  <c:v>2.9722567287784676</c:v>
                </c:pt>
                <c:pt idx="297">
                  <c:v>2.9822981366459627</c:v>
                </c:pt>
                <c:pt idx="298">
                  <c:v>2.9923395445134569</c:v>
                </c:pt>
                <c:pt idx="299">
                  <c:v>3.0023809523809519</c:v>
                </c:pt>
                <c:pt idx="300">
                  <c:v>3.012422360248447</c:v>
                </c:pt>
                <c:pt idx="301">
                  <c:v>3.0224637681159416</c:v>
                </c:pt>
                <c:pt idx="302">
                  <c:v>3.0325051759834363</c:v>
                </c:pt>
                <c:pt idx="303">
                  <c:v>3.0425465838509314</c:v>
                </c:pt>
                <c:pt idx="304">
                  <c:v>3.052587991718426</c:v>
                </c:pt>
                <c:pt idx="305">
                  <c:v>3.0626293995859211</c:v>
                </c:pt>
                <c:pt idx="306">
                  <c:v>3.0726708074534157</c:v>
                </c:pt>
                <c:pt idx="307">
                  <c:v>3.0827122153209108</c:v>
                </c:pt>
                <c:pt idx="308">
                  <c:v>3.0927536231884054</c:v>
                </c:pt>
                <c:pt idx="309">
                  <c:v>3.1027950310559</c:v>
                </c:pt>
                <c:pt idx="310">
                  <c:v>3.1128364389233951</c:v>
                </c:pt>
                <c:pt idx="311">
                  <c:v>3.1228778467908898</c:v>
                </c:pt>
                <c:pt idx="312">
                  <c:v>3.1329192546583848</c:v>
                </c:pt>
                <c:pt idx="313">
                  <c:v>3.1429606625258795</c:v>
                </c:pt>
                <c:pt idx="314">
                  <c:v>3.1530020703933741</c:v>
                </c:pt>
                <c:pt idx="315">
                  <c:v>3.1630434782608692</c:v>
                </c:pt>
                <c:pt idx="316">
                  <c:v>3.1730848861283643</c:v>
                </c:pt>
                <c:pt idx="317">
                  <c:v>3.1831262939958584</c:v>
                </c:pt>
                <c:pt idx="318">
                  <c:v>3.1931677018633535</c:v>
                </c:pt>
                <c:pt idx="319">
                  <c:v>3.2032091097308486</c:v>
                </c:pt>
                <c:pt idx="320">
                  <c:v>3.2132505175983437</c:v>
                </c:pt>
                <c:pt idx="321">
                  <c:v>3.2232919254658379</c:v>
                </c:pt>
                <c:pt idx="322">
                  <c:v>3.2333333333333329</c:v>
                </c:pt>
                <c:pt idx="323">
                  <c:v>3.243374741200828</c:v>
                </c:pt>
                <c:pt idx="324">
                  <c:v>3.2534161490683222</c:v>
                </c:pt>
                <c:pt idx="325">
                  <c:v>3.2634575569358173</c:v>
                </c:pt>
                <c:pt idx="326">
                  <c:v>3.2734989648033124</c:v>
                </c:pt>
                <c:pt idx="327">
                  <c:v>3.283540372670807</c:v>
                </c:pt>
                <c:pt idx="328">
                  <c:v>3.2935817805383016</c:v>
                </c:pt>
                <c:pt idx="329">
                  <c:v>3.3036231884057967</c:v>
                </c:pt>
                <c:pt idx="330">
                  <c:v>3.3136645962732914</c:v>
                </c:pt>
                <c:pt idx="331">
                  <c:v>3.3237060041407864</c:v>
                </c:pt>
                <c:pt idx="332">
                  <c:v>3.3337474120082811</c:v>
                </c:pt>
                <c:pt idx="333">
                  <c:v>3.3437888198757761</c:v>
                </c:pt>
                <c:pt idx="334">
                  <c:v>3.3538302277432708</c:v>
                </c:pt>
                <c:pt idx="335">
                  <c:v>3.3638716356107654</c:v>
                </c:pt>
                <c:pt idx="336">
                  <c:v>3.3739130434782605</c:v>
                </c:pt>
                <c:pt idx="337">
                  <c:v>3.3839544513457551</c:v>
                </c:pt>
                <c:pt idx="338">
                  <c:v>3.3939958592132502</c:v>
                </c:pt>
                <c:pt idx="339">
                  <c:v>3.4040372670807448</c:v>
                </c:pt>
                <c:pt idx="340">
                  <c:v>3.4140786749482395</c:v>
                </c:pt>
                <c:pt idx="341">
                  <c:v>3.4241200828157345</c:v>
                </c:pt>
                <c:pt idx="342">
                  <c:v>3.4341614906832296</c:v>
                </c:pt>
                <c:pt idx="343">
                  <c:v>3.4442028985507238</c:v>
                </c:pt>
                <c:pt idx="344">
                  <c:v>3.4542443064182189</c:v>
                </c:pt>
                <c:pt idx="345">
                  <c:v>3.464285714285714</c:v>
                </c:pt>
                <c:pt idx="346">
                  <c:v>3.474327122153209</c:v>
                </c:pt>
                <c:pt idx="347">
                  <c:v>3.4843685300207032</c:v>
                </c:pt>
                <c:pt idx="348">
                  <c:v>3.4944099378881983</c:v>
                </c:pt>
                <c:pt idx="349">
                  <c:v>3.5044513457556934</c:v>
                </c:pt>
                <c:pt idx="350">
                  <c:v>3.5144927536231876</c:v>
                </c:pt>
                <c:pt idx="351">
                  <c:v>3.5245341614906827</c:v>
                </c:pt>
                <c:pt idx="352">
                  <c:v>3.5345755693581777</c:v>
                </c:pt>
                <c:pt idx="353">
                  <c:v>3.5446169772256724</c:v>
                </c:pt>
                <c:pt idx="354">
                  <c:v>3.554658385093167</c:v>
                </c:pt>
                <c:pt idx="355">
                  <c:v>3.5646997929606621</c:v>
                </c:pt>
                <c:pt idx="356">
                  <c:v>3.5747412008281567</c:v>
                </c:pt>
                <c:pt idx="357">
                  <c:v>3.5847826086956518</c:v>
                </c:pt>
                <c:pt idx="358">
                  <c:v>3.5948240165631464</c:v>
                </c:pt>
                <c:pt idx="359">
                  <c:v>3.6048654244306415</c:v>
                </c:pt>
                <c:pt idx="360">
                  <c:v>3.6149068322981361</c:v>
                </c:pt>
                <c:pt idx="361">
                  <c:v>3.6249482401656312</c:v>
                </c:pt>
                <c:pt idx="362">
                  <c:v>3.6349896480331259</c:v>
                </c:pt>
                <c:pt idx="363">
                  <c:v>3.6450310559006205</c:v>
                </c:pt>
                <c:pt idx="364">
                  <c:v>3.6550724637681156</c:v>
                </c:pt>
                <c:pt idx="365">
                  <c:v>3.6651138716356102</c:v>
                </c:pt>
                <c:pt idx="366">
                  <c:v>3.6751552795031048</c:v>
                </c:pt>
                <c:pt idx="367">
                  <c:v>3.6851966873705999</c:v>
                </c:pt>
                <c:pt idx="368">
                  <c:v>3.695238095238095</c:v>
                </c:pt>
                <c:pt idx="369">
                  <c:v>3.7052795031055892</c:v>
                </c:pt>
                <c:pt idx="370">
                  <c:v>3.7153209109730843</c:v>
                </c:pt>
                <c:pt idx="371">
                  <c:v>3.7253623188405793</c:v>
                </c:pt>
                <c:pt idx="372">
                  <c:v>3.7354037267080744</c:v>
                </c:pt>
                <c:pt idx="373">
                  <c:v>3.7454451345755686</c:v>
                </c:pt>
                <c:pt idx="374">
                  <c:v>3.7554865424430637</c:v>
                </c:pt>
                <c:pt idx="375">
                  <c:v>3.7655279503105588</c:v>
                </c:pt>
                <c:pt idx="376">
                  <c:v>3.7755693581780534</c:v>
                </c:pt>
                <c:pt idx="377">
                  <c:v>3.785610766045548</c:v>
                </c:pt>
                <c:pt idx="378">
                  <c:v>3.7956521739130431</c:v>
                </c:pt>
                <c:pt idx="379">
                  <c:v>3.8056935817805377</c:v>
                </c:pt>
                <c:pt idx="380">
                  <c:v>3.8157349896480324</c:v>
                </c:pt>
                <c:pt idx="381">
                  <c:v>3.8257763975155274</c:v>
                </c:pt>
                <c:pt idx="382">
                  <c:v>3.8358178053830221</c:v>
                </c:pt>
                <c:pt idx="383">
                  <c:v>3.8458592132505172</c:v>
                </c:pt>
                <c:pt idx="384">
                  <c:v>3.8559006211180118</c:v>
                </c:pt>
                <c:pt idx="385">
                  <c:v>3.8659420289855069</c:v>
                </c:pt>
                <c:pt idx="386">
                  <c:v>3.8759834368530015</c:v>
                </c:pt>
                <c:pt idx="387">
                  <c:v>3.8860248447204966</c:v>
                </c:pt>
                <c:pt idx="388">
                  <c:v>3.8960662525879912</c:v>
                </c:pt>
                <c:pt idx="389">
                  <c:v>3.9061076604554859</c:v>
                </c:pt>
                <c:pt idx="390">
                  <c:v>3.9161490683229809</c:v>
                </c:pt>
                <c:pt idx="391">
                  <c:v>3.926190476190476</c:v>
                </c:pt>
                <c:pt idx="392">
                  <c:v>3.9362318840579702</c:v>
                </c:pt>
                <c:pt idx="393">
                  <c:v>3.9462732919254653</c:v>
                </c:pt>
                <c:pt idx="394">
                  <c:v>3.9563146997929604</c:v>
                </c:pt>
                <c:pt idx="395">
                  <c:v>3.9663561076604545</c:v>
                </c:pt>
                <c:pt idx="396">
                  <c:v>3.9763975155279496</c:v>
                </c:pt>
                <c:pt idx="397">
                  <c:v>3.9864389233954443</c:v>
                </c:pt>
                <c:pt idx="398">
                  <c:v>3.9964803312629398</c:v>
                </c:pt>
                <c:pt idx="399">
                  <c:v>4.0065217391304344</c:v>
                </c:pt>
                <c:pt idx="400">
                  <c:v>4.016563146997929</c:v>
                </c:pt>
              </c:numCache>
            </c:numRef>
          </c:xVal>
          <c:yVal>
            <c:numRef>
              <c:f>'WAG followed by co-injection 80'!$O$4:$O$404</c:f>
              <c:numCache>
                <c:formatCode>0.00E+00</c:formatCode>
                <c:ptCount val="401"/>
                <c:pt idx="0">
                  <c:v>0.61376765083439788</c:v>
                </c:pt>
                <c:pt idx="1">
                  <c:v>8.0231065468561971E-2</c:v>
                </c:pt>
                <c:pt idx="2">
                  <c:v>0.1885430038510793</c:v>
                </c:pt>
                <c:pt idx="3">
                  <c:v>0.2045892169448088</c:v>
                </c:pt>
                <c:pt idx="4">
                  <c:v>0.17650834403079643</c:v>
                </c:pt>
                <c:pt idx="5">
                  <c:v>0.16046213093709544</c:v>
                </c:pt>
                <c:pt idx="6">
                  <c:v>-0.19255455712452593</c:v>
                </c:pt>
                <c:pt idx="7">
                  <c:v>-0.32493581514763753</c:v>
                </c:pt>
                <c:pt idx="8">
                  <c:v>-0.3530166880616214</c:v>
                </c:pt>
                <c:pt idx="9">
                  <c:v>-0.46935173299100347</c:v>
                </c:pt>
                <c:pt idx="10">
                  <c:v>-0.57766367137354924</c:v>
                </c:pt>
                <c:pt idx="11">
                  <c:v>-0.53353658536586446</c:v>
                </c:pt>
                <c:pt idx="12">
                  <c:v>-0.55760590500643015</c:v>
                </c:pt>
                <c:pt idx="13">
                  <c:v>-0.5455712451861473</c:v>
                </c:pt>
                <c:pt idx="14">
                  <c:v>-0.45731707317072057</c:v>
                </c:pt>
                <c:pt idx="15">
                  <c:v>-0.65388318356869313</c:v>
                </c:pt>
                <c:pt idx="16">
                  <c:v>-0.35702824133503952</c:v>
                </c:pt>
                <c:pt idx="17">
                  <c:v>-0.38109756097560521</c:v>
                </c:pt>
                <c:pt idx="18">
                  <c:v>-0.26075096277277654</c:v>
                </c:pt>
                <c:pt idx="19">
                  <c:v>-0.33295892169447378</c:v>
                </c:pt>
                <c:pt idx="20">
                  <c:v>-0.42121309370987198</c:v>
                </c:pt>
                <c:pt idx="21">
                  <c:v>-0.44528241335043772</c:v>
                </c:pt>
                <c:pt idx="22">
                  <c:v>-0.23267008985879267</c:v>
                </c:pt>
                <c:pt idx="23">
                  <c:v>-0.28883183568678888</c:v>
                </c:pt>
                <c:pt idx="24">
                  <c:v>-0.32092426187419087</c:v>
                </c:pt>
                <c:pt idx="25">
                  <c:v>-0.36505134788190424</c:v>
                </c:pt>
                <c:pt idx="26">
                  <c:v>-0.33295892169447378</c:v>
                </c:pt>
                <c:pt idx="27">
                  <c:v>-0.3530166880616214</c:v>
                </c:pt>
                <c:pt idx="28">
                  <c:v>-0.41720154043645385</c:v>
                </c:pt>
                <c:pt idx="29">
                  <c:v>-0.2206354300385098</c:v>
                </c:pt>
                <c:pt idx="30">
                  <c:v>-0.35702824133503952</c:v>
                </c:pt>
                <c:pt idx="31">
                  <c:v>-0.48940949935815109</c:v>
                </c:pt>
                <c:pt idx="32">
                  <c:v>-0.34499358151475662</c:v>
                </c:pt>
                <c:pt idx="33">
                  <c:v>-0.36505134788190424</c:v>
                </c:pt>
                <c:pt idx="34">
                  <c:v>-0.34499358151475662</c:v>
                </c:pt>
                <c:pt idx="35">
                  <c:v>-0.30888960205390803</c:v>
                </c:pt>
                <c:pt idx="36">
                  <c:v>-0.28883183568678888</c:v>
                </c:pt>
                <c:pt idx="37">
                  <c:v>-0.26476251604622314</c:v>
                </c:pt>
                <c:pt idx="38">
                  <c:v>-0.4292362002567367</c:v>
                </c:pt>
                <c:pt idx="39">
                  <c:v>-0.47336328626445007</c:v>
                </c:pt>
                <c:pt idx="40">
                  <c:v>-0.46132862644416722</c:v>
                </c:pt>
                <c:pt idx="41">
                  <c:v>-0.38510911424905186</c:v>
                </c:pt>
                <c:pt idx="42">
                  <c:v>-0.27278562259305938</c:v>
                </c:pt>
                <c:pt idx="43">
                  <c:v>-0.28883183568678888</c:v>
                </c:pt>
                <c:pt idx="44">
                  <c:v>0.12034659820282871</c:v>
                </c:pt>
                <c:pt idx="45">
                  <c:v>0.31290115532735463</c:v>
                </c:pt>
                <c:pt idx="46">
                  <c:v>0.40115532734275283</c:v>
                </c:pt>
                <c:pt idx="47">
                  <c:v>0.34499358151475662</c:v>
                </c:pt>
                <c:pt idx="48">
                  <c:v>0.47336328626445007</c:v>
                </c:pt>
                <c:pt idx="49">
                  <c:v>0.51347881899871683</c:v>
                </c:pt>
                <c:pt idx="50">
                  <c:v>0.44528241335043772</c:v>
                </c:pt>
                <c:pt idx="51">
                  <c:v>0.15243902439023069</c:v>
                </c:pt>
                <c:pt idx="52">
                  <c:v>0.4292362002567367</c:v>
                </c:pt>
                <c:pt idx="53">
                  <c:v>0.48940949935815109</c:v>
                </c:pt>
                <c:pt idx="54">
                  <c:v>0.42522464698331858</c:v>
                </c:pt>
                <c:pt idx="55">
                  <c:v>-0.10028883183568109</c:v>
                </c:pt>
                <c:pt idx="56">
                  <c:v>-0.13639281129652969</c:v>
                </c:pt>
                <c:pt idx="57">
                  <c:v>-0.19255455712452593</c:v>
                </c:pt>
                <c:pt idx="58">
                  <c:v>-0.11232349165596396</c:v>
                </c:pt>
                <c:pt idx="59">
                  <c:v>-0.1885430038510793</c:v>
                </c:pt>
                <c:pt idx="60">
                  <c:v>-0.27679717586650604</c:v>
                </c:pt>
                <c:pt idx="61">
                  <c:v>-0.11232349165596396</c:v>
                </c:pt>
                <c:pt idx="62">
                  <c:v>-0.14441591784339444</c:v>
                </c:pt>
                <c:pt idx="63">
                  <c:v>4.0115532734181225E-3</c:v>
                </c:pt>
                <c:pt idx="64">
                  <c:v>-7.2207958921697221E-2</c:v>
                </c:pt>
                <c:pt idx="65">
                  <c:v>-4.0115532734266733E-2</c:v>
                </c:pt>
                <c:pt idx="66">
                  <c:v>-5.6161745827996233E-2</c:v>
                </c:pt>
                <c:pt idx="67">
                  <c:v>-0.12435815147624683</c:v>
                </c:pt>
                <c:pt idx="68">
                  <c:v>-0.2045892169448088</c:v>
                </c:pt>
                <c:pt idx="69">
                  <c:v>-0.17650834403079643</c:v>
                </c:pt>
                <c:pt idx="70">
                  <c:v>-0.21662387676509168</c:v>
                </c:pt>
                <c:pt idx="71">
                  <c:v>-0.26075096277277654</c:v>
                </c:pt>
                <c:pt idx="72">
                  <c:v>-0.39714377406933471</c:v>
                </c:pt>
                <c:pt idx="73">
                  <c:v>-0.34499358151475662</c:v>
                </c:pt>
                <c:pt idx="74">
                  <c:v>-0.43324775353015482</c:v>
                </c:pt>
                <c:pt idx="75">
                  <c:v>-0.45330551989730244</c:v>
                </c:pt>
                <c:pt idx="76">
                  <c:v>-0.38510911424905186</c:v>
                </c:pt>
                <c:pt idx="77">
                  <c:v>-0.48940949935815109</c:v>
                </c:pt>
                <c:pt idx="78">
                  <c:v>-0.50144415917843399</c:v>
                </c:pt>
                <c:pt idx="79">
                  <c:v>-0.46132862644416722</c:v>
                </c:pt>
                <c:pt idx="80">
                  <c:v>-0.57766367137354924</c:v>
                </c:pt>
                <c:pt idx="81">
                  <c:v>-0.61777920410784448</c:v>
                </c:pt>
                <c:pt idx="82">
                  <c:v>-0.54958279845956548</c:v>
                </c:pt>
                <c:pt idx="83">
                  <c:v>-0.50545571245185206</c:v>
                </c:pt>
                <c:pt idx="84">
                  <c:v>-0.53754813863928252</c:v>
                </c:pt>
                <c:pt idx="85">
                  <c:v>-0.61777920410784448</c:v>
                </c:pt>
                <c:pt idx="86">
                  <c:v>-0.61777920410784448</c:v>
                </c:pt>
                <c:pt idx="87">
                  <c:v>-0.51347881899871683</c:v>
                </c:pt>
                <c:pt idx="88">
                  <c:v>-0.60975609756097982</c:v>
                </c:pt>
                <c:pt idx="89">
                  <c:v>-0.56161745827984833</c:v>
                </c:pt>
                <c:pt idx="90">
                  <c:v>-0.77824133504493997</c:v>
                </c:pt>
                <c:pt idx="91">
                  <c:v>-0.91463414634146967</c:v>
                </c:pt>
                <c:pt idx="92">
                  <c:v>-0.66591784338894755</c:v>
                </c:pt>
                <c:pt idx="93">
                  <c:v>-0.5455712451861473</c:v>
                </c:pt>
                <c:pt idx="94">
                  <c:v>-0.34499358151475662</c:v>
                </c:pt>
                <c:pt idx="95">
                  <c:v>-0.14842747111681256</c:v>
                </c:pt>
                <c:pt idx="96">
                  <c:v>-0.11232349165596396</c:v>
                </c:pt>
                <c:pt idx="97">
                  <c:v>3.2092426187430488E-2</c:v>
                </c:pt>
                <c:pt idx="98">
                  <c:v>0.12836970474966494</c:v>
                </c:pt>
                <c:pt idx="99">
                  <c:v>0.23668164313221079</c:v>
                </c:pt>
                <c:pt idx="100">
                  <c:v>0.31691270860077275</c:v>
                </c:pt>
                <c:pt idx="101">
                  <c:v>-7.6219512195115344E-2</c:v>
                </c:pt>
                <c:pt idx="102">
                  <c:v>0</c:v>
                </c:pt>
                <c:pt idx="103">
                  <c:v>0.11232349165596396</c:v>
                </c:pt>
                <c:pt idx="104">
                  <c:v>0.31290115532735463</c:v>
                </c:pt>
                <c:pt idx="105">
                  <c:v>0.26075096277277654</c:v>
                </c:pt>
                <c:pt idx="106">
                  <c:v>-4.8138639281131483E-2</c:v>
                </c:pt>
                <c:pt idx="107">
                  <c:v>8.8254172015398216E-2</c:v>
                </c:pt>
                <c:pt idx="108">
                  <c:v>-0.11633504492941059</c:v>
                </c:pt>
                <c:pt idx="109">
                  <c:v>4.4127086007713361E-2</c:v>
                </c:pt>
                <c:pt idx="110">
                  <c:v>-9.6277278562262966E-2</c:v>
                </c:pt>
                <c:pt idx="111">
                  <c:v>-0.11633504492941059</c:v>
                </c:pt>
                <c:pt idx="112">
                  <c:v>0.10430038510909921</c:v>
                </c:pt>
                <c:pt idx="113">
                  <c:v>0.15645057766367731</c:v>
                </c:pt>
                <c:pt idx="114">
                  <c:v>0.16848523748396019</c:v>
                </c:pt>
                <c:pt idx="115">
                  <c:v>0.13639281129652969</c:v>
                </c:pt>
                <c:pt idx="116">
                  <c:v>4.0115532734266733E-2</c:v>
                </c:pt>
                <c:pt idx="117">
                  <c:v>7.2207958921697221E-2</c:v>
                </c:pt>
                <c:pt idx="118">
                  <c:v>-3.2092426187430488E-2</c:v>
                </c:pt>
                <c:pt idx="119">
                  <c:v>-2.4069319640565742E-2</c:v>
                </c:pt>
                <c:pt idx="120">
                  <c:v>-0.12034659820282871</c:v>
                </c:pt>
                <c:pt idx="121">
                  <c:v>8.0231065468647483E-3</c:v>
                </c:pt>
                <c:pt idx="122">
                  <c:v>-0.12836970474969345</c:v>
                </c:pt>
                <c:pt idx="123">
                  <c:v>-0.23668164313221079</c:v>
                </c:pt>
                <c:pt idx="124">
                  <c:v>-0.33295892169447378</c:v>
                </c:pt>
                <c:pt idx="125">
                  <c:v>-0.2045892169448088</c:v>
                </c:pt>
                <c:pt idx="126">
                  <c:v>-0.27278562259305938</c:v>
                </c:pt>
                <c:pt idx="127">
                  <c:v>-0.32894736842105565</c:v>
                </c:pt>
                <c:pt idx="128">
                  <c:v>-0.40917843388958908</c:v>
                </c:pt>
                <c:pt idx="129">
                  <c:v>-0.46534017971758534</c:v>
                </c:pt>
                <c:pt idx="130">
                  <c:v>-0.45731707317072057</c:v>
                </c:pt>
                <c:pt idx="131">
                  <c:v>-0.50946726572529866</c:v>
                </c:pt>
                <c:pt idx="132">
                  <c:v>-0.49342105263156921</c:v>
                </c:pt>
                <c:pt idx="133">
                  <c:v>-0.50545571245185206</c:v>
                </c:pt>
                <c:pt idx="134">
                  <c:v>-0.53754813863928252</c:v>
                </c:pt>
                <c:pt idx="135">
                  <c:v>-0.56964056482671299</c:v>
                </c:pt>
                <c:pt idx="136">
                  <c:v>-0.48940949935815109</c:v>
                </c:pt>
                <c:pt idx="137">
                  <c:v>-0.71806803594352564</c:v>
                </c:pt>
                <c:pt idx="138">
                  <c:v>-0.61777920410784448</c:v>
                </c:pt>
                <c:pt idx="139">
                  <c:v>-0.53754813863928252</c:v>
                </c:pt>
                <c:pt idx="140">
                  <c:v>-0.52952503209241786</c:v>
                </c:pt>
                <c:pt idx="141">
                  <c:v>-0.80231065468550566</c:v>
                </c:pt>
                <c:pt idx="142">
                  <c:v>-0.69801026957637802</c:v>
                </c:pt>
                <c:pt idx="143">
                  <c:v>-0.59370988446727879</c:v>
                </c:pt>
                <c:pt idx="144">
                  <c:v>-0.1885430038510793</c:v>
                </c:pt>
                <c:pt idx="145">
                  <c:v>-0.13639281129652969</c:v>
                </c:pt>
                <c:pt idx="146">
                  <c:v>-0.17249679075737831</c:v>
                </c:pt>
                <c:pt idx="147">
                  <c:v>-2.0057766367147619E-2</c:v>
                </c:pt>
                <c:pt idx="148">
                  <c:v>-2.4069319640565742E-2</c:v>
                </c:pt>
                <c:pt idx="149">
                  <c:v>0.16046213093709544</c:v>
                </c:pt>
                <c:pt idx="150">
                  <c:v>0.14441591784339444</c:v>
                </c:pt>
                <c:pt idx="151">
                  <c:v>9.6277278562262966E-2</c:v>
                </c:pt>
                <c:pt idx="152">
                  <c:v>8.4242618741980094E-2</c:v>
                </c:pt>
                <c:pt idx="153">
                  <c:v>3.6103979460848611E-2</c:v>
                </c:pt>
                <c:pt idx="154">
                  <c:v>0.68597560975609517</c:v>
                </c:pt>
                <c:pt idx="155">
                  <c:v>-0.10831193838254584</c:v>
                </c:pt>
                <c:pt idx="156">
                  <c:v>-0.34499358151475662</c:v>
                </c:pt>
                <c:pt idx="157">
                  <c:v>-0.41318998716303573</c:v>
                </c:pt>
                <c:pt idx="158">
                  <c:v>-4.4127086007713361E-2</c:v>
                </c:pt>
                <c:pt idx="159">
                  <c:v>-1.2034659820282871E-2</c:v>
                </c:pt>
                <c:pt idx="160">
                  <c:v>5.2150192554549606E-2</c:v>
                </c:pt>
                <c:pt idx="161">
                  <c:v>-4.0115532734266733E-2</c:v>
                </c:pt>
                <c:pt idx="162">
                  <c:v>9.2265725288844844E-2</c:v>
                </c:pt>
                <c:pt idx="163">
                  <c:v>0.18453145057766118</c:v>
                </c:pt>
                <c:pt idx="164">
                  <c:v>0.21261232349164505</c:v>
                </c:pt>
                <c:pt idx="165">
                  <c:v>0.40516688061617095</c:v>
                </c:pt>
                <c:pt idx="166">
                  <c:v>0.41720154043645385</c:v>
                </c:pt>
                <c:pt idx="167">
                  <c:v>0.34900513478817474</c:v>
                </c:pt>
                <c:pt idx="168">
                  <c:v>0.34900513478817474</c:v>
                </c:pt>
                <c:pt idx="169">
                  <c:v>8.8254172015398216E-2</c:v>
                </c:pt>
                <c:pt idx="170">
                  <c:v>6.4184852374832471E-2</c:v>
                </c:pt>
                <c:pt idx="171">
                  <c:v>5.6161745827996233E-2</c:v>
                </c:pt>
                <c:pt idx="172">
                  <c:v>3.2092426187430488E-2</c:v>
                </c:pt>
                <c:pt idx="173">
                  <c:v>-0.12034659820282871</c:v>
                </c:pt>
                <c:pt idx="174">
                  <c:v>-0.16046213093709544</c:v>
                </c:pt>
                <c:pt idx="175">
                  <c:v>-0.34499358151475662</c:v>
                </c:pt>
                <c:pt idx="176">
                  <c:v>-0.22865853658537455</c:v>
                </c:pt>
                <c:pt idx="177">
                  <c:v>-0.36505134788190424</c:v>
                </c:pt>
                <c:pt idx="178">
                  <c:v>-0.40115532734275283</c:v>
                </c:pt>
                <c:pt idx="179">
                  <c:v>-0.46534017971758534</c:v>
                </c:pt>
                <c:pt idx="180">
                  <c:v>-0.53353658536586446</c:v>
                </c:pt>
                <c:pt idx="181">
                  <c:v>-0.22464698331192792</c:v>
                </c:pt>
                <c:pt idx="182">
                  <c:v>-0.50144415917843399</c:v>
                </c:pt>
                <c:pt idx="183">
                  <c:v>-0.5455712451861473</c:v>
                </c:pt>
                <c:pt idx="184">
                  <c:v>-0.56562901155326639</c:v>
                </c:pt>
                <c:pt idx="185">
                  <c:v>-0.50144415917843399</c:v>
                </c:pt>
                <c:pt idx="186">
                  <c:v>-0.50144415917843399</c:v>
                </c:pt>
                <c:pt idx="187">
                  <c:v>-0.57365211810013117</c:v>
                </c:pt>
                <c:pt idx="188">
                  <c:v>-0.58568677792041401</c:v>
                </c:pt>
                <c:pt idx="189">
                  <c:v>-0.56161745827984833</c:v>
                </c:pt>
                <c:pt idx="190">
                  <c:v>-0.66591784338894755</c:v>
                </c:pt>
                <c:pt idx="191">
                  <c:v>-0.53754813863928252</c:v>
                </c:pt>
                <c:pt idx="192">
                  <c:v>-0.58969833119383219</c:v>
                </c:pt>
                <c:pt idx="193">
                  <c:v>-0.60173299101411504</c:v>
                </c:pt>
                <c:pt idx="194">
                  <c:v>-0.35702824133503952</c:v>
                </c:pt>
                <c:pt idx="195">
                  <c:v>-1.6046213093700992E-2</c:v>
                </c:pt>
                <c:pt idx="196">
                  <c:v>-5.2150192554549606E-2</c:v>
                </c:pt>
                <c:pt idx="197">
                  <c:v>0.20860077021822693</c:v>
                </c:pt>
                <c:pt idx="198">
                  <c:v>4.0115532734181225E-3</c:v>
                </c:pt>
                <c:pt idx="199">
                  <c:v>0.25673940949935842</c:v>
                </c:pt>
                <c:pt idx="200">
                  <c:v>0.22464698331192792</c:v>
                </c:pt>
                <c:pt idx="201">
                  <c:v>-0.14842747111681256</c:v>
                </c:pt>
                <c:pt idx="202">
                  <c:v>0.15645057766367731</c:v>
                </c:pt>
                <c:pt idx="203">
                  <c:v>0.32092426187419087</c:v>
                </c:pt>
                <c:pt idx="204">
                  <c:v>0.36103979460845764</c:v>
                </c:pt>
                <c:pt idx="205">
                  <c:v>0.27679717586650604</c:v>
                </c:pt>
                <c:pt idx="206">
                  <c:v>0.26476251604622314</c:v>
                </c:pt>
                <c:pt idx="207">
                  <c:v>0.12836970474966494</c:v>
                </c:pt>
                <c:pt idx="208">
                  <c:v>0.24069319640565742</c:v>
                </c:pt>
                <c:pt idx="209">
                  <c:v>0.29685494223362513</c:v>
                </c:pt>
                <c:pt idx="210">
                  <c:v>4.8138639281131483E-2</c:v>
                </c:pt>
                <c:pt idx="211">
                  <c:v>0.25673940949935842</c:v>
                </c:pt>
                <c:pt idx="212">
                  <c:v>0.42121309370987198</c:v>
                </c:pt>
                <c:pt idx="213">
                  <c:v>0.43324775353015482</c:v>
                </c:pt>
                <c:pt idx="214">
                  <c:v>0.38912066752246999</c:v>
                </c:pt>
                <c:pt idx="215">
                  <c:v>0.4412708600770196</c:v>
                </c:pt>
                <c:pt idx="216">
                  <c:v>0.23668164313221079</c:v>
                </c:pt>
                <c:pt idx="217">
                  <c:v>0.36505134788190424</c:v>
                </c:pt>
                <c:pt idx="218">
                  <c:v>0.27679717586650604</c:v>
                </c:pt>
                <c:pt idx="219">
                  <c:v>7.6219512195115344E-2</c:v>
                </c:pt>
                <c:pt idx="220">
                  <c:v>1.6046213093700992E-2</c:v>
                </c:pt>
                <c:pt idx="221">
                  <c:v>1.6046213093700992E-2</c:v>
                </c:pt>
                <c:pt idx="222">
                  <c:v>-7.6219512195115344E-2</c:v>
                </c:pt>
                <c:pt idx="223">
                  <c:v>-0.17249679075737831</c:v>
                </c:pt>
                <c:pt idx="224">
                  <c:v>-0.16046213093709544</c:v>
                </c:pt>
                <c:pt idx="225">
                  <c:v>-0.38510911424905186</c:v>
                </c:pt>
                <c:pt idx="226">
                  <c:v>-0.36906290115532236</c:v>
                </c:pt>
                <c:pt idx="227">
                  <c:v>-0.30888960205390803</c:v>
                </c:pt>
                <c:pt idx="228">
                  <c:v>-0.30888960205390803</c:v>
                </c:pt>
                <c:pt idx="229">
                  <c:v>-0.29685494223362513</c:v>
                </c:pt>
                <c:pt idx="230">
                  <c:v>-0.29685494223362513</c:v>
                </c:pt>
                <c:pt idx="231">
                  <c:v>-0.39313222079588811</c:v>
                </c:pt>
                <c:pt idx="232">
                  <c:v>-0.33697047496792037</c:v>
                </c:pt>
                <c:pt idx="233">
                  <c:v>-0.50946726572529866</c:v>
                </c:pt>
                <c:pt idx="234">
                  <c:v>-0.61376765083439788</c:v>
                </c:pt>
                <c:pt idx="235">
                  <c:v>-0.45731707317072057</c:v>
                </c:pt>
                <c:pt idx="236">
                  <c:v>-0.40917843388958908</c:v>
                </c:pt>
                <c:pt idx="237">
                  <c:v>-0.54958279845956548</c:v>
                </c:pt>
                <c:pt idx="238">
                  <c:v>-0.46132862644416722</c:v>
                </c:pt>
                <c:pt idx="239">
                  <c:v>-0.5455712451861473</c:v>
                </c:pt>
                <c:pt idx="240">
                  <c:v>-0.56964056482671299</c:v>
                </c:pt>
                <c:pt idx="241">
                  <c:v>-0.59772143774069686</c:v>
                </c:pt>
                <c:pt idx="242">
                  <c:v>-0.58568677792041401</c:v>
                </c:pt>
                <c:pt idx="243">
                  <c:v>-0.40115532734275283</c:v>
                </c:pt>
                <c:pt idx="244">
                  <c:v>-8.4242618741980094E-2</c:v>
                </c:pt>
                <c:pt idx="245">
                  <c:v>-0.14040436456997632</c:v>
                </c:pt>
                <c:pt idx="246">
                  <c:v>-2.8080872913983864E-2</c:v>
                </c:pt>
                <c:pt idx="247">
                  <c:v>0.15243902439023069</c:v>
                </c:pt>
                <c:pt idx="248">
                  <c:v>0.20057766367136218</c:v>
                </c:pt>
                <c:pt idx="249">
                  <c:v>0.20057766367136218</c:v>
                </c:pt>
                <c:pt idx="250">
                  <c:v>-1.6046213093700992E-2</c:v>
                </c:pt>
                <c:pt idx="251">
                  <c:v>-0.22464698331192792</c:v>
                </c:pt>
                <c:pt idx="252">
                  <c:v>-0.10430038510912772</c:v>
                </c:pt>
                <c:pt idx="253">
                  <c:v>0.12034659820282871</c:v>
                </c:pt>
                <c:pt idx="254">
                  <c:v>0.31290115532735463</c:v>
                </c:pt>
                <c:pt idx="255">
                  <c:v>0.38912066752246999</c:v>
                </c:pt>
                <c:pt idx="256">
                  <c:v>7.2207958921697221E-2</c:v>
                </c:pt>
                <c:pt idx="257">
                  <c:v>0.15645057766367731</c:v>
                </c:pt>
                <c:pt idx="258">
                  <c:v>0.32092426187419087</c:v>
                </c:pt>
                <c:pt idx="259">
                  <c:v>0.29685494223362513</c:v>
                </c:pt>
                <c:pt idx="260">
                  <c:v>0.26877406931964126</c:v>
                </c:pt>
                <c:pt idx="261">
                  <c:v>0.17249679075737831</c:v>
                </c:pt>
                <c:pt idx="262">
                  <c:v>0.42522464698331858</c:v>
                </c:pt>
                <c:pt idx="263">
                  <c:v>0.6298138639280989</c:v>
                </c:pt>
                <c:pt idx="264">
                  <c:v>0.52150192554558161</c:v>
                </c:pt>
                <c:pt idx="265">
                  <c:v>0.48138639281128631</c:v>
                </c:pt>
                <c:pt idx="266">
                  <c:v>0.35702824133503952</c:v>
                </c:pt>
                <c:pt idx="267">
                  <c:v>0.37708600770218709</c:v>
                </c:pt>
                <c:pt idx="268">
                  <c:v>0.24470474967907554</c:v>
                </c:pt>
                <c:pt idx="269">
                  <c:v>0.22464698331192792</c:v>
                </c:pt>
                <c:pt idx="270">
                  <c:v>-8.4242618741980094E-2</c:v>
                </c:pt>
                <c:pt idx="271">
                  <c:v>-6.4184852374832471E-2</c:v>
                </c:pt>
                <c:pt idx="272">
                  <c:v>-0.18453145057766118</c:v>
                </c:pt>
                <c:pt idx="273">
                  <c:v>-0.17650834403079643</c:v>
                </c:pt>
                <c:pt idx="274">
                  <c:v>-0.34900513478820328</c:v>
                </c:pt>
                <c:pt idx="275">
                  <c:v>-0.44528241335043772</c:v>
                </c:pt>
                <c:pt idx="276">
                  <c:v>-0.4412708600770196</c:v>
                </c:pt>
                <c:pt idx="277">
                  <c:v>-0.42121309370987198</c:v>
                </c:pt>
                <c:pt idx="278">
                  <c:v>-0.44929396662388432</c:v>
                </c:pt>
                <c:pt idx="279">
                  <c:v>-0.46534017971758534</c:v>
                </c:pt>
                <c:pt idx="280">
                  <c:v>-0.72207958921694371</c:v>
                </c:pt>
                <c:pt idx="281">
                  <c:v>-0.52150192554558161</c:v>
                </c:pt>
                <c:pt idx="282">
                  <c:v>-0.89457637997432204</c:v>
                </c:pt>
                <c:pt idx="283">
                  <c:v>-1.1192233632862785</c:v>
                </c:pt>
                <c:pt idx="284">
                  <c:v>-0.32894736842105565</c:v>
                </c:pt>
                <c:pt idx="285">
                  <c:v>-0.36103979460848612</c:v>
                </c:pt>
                <c:pt idx="286">
                  <c:v>-0.13639281129652969</c:v>
                </c:pt>
                <c:pt idx="287">
                  <c:v>-0.62981386392812744</c:v>
                </c:pt>
                <c:pt idx="288">
                  <c:v>-0.86649550706033818</c:v>
                </c:pt>
                <c:pt idx="289">
                  <c:v>-0.50144415917843399</c:v>
                </c:pt>
                <c:pt idx="290">
                  <c:v>-0.64987163029524653</c:v>
                </c:pt>
                <c:pt idx="291">
                  <c:v>-1.1914313222079471</c:v>
                </c:pt>
                <c:pt idx="292">
                  <c:v>-0.98684210526316685</c:v>
                </c:pt>
                <c:pt idx="293">
                  <c:v>-0.98283055198972025</c:v>
                </c:pt>
                <c:pt idx="294">
                  <c:v>-0.63783697047496368</c:v>
                </c:pt>
                <c:pt idx="295">
                  <c:v>-0.14842747111681256</c:v>
                </c:pt>
                <c:pt idx="296">
                  <c:v>2.4069319640565742E-2</c:v>
                </c:pt>
                <c:pt idx="297">
                  <c:v>0.28883183568678888</c:v>
                </c:pt>
                <c:pt idx="298">
                  <c:v>0.29284338896020701</c:v>
                </c:pt>
                <c:pt idx="299">
                  <c:v>0.35702824133503952</c:v>
                </c:pt>
                <c:pt idx="300">
                  <c:v>-0.13238125802311157</c:v>
                </c:pt>
                <c:pt idx="301">
                  <c:v>-0.2045892169448088</c:v>
                </c:pt>
                <c:pt idx="302">
                  <c:v>0.36906290115532236</c:v>
                </c:pt>
                <c:pt idx="303">
                  <c:v>-0.87853016688062102</c:v>
                </c:pt>
                <c:pt idx="304">
                  <c:v>-0.63783697047496368</c:v>
                </c:pt>
                <c:pt idx="305">
                  <c:v>-1.3318356867779235</c:v>
                </c:pt>
                <c:pt idx="306">
                  <c:v>-0.30086649550707179</c:v>
                </c:pt>
                <c:pt idx="307">
                  <c:v>9.6277278562262966E-2</c:v>
                </c:pt>
                <c:pt idx="308">
                  <c:v>0.11633504492938208</c:v>
                </c:pt>
                <c:pt idx="309">
                  <c:v>9.2265725288844844E-2</c:v>
                </c:pt>
                <c:pt idx="310">
                  <c:v>-0.32092426187419087</c:v>
                </c:pt>
                <c:pt idx="311">
                  <c:v>7.6420089858793379</c:v>
                </c:pt>
                <c:pt idx="312">
                  <c:v>7.9829910141206764</c:v>
                </c:pt>
                <c:pt idx="313">
                  <c:v>0.37307445442874049</c:v>
                </c:pt>
                <c:pt idx="314">
                  <c:v>6.5588896020539078</c:v>
                </c:pt>
                <c:pt idx="315">
                  <c:v>7.7904364569961508</c:v>
                </c:pt>
                <c:pt idx="316">
                  <c:v>7.6941591784338872</c:v>
                </c:pt>
                <c:pt idx="317">
                  <c:v>5.158857509627734</c:v>
                </c:pt>
                <c:pt idx="318">
                  <c:v>-0.38109756097560521</c:v>
                </c:pt>
                <c:pt idx="319">
                  <c:v>-0.31691270860077275</c:v>
                </c:pt>
                <c:pt idx="320">
                  <c:v>-0.38510911424905186</c:v>
                </c:pt>
                <c:pt idx="321">
                  <c:v>-0.59772143774069686</c:v>
                </c:pt>
                <c:pt idx="322">
                  <c:v>-0.60975609756097982</c:v>
                </c:pt>
                <c:pt idx="323">
                  <c:v>-0.78626444159177622</c:v>
                </c:pt>
                <c:pt idx="324">
                  <c:v>-0.78626444159177622</c:v>
                </c:pt>
                <c:pt idx="325">
                  <c:v>-0.93870346598203536</c:v>
                </c:pt>
                <c:pt idx="326">
                  <c:v>-0.91463414634146967</c:v>
                </c:pt>
                <c:pt idx="327">
                  <c:v>-0.90661103979460489</c:v>
                </c:pt>
                <c:pt idx="328">
                  <c:v>-1.0430038510911346</c:v>
                </c:pt>
                <c:pt idx="329">
                  <c:v>-0.89056482670090398</c:v>
                </c:pt>
                <c:pt idx="330">
                  <c:v>-0.86649550706033818</c:v>
                </c:pt>
                <c:pt idx="331">
                  <c:v>-0.98283055198972025</c:v>
                </c:pt>
                <c:pt idx="332">
                  <c:v>-0.8865532734274858</c:v>
                </c:pt>
                <c:pt idx="333">
                  <c:v>-0.9467265725288716</c:v>
                </c:pt>
                <c:pt idx="334">
                  <c:v>-0.83039152759948953</c:v>
                </c:pt>
                <c:pt idx="335">
                  <c:v>-0.9707958921694374</c:v>
                </c:pt>
                <c:pt idx="336">
                  <c:v>-1.2516046213093615</c:v>
                </c:pt>
                <c:pt idx="337">
                  <c:v>-1.5043324775353017</c:v>
                </c:pt>
                <c:pt idx="338">
                  <c:v>-1.6086328626444295</c:v>
                </c:pt>
                <c:pt idx="339">
                  <c:v>-1.6928754813863811</c:v>
                </c:pt>
                <c:pt idx="340">
                  <c:v>-1.8252567394094927</c:v>
                </c:pt>
                <c:pt idx="341">
                  <c:v>-2.1421694480102653</c:v>
                </c:pt>
                <c:pt idx="342">
                  <c:v>-2.0258344030808835</c:v>
                </c:pt>
                <c:pt idx="343">
                  <c:v>-1.6447368421052782</c:v>
                </c:pt>
                <c:pt idx="344">
                  <c:v>-2.0860077021822976</c:v>
                </c:pt>
                <c:pt idx="345">
                  <c:v>-1.9175224646983375</c:v>
                </c:pt>
                <c:pt idx="346">
                  <c:v>-1.997753530166871</c:v>
                </c:pt>
                <c:pt idx="347">
                  <c:v>-1.9616495507060223</c:v>
                </c:pt>
                <c:pt idx="348">
                  <c:v>-2.0418806161745842</c:v>
                </c:pt>
                <c:pt idx="349">
                  <c:v>-2.3186777920410906</c:v>
                </c:pt>
                <c:pt idx="350">
                  <c:v>-2.3989088575096238</c:v>
                </c:pt>
                <c:pt idx="351">
                  <c:v>4.0115532734181225E-3</c:v>
                </c:pt>
                <c:pt idx="352">
                  <c:v>-0.14441591784339444</c:v>
                </c:pt>
                <c:pt idx="353">
                  <c:v>0.30487804878048991</c:v>
                </c:pt>
                <c:pt idx="354">
                  <c:v>0.18453145057766118</c:v>
                </c:pt>
                <c:pt idx="355">
                  <c:v>1.1432926829268157</c:v>
                </c:pt>
                <c:pt idx="356">
                  <c:v>0.20860077021822693</c:v>
                </c:pt>
                <c:pt idx="357">
                  <c:v>1.0389922978177164</c:v>
                </c:pt>
                <c:pt idx="358">
                  <c:v>-0.36103979460848612</c:v>
                </c:pt>
                <c:pt idx="359">
                  <c:v>0.32493581514763753</c:v>
                </c:pt>
                <c:pt idx="360">
                  <c:v>0.56964056482671299</c:v>
                </c:pt>
                <c:pt idx="361">
                  <c:v>-6.4184852374832471E-2</c:v>
                </c:pt>
                <c:pt idx="362">
                  <c:v>-2.4069319640565742E-2</c:v>
                </c:pt>
                <c:pt idx="363">
                  <c:v>-0.21261232349164505</c:v>
                </c:pt>
                <c:pt idx="364">
                  <c:v>-0.10831193838254584</c:v>
                </c:pt>
                <c:pt idx="365">
                  <c:v>2.0057766367147619E-2</c:v>
                </c:pt>
                <c:pt idx="366">
                  <c:v>0.17650834403079643</c:v>
                </c:pt>
                <c:pt idx="367">
                  <c:v>-0.32092426187419087</c:v>
                </c:pt>
                <c:pt idx="368">
                  <c:v>-0.46534017971758534</c:v>
                </c:pt>
                <c:pt idx="369">
                  <c:v>-0.34900513478820328</c:v>
                </c:pt>
                <c:pt idx="370">
                  <c:v>-0.83841463414635431</c:v>
                </c:pt>
                <c:pt idx="371">
                  <c:v>-0.72207958921694371</c:v>
                </c:pt>
                <c:pt idx="372">
                  <c:v>-0.81835686777920669</c:v>
                </c:pt>
                <c:pt idx="373">
                  <c:v>-0.96678433889601922</c:v>
                </c:pt>
                <c:pt idx="374">
                  <c:v>-1.2917201540436567</c:v>
                </c:pt>
                <c:pt idx="375">
                  <c:v>-0.7702182284980752</c:v>
                </c:pt>
                <c:pt idx="376">
                  <c:v>-1.0068998716302859</c:v>
                </c:pt>
                <c:pt idx="377">
                  <c:v>-1.2114890885750949</c:v>
                </c:pt>
                <c:pt idx="378">
                  <c:v>-0.78225288831835804</c:v>
                </c:pt>
                <c:pt idx="379">
                  <c:v>-1.3599165596919074</c:v>
                </c:pt>
                <c:pt idx="380">
                  <c:v>-1.2475930680359435</c:v>
                </c:pt>
                <c:pt idx="381">
                  <c:v>-1.4842747111681542</c:v>
                </c:pt>
                <c:pt idx="382">
                  <c:v>-1.4000320924262026</c:v>
                </c:pt>
                <c:pt idx="383">
                  <c:v>-4.4127086007713361E-2</c:v>
                </c:pt>
                <c:pt idx="384">
                  <c:v>-0.61376765083439788</c:v>
                </c:pt>
                <c:pt idx="385">
                  <c:v>-1.215500641848513</c:v>
                </c:pt>
                <c:pt idx="386">
                  <c:v>-0.87451861360720295</c:v>
                </c:pt>
                <c:pt idx="387">
                  <c:v>-0.80231065468550566</c:v>
                </c:pt>
                <c:pt idx="388">
                  <c:v>-1.0470154043645812</c:v>
                </c:pt>
                <c:pt idx="389">
                  <c:v>-1.363928112965354</c:v>
                </c:pt>
                <c:pt idx="390">
                  <c:v>-1.3157894736842226</c:v>
                </c:pt>
                <c:pt idx="391">
                  <c:v>-0.9988767650834498</c:v>
                </c:pt>
                <c:pt idx="392">
                  <c:v>-1.2315468549422424</c:v>
                </c:pt>
                <c:pt idx="393">
                  <c:v>-0.87853016688062102</c:v>
                </c:pt>
                <c:pt idx="394">
                  <c:v>-0.19656611039794405</c:v>
                </c:pt>
                <c:pt idx="395">
                  <c:v>0.14842747111681256</c:v>
                </c:pt>
                <c:pt idx="396">
                  <c:v>2.0057766367147619E-2</c:v>
                </c:pt>
                <c:pt idx="397">
                  <c:v>0.18453145057766118</c:v>
                </c:pt>
                <c:pt idx="398">
                  <c:v>0.31691270860077275</c:v>
                </c:pt>
                <c:pt idx="399">
                  <c:v>0.63783697047496368</c:v>
                </c:pt>
                <c:pt idx="400">
                  <c:v>8.0231065468647483E-3</c:v>
                </c:pt>
              </c:numCache>
            </c:numRef>
          </c:yVal>
          <c:smooth val="0"/>
        </c:ser>
        <c:ser>
          <c:idx val="1"/>
          <c:order val="1"/>
          <c:tx>
            <c:v>Co-injection at 16 ft/day</c:v>
          </c:tx>
          <c:spPr>
            <a:ln w="28575">
              <a:noFill/>
            </a:ln>
          </c:spPr>
          <c:xVal>
            <c:numRef>
              <c:f>'WAG followed by co-injection 80'!$J$408:$J$421</c:f>
              <c:numCache>
                <c:formatCode>General</c:formatCode>
                <c:ptCount val="14"/>
                <c:pt idx="0">
                  <c:v>0</c:v>
                </c:pt>
                <c:pt idx="1">
                  <c:v>4.0165631469979292E-2</c:v>
                </c:pt>
                <c:pt idx="2">
                  <c:v>8.0331262939958584E-2</c:v>
                </c:pt>
                <c:pt idx="3">
                  <c:v>0.12049689440993787</c:v>
                </c:pt>
                <c:pt idx="4">
                  <c:v>0.16066252587991717</c:v>
                </c:pt>
                <c:pt idx="5">
                  <c:v>0.20082815734989648</c:v>
                </c:pt>
                <c:pt idx="6">
                  <c:v>0.24099378881987574</c:v>
                </c:pt>
                <c:pt idx="7">
                  <c:v>0.28115942028985502</c:v>
                </c:pt>
                <c:pt idx="8">
                  <c:v>0.32132505175983433</c:v>
                </c:pt>
                <c:pt idx="9">
                  <c:v>0.36149068322981359</c:v>
                </c:pt>
                <c:pt idx="10">
                  <c:v>0.40165631469979296</c:v>
                </c:pt>
                <c:pt idx="11">
                  <c:v>0.44182194616977222</c:v>
                </c:pt>
                <c:pt idx="12">
                  <c:v>0.48198757763975147</c:v>
                </c:pt>
                <c:pt idx="13">
                  <c:v>0.52215320910973073</c:v>
                </c:pt>
              </c:numCache>
            </c:numRef>
          </c:xVal>
          <c:yVal>
            <c:numRef>
              <c:f>'WAG followed by co-injection 80'!$O$408:$O$421</c:f>
              <c:numCache>
                <c:formatCode>0.00E+00</c:formatCode>
                <c:ptCount val="14"/>
                <c:pt idx="0">
                  <c:v>-0.24069319640565742</c:v>
                </c:pt>
                <c:pt idx="1">
                  <c:v>1.8733953786906241</c:v>
                </c:pt>
                <c:pt idx="2">
                  <c:v>2.6155327342747157</c:v>
                </c:pt>
                <c:pt idx="3">
                  <c:v>2.6957637997432489</c:v>
                </c:pt>
                <c:pt idx="4">
                  <c:v>2.7278562259306796</c:v>
                </c:pt>
                <c:pt idx="5">
                  <c:v>2.5954749679075677</c:v>
                </c:pt>
                <c:pt idx="6">
                  <c:v>2.3427471116816561</c:v>
                </c:pt>
                <c:pt idx="7">
                  <c:v>2.3868741976893411</c:v>
                </c:pt>
                <c:pt idx="8">
                  <c:v>2.5152439024390345</c:v>
                </c:pt>
                <c:pt idx="9">
                  <c:v>2.5152439024390345</c:v>
                </c:pt>
                <c:pt idx="10">
                  <c:v>2.5513478818998832</c:v>
                </c:pt>
                <c:pt idx="11">
                  <c:v>2.4871630295250222</c:v>
                </c:pt>
                <c:pt idx="12">
                  <c:v>2.6436136071886995</c:v>
                </c:pt>
                <c:pt idx="13">
                  <c:v>1.4401476251604695</c:v>
                </c:pt>
              </c:numCache>
            </c:numRef>
          </c:yVal>
          <c:smooth val="0"/>
        </c:ser>
        <c:ser>
          <c:idx val="2"/>
          <c:order val="2"/>
          <c:tx>
            <c:v>Co-injection at 4 ft/day</c:v>
          </c:tx>
          <c:spPr>
            <a:ln w="28575">
              <a:noFill/>
            </a:ln>
          </c:spPr>
          <c:xVal>
            <c:numRef>
              <c:f>'WAG followed by co-injection 80'!$J$422:$J$525</c:f>
              <c:numCache>
                <c:formatCode>General</c:formatCode>
                <c:ptCount val="104"/>
                <c:pt idx="0">
                  <c:v>0.53219461697722559</c:v>
                </c:pt>
                <c:pt idx="1">
                  <c:v>0.54223602484472044</c:v>
                </c:pt>
                <c:pt idx="2">
                  <c:v>0.55227743271221519</c:v>
                </c:pt>
                <c:pt idx="3">
                  <c:v>0.56231884057971004</c:v>
                </c:pt>
                <c:pt idx="4">
                  <c:v>0.5723602484472049</c:v>
                </c:pt>
                <c:pt idx="5">
                  <c:v>0.58240165631469976</c:v>
                </c:pt>
                <c:pt idx="6">
                  <c:v>0.5924430641821945</c:v>
                </c:pt>
                <c:pt idx="7">
                  <c:v>0.60248447204968936</c:v>
                </c:pt>
                <c:pt idx="8">
                  <c:v>0.61252587991718421</c:v>
                </c:pt>
                <c:pt idx="9">
                  <c:v>0.62256728778467907</c:v>
                </c:pt>
                <c:pt idx="10">
                  <c:v>0.63260869565217381</c:v>
                </c:pt>
                <c:pt idx="11">
                  <c:v>0.64265010351966867</c:v>
                </c:pt>
                <c:pt idx="12">
                  <c:v>0.65269151138716353</c:v>
                </c:pt>
                <c:pt idx="13">
                  <c:v>0.66273291925465827</c:v>
                </c:pt>
                <c:pt idx="14">
                  <c:v>0.67277432712215313</c:v>
                </c:pt>
                <c:pt idx="15">
                  <c:v>0.68281573498964787</c:v>
                </c:pt>
                <c:pt idx="16">
                  <c:v>0.69285714285714273</c:v>
                </c:pt>
                <c:pt idx="17">
                  <c:v>0.70289855072463758</c:v>
                </c:pt>
                <c:pt idx="18">
                  <c:v>0.71293995859213233</c:v>
                </c:pt>
                <c:pt idx="19">
                  <c:v>0.72298136645962729</c:v>
                </c:pt>
                <c:pt idx="20">
                  <c:v>0.73302277432712204</c:v>
                </c:pt>
                <c:pt idx="21">
                  <c:v>0.7430641821946169</c:v>
                </c:pt>
                <c:pt idx="22">
                  <c:v>0.75310559006211175</c:v>
                </c:pt>
                <c:pt idx="23">
                  <c:v>0.7631469979296065</c:v>
                </c:pt>
                <c:pt idx="24">
                  <c:v>0.77318840579710135</c:v>
                </c:pt>
                <c:pt idx="25">
                  <c:v>0.78322981366459621</c:v>
                </c:pt>
                <c:pt idx="26">
                  <c:v>0.79327122153209106</c:v>
                </c:pt>
                <c:pt idx="27">
                  <c:v>0.80331262939958592</c:v>
                </c:pt>
                <c:pt idx="28">
                  <c:v>0.81335403726708055</c:v>
                </c:pt>
                <c:pt idx="29">
                  <c:v>0.82339544513457541</c:v>
                </c:pt>
                <c:pt idx="30">
                  <c:v>0.83343685300207027</c:v>
                </c:pt>
                <c:pt idx="31">
                  <c:v>0.84347826086956501</c:v>
                </c:pt>
                <c:pt idx="32">
                  <c:v>0.85351966873705998</c:v>
                </c:pt>
                <c:pt idx="33">
                  <c:v>0.86356107660455472</c:v>
                </c:pt>
                <c:pt idx="34">
                  <c:v>0.87360248447204958</c:v>
                </c:pt>
                <c:pt idx="35">
                  <c:v>0.88364389233954443</c:v>
                </c:pt>
                <c:pt idx="36">
                  <c:v>0.89368530020703918</c:v>
                </c:pt>
                <c:pt idx="37">
                  <c:v>0.90372670807453404</c:v>
                </c:pt>
                <c:pt idx="38">
                  <c:v>0.91376811594202889</c:v>
                </c:pt>
                <c:pt idx="39">
                  <c:v>0.92380952380952375</c:v>
                </c:pt>
                <c:pt idx="40">
                  <c:v>0.9338509316770186</c:v>
                </c:pt>
                <c:pt idx="41">
                  <c:v>0.94389233954451335</c:v>
                </c:pt>
                <c:pt idx="42">
                  <c:v>0.95393374741200809</c:v>
                </c:pt>
                <c:pt idx="43">
                  <c:v>0.96397515527950295</c:v>
                </c:pt>
                <c:pt idx="44">
                  <c:v>0.97401656314699769</c:v>
                </c:pt>
                <c:pt idx="45">
                  <c:v>0.98405797101449266</c:v>
                </c:pt>
                <c:pt idx="46">
                  <c:v>0.99409937888198741</c:v>
                </c:pt>
                <c:pt idx="47">
                  <c:v>1.0041407867494823</c:v>
                </c:pt>
                <c:pt idx="48">
                  <c:v>1.0141821946169771</c:v>
                </c:pt>
                <c:pt idx="49">
                  <c:v>1.0242236024844718</c:v>
                </c:pt>
                <c:pt idx="50">
                  <c:v>1.0342650103519666</c:v>
                </c:pt>
                <c:pt idx="51">
                  <c:v>1.0443064182194615</c:v>
                </c:pt>
                <c:pt idx="52">
                  <c:v>1.0543478260869565</c:v>
                </c:pt>
                <c:pt idx="53">
                  <c:v>1.0643892339544512</c:v>
                </c:pt>
                <c:pt idx="54">
                  <c:v>1.074430641821946</c:v>
                </c:pt>
                <c:pt idx="55">
                  <c:v>1.0844720496894409</c:v>
                </c:pt>
                <c:pt idx="56">
                  <c:v>1.0945134575569357</c:v>
                </c:pt>
                <c:pt idx="57">
                  <c:v>1.1045548654244304</c:v>
                </c:pt>
                <c:pt idx="58">
                  <c:v>1.1145962732919255</c:v>
                </c:pt>
                <c:pt idx="59">
                  <c:v>1.1246376811594201</c:v>
                </c:pt>
                <c:pt idx="60">
                  <c:v>1.1346790890269149</c:v>
                </c:pt>
                <c:pt idx="61">
                  <c:v>1.1447204968944098</c:v>
                </c:pt>
                <c:pt idx="62">
                  <c:v>1.1547619047619047</c:v>
                </c:pt>
                <c:pt idx="63">
                  <c:v>1.1648033126293993</c:v>
                </c:pt>
                <c:pt idx="64">
                  <c:v>1.1748447204968941</c:v>
                </c:pt>
                <c:pt idx="65">
                  <c:v>1.1848861283643892</c:v>
                </c:pt>
                <c:pt idx="66">
                  <c:v>1.1949275362318839</c:v>
                </c:pt>
                <c:pt idx="67">
                  <c:v>1.2049689440993787</c:v>
                </c:pt>
                <c:pt idx="68">
                  <c:v>1.2150103519668736</c:v>
                </c:pt>
                <c:pt idx="69">
                  <c:v>1.2250517598343684</c:v>
                </c:pt>
                <c:pt idx="70">
                  <c:v>1.2350931677018631</c:v>
                </c:pt>
                <c:pt idx="71">
                  <c:v>1.2451345755693581</c:v>
                </c:pt>
                <c:pt idx="72">
                  <c:v>1.2551759834368528</c:v>
                </c:pt>
                <c:pt idx="73">
                  <c:v>1.2652173913043476</c:v>
                </c:pt>
                <c:pt idx="74">
                  <c:v>1.2752587991718425</c:v>
                </c:pt>
                <c:pt idx="75">
                  <c:v>1.2853002070393373</c:v>
                </c:pt>
                <c:pt idx="76">
                  <c:v>1.295341614906832</c:v>
                </c:pt>
                <c:pt idx="77">
                  <c:v>1.3053830227743271</c:v>
                </c:pt>
                <c:pt idx="78">
                  <c:v>1.3154244306418219</c:v>
                </c:pt>
                <c:pt idx="79">
                  <c:v>1.3254658385093165</c:v>
                </c:pt>
                <c:pt idx="80">
                  <c:v>1.3355072463768114</c:v>
                </c:pt>
                <c:pt idx="81">
                  <c:v>1.3455486542443063</c:v>
                </c:pt>
                <c:pt idx="82">
                  <c:v>1.3555900621118011</c:v>
                </c:pt>
                <c:pt idx="83">
                  <c:v>1.3656314699792957</c:v>
                </c:pt>
                <c:pt idx="84">
                  <c:v>1.3756728778467908</c:v>
                </c:pt>
                <c:pt idx="85">
                  <c:v>1.3857142857142855</c:v>
                </c:pt>
                <c:pt idx="86">
                  <c:v>1.3957556935817803</c:v>
                </c:pt>
                <c:pt idx="87">
                  <c:v>1.4057971014492752</c:v>
                </c:pt>
                <c:pt idx="88">
                  <c:v>1.41583850931677</c:v>
                </c:pt>
                <c:pt idx="89">
                  <c:v>1.4258799171842647</c:v>
                </c:pt>
                <c:pt idx="90">
                  <c:v>1.4359213250517597</c:v>
                </c:pt>
                <c:pt idx="91">
                  <c:v>1.4459627329192546</c:v>
                </c:pt>
                <c:pt idx="92">
                  <c:v>1.4560041407867494</c:v>
                </c:pt>
                <c:pt idx="93">
                  <c:v>1.4660455486542441</c:v>
                </c:pt>
                <c:pt idx="94">
                  <c:v>1.4760869565217389</c:v>
                </c:pt>
                <c:pt idx="95">
                  <c:v>1.4861283643892338</c:v>
                </c:pt>
                <c:pt idx="96">
                  <c:v>1.4961697722567284</c:v>
                </c:pt>
                <c:pt idx="97">
                  <c:v>1.5062111801242235</c:v>
                </c:pt>
                <c:pt idx="98">
                  <c:v>1.5162525879917181</c:v>
                </c:pt>
                <c:pt idx="99">
                  <c:v>1.526293995859213</c:v>
                </c:pt>
                <c:pt idx="100">
                  <c:v>1.5363354037267078</c:v>
                </c:pt>
                <c:pt idx="101">
                  <c:v>1.5463768115942027</c:v>
                </c:pt>
                <c:pt idx="102">
                  <c:v>1.5564182194616976</c:v>
                </c:pt>
                <c:pt idx="103">
                  <c:v>1.5664596273291924</c:v>
                </c:pt>
              </c:numCache>
            </c:numRef>
          </c:xVal>
          <c:yVal>
            <c:numRef>
              <c:f>'WAG followed by co-injection 80'!$O$422:$O$525</c:f>
              <c:numCache>
                <c:formatCode>0.00E+00</c:formatCode>
                <c:ptCount val="104"/>
                <c:pt idx="0">
                  <c:v>-1.6046213093700992E-2</c:v>
                </c:pt>
                <c:pt idx="1">
                  <c:v>0.58568677792041401</c:v>
                </c:pt>
                <c:pt idx="2">
                  <c:v>0.89457637997432204</c:v>
                </c:pt>
                <c:pt idx="3">
                  <c:v>0.76620667522465713</c:v>
                </c:pt>
                <c:pt idx="4">
                  <c:v>0.67394094993581222</c:v>
                </c:pt>
                <c:pt idx="5">
                  <c:v>0.87853016688062102</c:v>
                </c:pt>
                <c:pt idx="6">
                  <c:v>0.71806803594352564</c:v>
                </c:pt>
                <c:pt idx="7">
                  <c:v>0.77824133504493997</c:v>
                </c:pt>
                <c:pt idx="8">
                  <c:v>0.77422978177149337</c:v>
                </c:pt>
                <c:pt idx="9">
                  <c:v>0.7060333761232428</c:v>
                </c:pt>
                <c:pt idx="10">
                  <c:v>0.93469191270858876</c:v>
                </c:pt>
                <c:pt idx="11">
                  <c:v>0.65789473684211131</c:v>
                </c:pt>
                <c:pt idx="12">
                  <c:v>0.81033376123234191</c:v>
                </c:pt>
                <c:pt idx="13">
                  <c:v>0.75818356867779235</c:v>
                </c:pt>
                <c:pt idx="14">
                  <c:v>0.84643774069319055</c:v>
                </c:pt>
                <c:pt idx="15">
                  <c:v>0.794287548138641</c:v>
                </c:pt>
                <c:pt idx="16">
                  <c:v>0.65789473684211131</c:v>
                </c:pt>
                <c:pt idx="17">
                  <c:v>0.59370988446727879</c:v>
                </c:pt>
                <c:pt idx="18">
                  <c:v>0.73411424903722666</c:v>
                </c:pt>
                <c:pt idx="19">
                  <c:v>0.70202182284979608</c:v>
                </c:pt>
                <c:pt idx="20">
                  <c:v>0.6298138639280989</c:v>
                </c:pt>
                <c:pt idx="21">
                  <c:v>0.6057445442875331</c:v>
                </c:pt>
                <c:pt idx="22">
                  <c:v>0.48539794608473297</c:v>
                </c:pt>
                <c:pt idx="23">
                  <c:v>0.63783697047496368</c:v>
                </c:pt>
                <c:pt idx="24">
                  <c:v>0.72609114249036188</c:v>
                </c:pt>
                <c:pt idx="25">
                  <c:v>0.73411424903722666</c:v>
                </c:pt>
                <c:pt idx="26">
                  <c:v>0.58969833119383219</c:v>
                </c:pt>
                <c:pt idx="27">
                  <c:v>0.69399871630295984</c:v>
                </c:pt>
                <c:pt idx="28">
                  <c:v>0.58167522464699595</c:v>
                </c:pt>
                <c:pt idx="29">
                  <c:v>0.74213735558409133</c:v>
                </c:pt>
                <c:pt idx="30">
                  <c:v>0.77824133504493997</c:v>
                </c:pt>
                <c:pt idx="31">
                  <c:v>0.72207958921694371</c:v>
                </c:pt>
                <c:pt idx="32">
                  <c:v>0.7060333761232428</c:v>
                </c:pt>
                <c:pt idx="33">
                  <c:v>0.61376765083439788</c:v>
                </c:pt>
                <c:pt idx="34">
                  <c:v>0.66591784338894755</c:v>
                </c:pt>
                <c:pt idx="35">
                  <c:v>0.68597560975609517</c:v>
                </c:pt>
                <c:pt idx="36">
                  <c:v>0.74614890885750951</c:v>
                </c:pt>
                <c:pt idx="37">
                  <c:v>0.75016046213092757</c:v>
                </c:pt>
                <c:pt idx="38">
                  <c:v>0.73010269576380848</c:v>
                </c:pt>
                <c:pt idx="39">
                  <c:v>0.60173299101411504</c:v>
                </c:pt>
                <c:pt idx="40">
                  <c:v>0.54958279845956548</c:v>
                </c:pt>
                <c:pt idx="41">
                  <c:v>0.75016046213092757</c:v>
                </c:pt>
                <c:pt idx="42">
                  <c:v>0.75818356867779235</c:v>
                </c:pt>
                <c:pt idx="43">
                  <c:v>0.72207958921694371</c:v>
                </c:pt>
                <c:pt idx="44">
                  <c:v>0.76219512195121042</c:v>
                </c:pt>
                <c:pt idx="45">
                  <c:v>0.6338254172015455</c:v>
                </c:pt>
                <c:pt idx="46">
                  <c:v>0.69399871630295984</c:v>
                </c:pt>
                <c:pt idx="47">
                  <c:v>0.82637997432607146</c:v>
                </c:pt>
                <c:pt idx="48">
                  <c:v>0.66190629011552937</c:v>
                </c:pt>
                <c:pt idx="49">
                  <c:v>0.794287548138641</c:v>
                </c:pt>
                <c:pt idx="50">
                  <c:v>0.66992939666239415</c:v>
                </c:pt>
                <c:pt idx="51">
                  <c:v>0.84643774069319055</c:v>
                </c:pt>
                <c:pt idx="52">
                  <c:v>0.87853016688062102</c:v>
                </c:pt>
                <c:pt idx="53">
                  <c:v>0.90661103979460489</c:v>
                </c:pt>
                <c:pt idx="54">
                  <c:v>0.95474967907573638</c:v>
                </c:pt>
                <c:pt idx="55">
                  <c:v>0.794287548138641</c:v>
                </c:pt>
                <c:pt idx="56">
                  <c:v>0.73411424903722666</c:v>
                </c:pt>
                <c:pt idx="57">
                  <c:v>0.74213735558409133</c:v>
                </c:pt>
                <c:pt idx="58">
                  <c:v>0.76219512195121042</c:v>
                </c:pt>
                <c:pt idx="59">
                  <c:v>0.75016046213092757</c:v>
                </c:pt>
                <c:pt idx="60">
                  <c:v>0.84643774069319055</c:v>
                </c:pt>
                <c:pt idx="61">
                  <c:v>0.76219512195121042</c:v>
                </c:pt>
                <c:pt idx="62">
                  <c:v>0.82637997432607146</c:v>
                </c:pt>
                <c:pt idx="63">
                  <c:v>0.67795250320923039</c:v>
                </c:pt>
                <c:pt idx="64">
                  <c:v>0.71806803594352564</c:v>
                </c:pt>
                <c:pt idx="65">
                  <c:v>0.78225288831835804</c:v>
                </c:pt>
                <c:pt idx="66">
                  <c:v>0.68597560975609517</c:v>
                </c:pt>
                <c:pt idx="67">
                  <c:v>0.84242618741977249</c:v>
                </c:pt>
                <c:pt idx="68">
                  <c:v>0.54958279845956548</c:v>
                </c:pt>
                <c:pt idx="69">
                  <c:v>0.67795250320923039</c:v>
                </c:pt>
                <c:pt idx="70">
                  <c:v>0.75818356867779235</c:v>
                </c:pt>
                <c:pt idx="71">
                  <c:v>0.75016046213092757</c:v>
                </c:pt>
                <c:pt idx="72">
                  <c:v>0.62179075738126266</c:v>
                </c:pt>
                <c:pt idx="73">
                  <c:v>0.64184852374838175</c:v>
                </c:pt>
                <c:pt idx="74">
                  <c:v>0.71405648267007904</c:v>
                </c:pt>
                <c:pt idx="75">
                  <c:v>0.794287548138641</c:v>
                </c:pt>
                <c:pt idx="76">
                  <c:v>0.71405648267007904</c:v>
                </c:pt>
                <c:pt idx="77">
                  <c:v>0.75818356867779235</c:v>
                </c:pt>
                <c:pt idx="78">
                  <c:v>0.79829910141205906</c:v>
                </c:pt>
                <c:pt idx="79">
                  <c:v>0.7060333761232428</c:v>
                </c:pt>
                <c:pt idx="80">
                  <c:v>0.76620667522465713</c:v>
                </c:pt>
                <c:pt idx="81">
                  <c:v>0.58568677792041401</c:v>
                </c:pt>
                <c:pt idx="82">
                  <c:v>0.59772143774069686</c:v>
                </c:pt>
                <c:pt idx="83">
                  <c:v>0.61777920410781606</c:v>
                </c:pt>
                <c:pt idx="84">
                  <c:v>0.72609114249036188</c:v>
                </c:pt>
                <c:pt idx="85">
                  <c:v>0.68196405648267699</c:v>
                </c:pt>
                <c:pt idx="86">
                  <c:v>0.64184852374838175</c:v>
                </c:pt>
                <c:pt idx="87">
                  <c:v>0.65789473684211131</c:v>
                </c:pt>
                <c:pt idx="88">
                  <c:v>0.68998716302951324</c:v>
                </c:pt>
                <c:pt idx="89">
                  <c:v>0.71405648267007904</c:v>
                </c:pt>
                <c:pt idx="90">
                  <c:v>0.71806803594352564</c:v>
                </c:pt>
                <c:pt idx="91">
                  <c:v>0.68196405648267699</c:v>
                </c:pt>
                <c:pt idx="92">
                  <c:v>0.69801026957637802</c:v>
                </c:pt>
                <c:pt idx="93">
                  <c:v>0.76620667522465713</c:v>
                </c:pt>
                <c:pt idx="94">
                  <c:v>0.90259948652118682</c:v>
                </c:pt>
                <c:pt idx="95">
                  <c:v>0.69801026957637802</c:v>
                </c:pt>
                <c:pt idx="96">
                  <c:v>0.79027599486522282</c:v>
                </c:pt>
                <c:pt idx="97">
                  <c:v>0.62580231065468073</c:v>
                </c:pt>
                <c:pt idx="98">
                  <c:v>0.72207958921694371</c:v>
                </c:pt>
                <c:pt idx="99">
                  <c:v>0.73812580231064473</c:v>
                </c:pt>
                <c:pt idx="100">
                  <c:v>0.64987163029524653</c:v>
                </c:pt>
                <c:pt idx="101">
                  <c:v>0.66992939666239415</c:v>
                </c:pt>
                <c:pt idx="102">
                  <c:v>-4.0115532734181225E-3</c:v>
                </c:pt>
                <c:pt idx="103">
                  <c:v>-0.14441591784339444</c:v>
                </c:pt>
              </c:numCache>
            </c:numRef>
          </c:yVal>
          <c:smooth val="0"/>
        </c:ser>
        <c:ser>
          <c:idx val="3"/>
          <c:order val="3"/>
          <c:tx>
            <c:v>Co-injection at 16 ft/day</c:v>
          </c:tx>
          <c:spPr>
            <a:ln w="28575">
              <a:noFill/>
            </a:ln>
          </c:spPr>
          <c:marker>
            <c:symbol val="circle"/>
            <c:size val="7"/>
          </c:marker>
          <c:xVal>
            <c:numRef>
              <c:f>'WAG followed by co-injection 80'!$J$526:$J$546</c:f>
              <c:numCache>
                <c:formatCode>General</c:formatCode>
                <c:ptCount val="21"/>
                <c:pt idx="0">
                  <c:v>1.6066252587991718</c:v>
                </c:pt>
                <c:pt idx="1">
                  <c:v>1.6467908902691508</c:v>
                </c:pt>
                <c:pt idx="2">
                  <c:v>1.6869565217391302</c:v>
                </c:pt>
                <c:pt idx="3">
                  <c:v>1.7271221532091094</c:v>
                </c:pt>
                <c:pt idx="4">
                  <c:v>1.7672877846790889</c:v>
                </c:pt>
                <c:pt idx="5">
                  <c:v>1.8074534161490681</c:v>
                </c:pt>
                <c:pt idx="6">
                  <c:v>1.8476190476190475</c:v>
                </c:pt>
                <c:pt idx="7">
                  <c:v>1.8877846790890267</c:v>
                </c:pt>
                <c:pt idx="8">
                  <c:v>1.9279503105590059</c:v>
                </c:pt>
                <c:pt idx="9">
                  <c:v>1.9681159420289853</c:v>
                </c:pt>
                <c:pt idx="10">
                  <c:v>2.0082815734989645</c:v>
                </c:pt>
                <c:pt idx="11">
                  <c:v>2.0484472049689435</c:v>
                </c:pt>
                <c:pt idx="12">
                  <c:v>2.0886128364389229</c:v>
                </c:pt>
                <c:pt idx="13">
                  <c:v>2.1287784679089023</c:v>
                </c:pt>
                <c:pt idx="14">
                  <c:v>2.1689440993788818</c:v>
                </c:pt>
                <c:pt idx="15">
                  <c:v>2.2091097308488608</c:v>
                </c:pt>
                <c:pt idx="16">
                  <c:v>2.2492753623188402</c:v>
                </c:pt>
                <c:pt idx="17">
                  <c:v>2.2894409937888196</c:v>
                </c:pt>
                <c:pt idx="18">
                  <c:v>2.3296066252587986</c:v>
                </c:pt>
                <c:pt idx="19">
                  <c:v>2.3697722567287784</c:v>
                </c:pt>
                <c:pt idx="20">
                  <c:v>2.4099378881987574</c:v>
                </c:pt>
              </c:numCache>
            </c:numRef>
          </c:xVal>
          <c:yVal>
            <c:numRef>
              <c:f>'WAG followed by co-injection 80'!$M$526:$M$546</c:f>
              <c:numCache>
                <c:formatCode>General</c:formatCode>
                <c:ptCount val="21"/>
                <c:pt idx="0">
                  <c:v>0.10304183586398927</c:v>
                </c:pt>
                <c:pt idx="1">
                  <c:v>0.5004889170536323</c:v>
                </c:pt>
                <c:pt idx="2">
                  <c:v>0.34040606490779857</c:v>
                </c:pt>
                <c:pt idx="3">
                  <c:v>1.4996267183775893</c:v>
                </c:pt>
                <c:pt idx="4">
                  <c:v>0.11224199978040776</c:v>
                </c:pt>
                <c:pt idx="5">
                  <c:v>1.7112304884553984</c:v>
                </c:pt>
                <c:pt idx="6">
                  <c:v>0.34224609769107966</c:v>
                </c:pt>
                <c:pt idx="7">
                  <c:v>1.7443510785545362</c:v>
                </c:pt>
                <c:pt idx="8">
                  <c:v>1.2457021942841981</c:v>
                </c:pt>
                <c:pt idx="9">
                  <c:v>2.6386070112312363</c:v>
                </c:pt>
                <c:pt idx="10">
                  <c:v>1.9209942257499391</c:v>
                </c:pt>
                <c:pt idx="11">
                  <c:v>1.8032321276196748</c:v>
                </c:pt>
                <c:pt idx="12">
                  <c:v>2.7490089782283498</c:v>
                </c:pt>
                <c:pt idx="13">
                  <c:v>2.5502854376335349</c:v>
                </c:pt>
                <c:pt idx="14">
                  <c:v>2.7545290765782062</c:v>
                </c:pt>
                <c:pt idx="15">
                  <c:v>2.6018063555655231</c:v>
                </c:pt>
                <c:pt idx="16">
                  <c:v>2.1178777335614729</c:v>
                </c:pt>
                <c:pt idx="17">
                  <c:v>4.0959129755932437</c:v>
                </c:pt>
                <c:pt idx="18">
                  <c:v>12.709106434152092</c:v>
                </c:pt>
                <c:pt idx="19">
                  <c:v>8.5635125734101418</c:v>
                </c:pt>
                <c:pt idx="20">
                  <c:v>5.0104092688860735</c:v>
                </c:pt>
              </c:numCache>
            </c:numRef>
          </c:yVal>
          <c:smooth val="0"/>
        </c:ser>
        <c:ser>
          <c:idx val="4"/>
          <c:order val="4"/>
          <c:tx>
            <c:v>Co-injection at 4 ft/day</c:v>
          </c:tx>
          <c:spPr>
            <a:ln w="28575">
              <a:noFill/>
            </a:ln>
          </c:spPr>
          <c:xVal>
            <c:numRef>
              <c:f>'WAG followed by co-injection 80'!$J$547:$J$967</c:f>
              <c:numCache>
                <c:formatCode>General</c:formatCode>
                <c:ptCount val="421"/>
                <c:pt idx="0">
                  <c:v>2.4199792960662525</c:v>
                </c:pt>
                <c:pt idx="1">
                  <c:v>2.4300207039337467</c:v>
                </c:pt>
                <c:pt idx="2">
                  <c:v>2.4400621118012418</c:v>
                </c:pt>
                <c:pt idx="3">
                  <c:v>2.4501035196687369</c:v>
                </c:pt>
                <c:pt idx="4">
                  <c:v>2.4601449275362315</c:v>
                </c:pt>
                <c:pt idx="5">
                  <c:v>2.4701863354037261</c:v>
                </c:pt>
                <c:pt idx="6">
                  <c:v>2.4802277432712212</c:v>
                </c:pt>
                <c:pt idx="7">
                  <c:v>2.4902691511387163</c:v>
                </c:pt>
                <c:pt idx="8">
                  <c:v>2.5003105590062105</c:v>
                </c:pt>
                <c:pt idx="9">
                  <c:v>2.5103519668737055</c:v>
                </c:pt>
                <c:pt idx="10">
                  <c:v>2.5203933747412006</c:v>
                </c:pt>
                <c:pt idx="11">
                  <c:v>2.5304347826086953</c:v>
                </c:pt>
                <c:pt idx="12">
                  <c:v>2.5404761904761899</c:v>
                </c:pt>
                <c:pt idx="13">
                  <c:v>2.550517598343685</c:v>
                </c:pt>
                <c:pt idx="14">
                  <c:v>2.5605590062111796</c:v>
                </c:pt>
                <c:pt idx="15">
                  <c:v>2.5706004140786747</c:v>
                </c:pt>
                <c:pt idx="16">
                  <c:v>2.5806418219461693</c:v>
                </c:pt>
                <c:pt idx="17">
                  <c:v>2.5906832298136639</c:v>
                </c:pt>
                <c:pt idx="18">
                  <c:v>2.600724637681159</c:v>
                </c:pt>
                <c:pt idx="19">
                  <c:v>2.6107660455486541</c:v>
                </c:pt>
                <c:pt idx="20">
                  <c:v>2.6208074534161487</c:v>
                </c:pt>
                <c:pt idx="21">
                  <c:v>2.6308488612836434</c:v>
                </c:pt>
                <c:pt idx="22">
                  <c:v>2.6408902691511384</c:v>
                </c:pt>
                <c:pt idx="23">
                  <c:v>2.6509316770186331</c:v>
                </c:pt>
                <c:pt idx="24">
                  <c:v>2.6609730848861277</c:v>
                </c:pt>
                <c:pt idx="25">
                  <c:v>2.6710144927536228</c:v>
                </c:pt>
                <c:pt idx="26">
                  <c:v>2.6810559006211179</c:v>
                </c:pt>
                <c:pt idx="27">
                  <c:v>2.6910973084886121</c:v>
                </c:pt>
                <c:pt idx="28">
                  <c:v>2.7011387163561071</c:v>
                </c:pt>
                <c:pt idx="29">
                  <c:v>2.7111801242236022</c:v>
                </c:pt>
                <c:pt idx="30">
                  <c:v>2.7212215320910973</c:v>
                </c:pt>
                <c:pt idx="31">
                  <c:v>2.7312629399585915</c:v>
                </c:pt>
                <c:pt idx="32">
                  <c:v>2.7413043478260866</c:v>
                </c:pt>
                <c:pt idx="33">
                  <c:v>2.7513457556935816</c:v>
                </c:pt>
                <c:pt idx="34">
                  <c:v>2.7613871635610763</c:v>
                </c:pt>
                <c:pt idx="35">
                  <c:v>2.7714285714285709</c:v>
                </c:pt>
                <c:pt idx="36">
                  <c:v>2.781469979296066</c:v>
                </c:pt>
                <c:pt idx="37">
                  <c:v>2.7915113871635606</c:v>
                </c:pt>
                <c:pt idx="38">
                  <c:v>2.8015527950310553</c:v>
                </c:pt>
                <c:pt idx="39">
                  <c:v>2.8115942028985503</c:v>
                </c:pt>
                <c:pt idx="40">
                  <c:v>2.821635610766045</c:v>
                </c:pt>
                <c:pt idx="41">
                  <c:v>2.83167701863354</c:v>
                </c:pt>
                <c:pt idx="42">
                  <c:v>2.8417184265010347</c:v>
                </c:pt>
                <c:pt idx="43">
                  <c:v>2.8517598343685293</c:v>
                </c:pt>
                <c:pt idx="44">
                  <c:v>2.8618012422360244</c:v>
                </c:pt>
                <c:pt idx="45">
                  <c:v>2.8718426501035195</c:v>
                </c:pt>
                <c:pt idx="46">
                  <c:v>2.8818840579710137</c:v>
                </c:pt>
                <c:pt idx="47">
                  <c:v>2.8919254658385087</c:v>
                </c:pt>
                <c:pt idx="48">
                  <c:v>2.9019668737060038</c:v>
                </c:pt>
                <c:pt idx="49">
                  <c:v>2.9120082815734984</c:v>
                </c:pt>
                <c:pt idx="50">
                  <c:v>2.9220496894409931</c:v>
                </c:pt>
                <c:pt idx="51">
                  <c:v>2.9320910973084882</c:v>
                </c:pt>
                <c:pt idx="52">
                  <c:v>2.9421325051759832</c:v>
                </c:pt>
                <c:pt idx="53">
                  <c:v>2.9521739130434779</c:v>
                </c:pt>
                <c:pt idx="54">
                  <c:v>2.9622153209109725</c:v>
                </c:pt>
                <c:pt idx="55">
                  <c:v>2.9722567287784676</c:v>
                </c:pt>
                <c:pt idx="56">
                  <c:v>2.9822981366459627</c:v>
                </c:pt>
                <c:pt idx="57">
                  <c:v>2.9923395445134569</c:v>
                </c:pt>
                <c:pt idx="58">
                  <c:v>3.0023809523809519</c:v>
                </c:pt>
                <c:pt idx="59">
                  <c:v>3.012422360248447</c:v>
                </c:pt>
                <c:pt idx="60">
                  <c:v>3.0224637681159416</c:v>
                </c:pt>
                <c:pt idx="61">
                  <c:v>3.0325051759834363</c:v>
                </c:pt>
                <c:pt idx="62">
                  <c:v>3.0425465838509314</c:v>
                </c:pt>
                <c:pt idx="63">
                  <c:v>3.052587991718426</c:v>
                </c:pt>
                <c:pt idx="64">
                  <c:v>3.0626293995859211</c:v>
                </c:pt>
                <c:pt idx="65">
                  <c:v>3.0726708074534157</c:v>
                </c:pt>
                <c:pt idx="66">
                  <c:v>3.0827122153209103</c:v>
                </c:pt>
                <c:pt idx="67">
                  <c:v>3.0927536231884054</c:v>
                </c:pt>
                <c:pt idx="68">
                  <c:v>3.1027950310559</c:v>
                </c:pt>
                <c:pt idx="69">
                  <c:v>3.1128364389233947</c:v>
                </c:pt>
                <c:pt idx="70">
                  <c:v>3.1228778467908898</c:v>
                </c:pt>
                <c:pt idx="71">
                  <c:v>3.1329192546583848</c:v>
                </c:pt>
                <c:pt idx="72">
                  <c:v>3.142960662525879</c:v>
                </c:pt>
                <c:pt idx="73">
                  <c:v>3.1530020703933741</c:v>
                </c:pt>
                <c:pt idx="74">
                  <c:v>3.1630434782608692</c:v>
                </c:pt>
                <c:pt idx="75">
                  <c:v>3.1730848861283638</c:v>
                </c:pt>
                <c:pt idx="76">
                  <c:v>3.1831262939958584</c:v>
                </c:pt>
                <c:pt idx="77">
                  <c:v>3.1931677018633535</c:v>
                </c:pt>
                <c:pt idx="78">
                  <c:v>3.2032091097308486</c:v>
                </c:pt>
                <c:pt idx="79">
                  <c:v>3.2132505175983437</c:v>
                </c:pt>
                <c:pt idx="80">
                  <c:v>3.2232919254658379</c:v>
                </c:pt>
                <c:pt idx="81">
                  <c:v>3.2333333333333329</c:v>
                </c:pt>
                <c:pt idx="82">
                  <c:v>3.243374741200828</c:v>
                </c:pt>
                <c:pt idx="83">
                  <c:v>3.2534161490683222</c:v>
                </c:pt>
                <c:pt idx="84">
                  <c:v>3.2634575569358173</c:v>
                </c:pt>
                <c:pt idx="85">
                  <c:v>3.2734989648033124</c:v>
                </c:pt>
                <c:pt idx="86">
                  <c:v>3.283540372670807</c:v>
                </c:pt>
                <c:pt idx="87">
                  <c:v>3.2935817805383016</c:v>
                </c:pt>
                <c:pt idx="88">
                  <c:v>3.3036231884057967</c:v>
                </c:pt>
                <c:pt idx="89">
                  <c:v>3.3136645962732914</c:v>
                </c:pt>
                <c:pt idx="90">
                  <c:v>3.3237060041407864</c:v>
                </c:pt>
                <c:pt idx="91">
                  <c:v>3.3337474120082811</c:v>
                </c:pt>
                <c:pt idx="92">
                  <c:v>3.3437888198757757</c:v>
                </c:pt>
                <c:pt idx="93">
                  <c:v>3.3538302277432708</c:v>
                </c:pt>
                <c:pt idx="94">
                  <c:v>3.3638716356107654</c:v>
                </c:pt>
                <c:pt idx="95">
                  <c:v>3.37391304347826</c:v>
                </c:pt>
                <c:pt idx="96">
                  <c:v>3.3839544513457551</c:v>
                </c:pt>
                <c:pt idx="97">
                  <c:v>3.3939958592132502</c:v>
                </c:pt>
                <c:pt idx="98">
                  <c:v>3.4040372670807444</c:v>
                </c:pt>
                <c:pt idx="99">
                  <c:v>3.4140786749482395</c:v>
                </c:pt>
                <c:pt idx="100">
                  <c:v>3.4241200828157345</c:v>
                </c:pt>
                <c:pt idx="101">
                  <c:v>3.4341614906832292</c:v>
                </c:pt>
                <c:pt idx="102">
                  <c:v>3.4442028985507243</c:v>
                </c:pt>
                <c:pt idx="103">
                  <c:v>3.4542443064182189</c:v>
                </c:pt>
                <c:pt idx="104">
                  <c:v>3.4642857142857135</c:v>
                </c:pt>
                <c:pt idx="105">
                  <c:v>3.474327122153209</c:v>
                </c:pt>
                <c:pt idx="106">
                  <c:v>3.4843685300207032</c:v>
                </c:pt>
                <c:pt idx="107">
                  <c:v>3.4944099378881983</c:v>
                </c:pt>
                <c:pt idx="108">
                  <c:v>3.5044513457556934</c:v>
                </c:pt>
                <c:pt idx="109">
                  <c:v>3.5144927536231876</c:v>
                </c:pt>
                <c:pt idx="110">
                  <c:v>3.5245341614906827</c:v>
                </c:pt>
                <c:pt idx="111">
                  <c:v>3.5345755693581777</c:v>
                </c:pt>
                <c:pt idx="112">
                  <c:v>3.5446169772256724</c:v>
                </c:pt>
                <c:pt idx="113">
                  <c:v>3.554658385093167</c:v>
                </c:pt>
                <c:pt idx="114">
                  <c:v>3.5646997929606621</c:v>
                </c:pt>
                <c:pt idx="115">
                  <c:v>3.5747412008281567</c:v>
                </c:pt>
                <c:pt idx="116">
                  <c:v>3.5847826086956518</c:v>
                </c:pt>
                <c:pt idx="117">
                  <c:v>3.5948240165631464</c:v>
                </c:pt>
                <c:pt idx="118">
                  <c:v>3.6048654244306411</c:v>
                </c:pt>
                <c:pt idx="119">
                  <c:v>3.6149068322981361</c:v>
                </c:pt>
                <c:pt idx="120">
                  <c:v>3.6249482401656312</c:v>
                </c:pt>
                <c:pt idx="121">
                  <c:v>3.6349896480331254</c:v>
                </c:pt>
                <c:pt idx="122">
                  <c:v>3.6450310559006205</c:v>
                </c:pt>
                <c:pt idx="123">
                  <c:v>3.6550724637681156</c:v>
                </c:pt>
                <c:pt idx="124">
                  <c:v>3.6651138716356098</c:v>
                </c:pt>
                <c:pt idx="125">
                  <c:v>3.6751552795031048</c:v>
                </c:pt>
                <c:pt idx="126">
                  <c:v>3.6851966873705999</c:v>
                </c:pt>
                <c:pt idx="127">
                  <c:v>3.6952380952380945</c:v>
                </c:pt>
                <c:pt idx="128">
                  <c:v>3.7052795031055896</c:v>
                </c:pt>
                <c:pt idx="129">
                  <c:v>3.7153209109730843</c:v>
                </c:pt>
                <c:pt idx="130">
                  <c:v>3.7253623188405789</c:v>
                </c:pt>
                <c:pt idx="131">
                  <c:v>3.7354037267080744</c:v>
                </c:pt>
                <c:pt idx="132">
                  <c:v>3.7454451345755686</c:v>
                </c:pt>
                <c:pt idx="133">
                  <c:v>3.7554865424430637</c:v>
                </c:pt>
                <c:pt idx="134">
                  <c:v>3.7655279503105588</c:v>
                </c:pt>
                <c:pt idx="135">
                  <c:v>3.7755693581780534</c:v>
                </c:pt>
                <c:pt idx="136">
                  <c:v>3.785610766045548</c:v>
                </c:pt>
                <c:pt idx="137">
                  <c:v>3.7956521739130431</c:v>
                </c:pt>
                <c:pt idx="138">
                  <c:v>3.8056935817805377</c:v>
                </c:pt>
                <c:pt idx="139">
                  <c:v>3.8157349896480324</c:v>
                </c:pt>
                <c:pt idx="140">
                  <c:v>3.8257763975155274</c:v>
                </c:pt>
                <c:pt idx="141">
                  <c:v>3.8358178053830221</c:v>
                </c:pt>
                <c:pt idx="142">
                  <c:v>3.8458592132505172</c:v>
                </c:pt>
                <c:pt idx="143">
                  <c:v>3.8559006211180118</c:v>
                </c:pt>
                <c:pt idx="144">
                  <c:v>3.8659420289855064</c:v>
                </c:pt>
                <c:pt idx="145">
                  <c:v>3.8759834368530015</c:v>
                </c:pt>
                <c:pt idx="146">
                  <c:v>3.8860248447204966</c:v>
                </c:pt>
                <c:pt idx="147">
                  <c:v>3.8960662525879908</c:v>
                </c:pt>
                <c:pt idx="148">
                  <c:v>3.9061076604554859</c:v>
                </c:pt>
                <c:pt idx="149">
                  <c:v>3.9161490683229809</c:v>
                </c:pt>
                <c:pt idx="150">
                  <c:v>3.9261904761904756</c:v>
                </c:pt>
                <c:pt idx="151">
                  <c:v>3.9362318840579702</c:v>
                </c:pt>
                <c:pt idx="152">
                  <c:v>3.9462732919254653</c:v>
                </c:pt>
                <c:pt idx="153">
                  <c:v>3.9563146997929599</c:v>
                </c:pt>
                <c:pt idx="154">
                  <c:v>3.966356107660455</c:v>
                </c:pt>
                <c:pt idx="155">
                  <c:v>3.9763975155279496</c:v>
                </c:pt>
                <c:pt idx="156">
                  <c:v>3.9864389233954443</c:v>
                </c:pt>
                <c:pt idx="157">
                  <c:v>3.9964803312629398</c:v>
                </c:pt>
                <c:pt idx="158">
                  <c:v>4.0065217391304344</c:v>
                </c:pt>
                <c:pt idx="159">
                  <c:v>4.016563146997929</c:v>
                </c:pt>
                <c:pt idx="160">
                  <c:v>4.0266045548654237</c:v>
                </c:pt>
                <c:pt idx="161">
                  <c:v>4.0366459627329183</c:v>
                </c:pt>
                <c:pt idx="162">
                  <c:v>4.0466873706004138</c:v>
                </c:pt>
                <c:pt idx="163">
                  <c:v>4.0567287784679085</c:v>
                </c:pt>
                <c:pt idx="164">
                  <c:v>4.0667701863354031</c:v>
                </c:pt>
                <c:pt idx="165">
                  <c:v>4.0768115942028977</c:v>
                </c:pt>
                <c:pt idx="166">
                  <c:v>4.0868530020703933</c:v>
                </c:pt>
                <c:pt idx="167">
                  <c:v>4.096894409937887</c:v>
                </c:pt>
                <c:pt idx="168">
                  <c:v>4.1069358178053825</c:v>
                </c:pt>
                <c:pt idx="169">
                  <c:v>4.1169772256728772</c:v>
                </c:pt>
                <c:pt idx="170">
                  <c:v>4.1270186335403718</c:v>
                </c:pt>
                <c:pt idx="171">
                  <c:v>4.1370600414078664</c:v>
                </c:pt>
                <c:pt idx="172">
                  <c:v>4.147101449275362</c:v>
                </c:pt>
                <c:pt idx="173">
                  <c:v>4.1571428571428566</c:v>
                </c:pt>
                <c:pt idx="174">
                  <c:v>4.1671842650103521</c:v>
                </c:pt>
                <c:pt idx="175">
                  <c:v>4.1772256728778459</c:v>
                </c:pt>
                <c:pt idx="176">
                  <c:v>4.1872670807453405</c:v>
                </c:pt>
                <c:pt idx="177">
                  <c:v>4.1973084886128351</c:v>
                </c:pt>
                <c:pt idx="178">
                  <c:v>4.2073498964803306</c:v>
                </c:pt>
                <c:pt idx="179">
                  <c:v>4.2173913043478253</c:v>
                </c:pt>
                <c:pt idx="180">
                  <c:v>4.2274327122153208</c:v>
                </c:pt>
                <c:pt idx="181">
                  <c:v>4.2374741200828154</c:v>
                </c:pt>
                <c:pt idx="182">
                  <c:v>4.2475155279503092</c:v>
                </c:pt>
                <c:pt idx="183">
                  <c:v>4.2575569358178047</c:v>
                </c:pt>
                <c:pt idx="184">
                  <c:v>4.2675983436852993</c:v>
                </c:pt>
                <c:pt idx="185">
                  <c:v>4.2776397515527949</c:v>
                </c:pt>
                <c:pt idx="186">
                  <c:v>4.2876811594202895</c:v>
                </c:pt>
                <c:pt idx="187">
                  <c:v>4.2977225672877841</c:v>
                </c:pt>
                <c:pt idx="188">
                  <c:v>4.3077639751552788</c:v>
                </c:pt>
                <c:pt idx="189">
                  <c:v>4.3178053830227743</c:v>
                </c:pt>
                <c:pt idx="190">
                  <c:v>4.327846790890268</c:v>
                </c:pt>
                <c:pt idx="191">
                  <c:v>4.3378881987577635</c:v>
                </c:pt>
                <c:pt idx="192">
                  <c:v>4.3479296066252582</c:v>
                </c:pt>
                <c:pt idx="193">
                  <c:v>4.3579710144927528</c:v>
                </c:pt>
                <c:pt idx="194">
                  <c:v>4.3680124223602474</c:v>
                </c:pt>
                <c:pt idx="195">
                  <c:v>4.378053830227743</c:v>
                </c:pt>
                <c:pt idx="196">
                  <c:v>4.3880952380952376</c:v>
                </c:pt>
                <c:pt idx="197">
                  <c:v>4.3981366459627322</c:v>
                </c:pt>
                <c:pt idx="198">
                  <c:v>4.4081780538302269</c:v>
                </c:pt>
                <c:pt idx="199">
                  <c:v>4.4182194616977215</c:v>
                </c:pt>
                <c:pt idx="200">
                  <c:v>4.4282608695652161</c:v>
                </c:pt>
                <c:pt idx="201">
                  <c:v>4.4383022774327117</c:v>
                </c:pt>
                <c:pt idx="202">
                  <c:v>4.4483436853002072</c:v>
                </c:pt>
                <c:pt idx="203">
                  <c:v>4.4583850931677018</c:v>
                </c:pt>
                <c:pt idx="204">
                  <c:v>4.4684265010351965</c:v>
                </c:pt>
                <c:pt idx="205">
                  <c:v>4.4784679089026902</c:v>
                </c:pt>
                <c:pt idx="206">
                  <c:v>4.4885093167701848</c:v>
                </c:pt>
                <c:pt idx="207">
                  <c:v>4.4985507246376804</c:v>
                </c:pt>
                <c:pt idx="208">
                  <c:v>4.5085921325051759</c:v>
                </c:pt>
                <c:pt idx="209">
                  <c:v>4.5186335403726705</c:v>
                </c:pt>
                <c:pt idx="210">
                  <c:v>4.5286749482401651</c:v>
                </c:pt>
                <c:pt idx="211">
                  <c:v>4.5387163561076598</c:v>
                </c:pt>
                <c:pt idx="212">
                  <c:v>4.5487577639751535</c:v>
                </c:pt>
                <c:pt idx="213">
                  <c:v>4.558799171842649</c:v>
                </c:pt>
                <c:pt idx="214">
                  <c:v>4.5688405797101446</c:v>
                </c:pt>
                <c:pt idx="215">
                  <c:v>4.5788819875776392</c:v>
                </c:pt>
                <c:pt idx="216">
                  <c:v>4.5889233954451338</c:v>
                </c:pt>
                <c:pt idx="217">
                  <c:v>4.5989648033126285</c:v>
                </c:pt>
                <c:pt idx="218">
                  <c:v>4.609006211180124</c:v>
                </c:pt>
                <c:pt idx="219">
                  <c:v>4.6190476190476186</c:v>
                </c:pt>
                <c:pt idx="220">
                  <c:v>4.6290890269151133</c:v>
                </c:pt>
                <c:pt idx="221">
                  <c:v>4.6391304347826079</c:v>
                </c:pt>
                <c:pt idx="222">
                  <c:v>4.6491718426501025</c:v>
                </c:pt>
                <c:pt idx="223">
                  <c:v>4.6592132505175972</c:v>
                </c:pt>
                <c:pt idx="224">
                  <c:v>4.6692546583850927</c:v>
                </c:pt>
                <c:pt idx="225">
                  <c:v>4.6792960662525873</c:v>
                </c:pt>
                <c:pt idx="226">
                  <c:v>4.6893374741200828</c:v>
                </c:pt>
                <c:pt idx="227">
                  <c:v>4.6993788819875766</c:v>
                </c:pt>
                <c:pt idx="228">
                  <c:v>4.7094202898550712</c:v>
                </c:pt>
                <c:pt idx="229">
                  <c:v>4.7194616977225659</c:v>
                </c:pt>
                <c:pt idx="230">
                  <c:v>4.7295031055900614</c:v>
                </c:pt>
                <c:pt idx="231">
                  <c:v>4.7395445134575569</c:v>
                </c:pt>
                <c:pt idx="232">
                  <c:v>4.7495859213250515</c:v>
                </c:pt>
                <c:pt idx="233">
                  <c:v>4.7596273291925462</c:v>
                </c:pt>
                <c:pt idx="234">
                  <c:v>4.7696687370600408</c:v>
                </c:pt>
                <c:pt idx="235">
                  <c:v>4.7797101449275345</c:v>
                </c:pt>
                <c:pt idx="236">
                  <c:v>4.7897515527950301</c:v>
                </c:pt>
                <c:pt idx="237">
                  <c:v>4.7997929606625256</c:v>
                </c:pt>
                <c:pt idx="238">
                  <c:v>4.8098343685300202</c:v>
                </c:pt>
                <c:pt idx="239">
                  <c:v>4.8198757763975149</c:v>
                </c:pt>
                <c:pt idx="240">
                  <c:v>4.8299171842650095</c:v>
                </c:pt>
                <c:pt idx="241">
                  <c:v>4.839958592132505</c:v>
                </c:pt>
                <c:pt idx="242">
                  <c:v>4.8499999999999988</c:v>
                </c:pt>
                <c:pt idx="243">
                  <c:v>4.8600414078674943</c:v>
                </c:pt>
                <c:pt idx="244">
                  <c:v>4.8700828157349889</c:v>
                </c:pt>
                <c:pt idx="245">
                  <c:v>4.8801242236024835</c:v>
                </c:pt>
                <c:pt idx="246">
                  <c:v>4.8901656314699782</c:v>
                </c:pt>
                <c:pt idx="247">
                  <c:v>4.9002070393374737</c:v>
                </c:pt>
                <c:pt idx="248">
                  <c:v>4.9102484472049683</c:v>
                </c:pt>
                <c:pt idx="249">
                  <c:v>4.9202898550724639</c:v>
                </c:pt>
                <c:pt idx="250">
                  <c:v>4.9303312629399576</c:v>
                </c:pt>
                <c:pt idx="251">
                  <c:v>4.9403726708074522</c:v>
                </c:pt>
                <c:pt idx="252">
                  <c:v>4.9504140786749469</c:v>
                </c:pt>
                <c:pt idx="253">
                  <c:v>4.9604554865424424</c:v>
                </c:pt>
                <c:pt idx="254">
                  <c:v>4.9704968944099379</c:v>
                </c:pt>
                <c:pt idx="255">
                  <c:v>4.9805383022774325</c:v>
                </c:pt>
                <c:pt idx="256">
                  <c:v>4.9905797101449272</c:v>
                </c:pt>
                <c:pt idx="257">
                  <c:v>5.0006211180124209</c:v>
                </c:pt>
                <c:pt idx="258">
                  <c:v>5.0106625258799156</c:v>
                </c:pt>
                <c:pt idx="259">
                  <c:v>5.0207039337474111</c:v>
                </c:pt>
                <c:pt idx="260">
                  <c:v>5.0307453416149066</c:v>
                </c:pt>
                <c:pt idx="261">
                  <c:v>5.0407867494824012</c:v>
                </c:pt>
                <c:pt idx="262">
                  <c:v>5.0508281573498959</c:v>
                </c:pt>
                <c:pt idx="263">
                  <c:v>5.0608695652173905</c:v>
                </c:pt>
                <c:pt idx="264">
                  <c:v>5.0709109730848851</c:v>
                </c:pt>
                <c:pt idx="265">
                  <c:v>5.0809523809523798</c:v>
                </c:pt>
                <c:pt idx="266">
                  <c:v>5.0909937888198753</c:v>
                </c:pt>
                <c:pt idx="267">
                  <c:v>5.1010351966873699</c:v>
                </c:pt>
                <c:pt idx="268">
                  <c:v>5.1110766045548646</c:v>
                </c:pt>
                <c:pt idx="269">
                  <c:v>5.1211180124223592</c:v>
                </c:pt>
                <c:pt idx="270">
                  <c:v>5.1311594202898547</c:v>
                </c:pt>
                <c:pt idx="271">
                  <c:v>5.1412008281573494</c:v>
                </c:pt>
                <c:pt idx="272">
                  <c:v>5.151242236024844</c:v>
                </c:pt>
                <c:pt idx="273">
                  <c:v>5.1612836438923386</c:v>
                </c:pt>
                <c:pt idx="274">
                  <c:v>5.1713250517598333</c:v>
                </c:pt>
                <c:pt idx="275">
                  <c:v>5.1813664596273279</c:v>
                </c:pt>
                <c:pt idx="276">
                  <c:v>5.1914078674948234</c:v>
                </c:pt>
                <c:pt idx="277">
                  <c:v>5.201449275362318</c:v>
                </c:pt>
                <c:pt idx="278">
                  <c:v>5.2114906832298136</c:v>
                </c:pt>
                <c:pt idx="279">
                  <c:v>5.2215320910973082</c:v>
                </c:pt>
                <c:pt idx="280">
                  <c:v>5.2315734989648019</c:v>
                </c:pt>
                <c:pt idx="281">
                  <c:v>5.2416149068322966</c:v>
                </c:pt>
                <c:pt idx="282">
                  <c:v>5.2516563146997921</c:v>
                </c:pt>
                <c:pt idx="283">
                  <c:v>5.2616977225672876</c:v>
                </c:pt>
                <c:pt idx="284">
                  <c:v>5.2717391304347823</c:v>
                </c:pt>
                <c:pt idx="285">
                  <c:v>5.2817805383022769</c:v>
                </c:pt>
                <c:pt idx="286">
                  <c:v>5.2918219461697715</c:v>
                </c:pt>
                <c:pt idx="287">
                  <c:v>5.3018633540372653</c:v>
                </c:pt>
                <c:pt idx="288">
                  <c:v>5.3119047619047608</c:v>
                </c:pt>
                <c:pt idx="289">
                  <c:v>5.3219461697722563</c:v>
                </c:pt>
                <c:pt idx="290">
                  <c:v>5.331987577639751</c:v>
                </c:pt>
                <c:pt idx="291">
                  <c:v>5.3420289855072456</c:v>
                </c:pt>
                <c:pt idx="292">
                  <c:v>5.3520703933747402</c:v>
                </c:pt>
                <c:pt idx="293">
                  <c:v>5.3621118012422357</c:v>
                </c:pt>
                <c:pt idx="294">
                  <c:v>5.3721532091097304</c:v>
                </c:pt>
                <c:pt idx="295">
                  <c:v>5.382194616977225</c:v>
                </c:pt>
                <c:pt idx="296">
                  <c:v>5.3922360248447196</c:v>
                </c:pt>
                <c:pt idx="297">
                  <c:v>5.4022774327122143</c:v>
                </c:pt>
                <c:pt idx="298">
                  <c:v>5.4123188405797089</c:v>
                </c:pt>
                <c:pt idx="299">
                  <c:v>5.4223602484472044</c:v>
                </c:pt>
                <c:pt idx="300">
                  <c:v>5.4324016563146991</c:v>
                </c:pt>
                <c:pt idx="301">
                  <c:v>5.4424430641821946</c:v>
                </c:pt>
                <c:pt idx="302">
                  <c:v>5.4524844720496883</c:v>
                </c:pt>
                <c:pt idx="303">
                  <c:v>5.462525879917183</c:v>
                </c:pt>
                <c:pt idx="304">
                  <c:v>5.4725672877846776</c:v>
                </c:pt>
                <c:pt idx="305">
                  <c:v>5.4826086956521731</c:v>
                </c:pt>
                <c:pt idx="306">
                  <c:v>5.4926501035196686</c:v>
                </c:pt>
                <c:pt idx="307">
                  <c:v>5.5026915113871633</c:v>
                </c:pt>
                <c:pt idx="308">
                  <c:v>5.5127329192546579</c:v>
                </c:pt>
                <c:pt idx="309">
                  <c:v>5.5227743271221525</c:v>
                </c:pt>
                <c:pt idx="310">
                  <c:v>5.5328157349896463</c:v>
                </c:pt>
                <c:pt idx="311">
                  <c:v>5.5428571428571418</c:v>
                </c:pt>
                <c:pt idx="312">
                  <c:v>5.5528985507246373</c:v>
                </c:pt>
                <c:pt idx="313">
                  <c:v>5.562939958592132</c:v>
                </c:pt>
                <c:pt idx="314">
                  <c:v>5.5729813664596266</c:v>
                </c:pt>
                <c:pt idx="315">
                  <c:v>5.5830227743271212</c:v>
                </c:pt>
                <c:pt idx="316">
                  <c:v>5.5930641821946159</c:v>
                </c:pt>
                <c:pt idx="317">
                  <c:v>5.6031055900621105</c:v>
                </c:pt>
                <c:pt idx="318">
                  <c:v>5.613146997929606</c:v>
                </c:pt>
                <c:pt idx="319">
                  <c:v>5.6231884057971007</c:v>
                </c:pt>
                <c:pt idx="320">
                  <c:v>5.6332298136645953</c:v>
                </c:pt>
                <c:pt idx="321">
                  <c:v>5.6432712215320899</c:v>
                </c:pt>
                <c:pt idx="322">
                  <c:v>5.6533126293995855</c:v>
                </c:pt>
                <c:pt idx="323">
                  <c:v>5.6633540372670801</c:v>
                </c:pt>
                <c:pt idx="324">
                  <c:v>5.6733954451345756</c:v>
                </c:pt>
                <c:pt idx="325">
                  <c:v>5.6834368530020694</c:v>
                </c:pt>
                <c:pt idx="326">
                  <c:v>5.693478260869564</c:v>
                </c:pt>
                <c:pt idx="327">
                  <c:v>5.7035196687370586</c:v>
                </c:pt>
                <c:pt idx="328">
                  <c:v>5.7135610766045541</c:v>
                </c:pt>
                <c:pt idx="329">
                  <c:v>5.7236024844720488</c:v>
                </c:pt>
                <c:pt idx="330">
                  <c:v>5.7336438923395443</c:v>
                </c:pt>
                <c:pt idx="331">
                  <c:v>5.7436853002070389</c:v>
                </c:pt>
                <c:pt idx="332">
                  <c:v>5.7537267080745327</c:v>
                </c:pt>
                <c:pt idx="333">
                  <c:v>5.7637681159420273</c:v>
                </c:pt>
                <c:pt idx="334">
                  <c:v>5.7738095238095228</c:v>
                </c:pt>
                <c:pt idx="335">
                  <c:v>5.7838509316770184</c:v>
                </c:pt>
                <c:pt idx="336">
                  <c:v>5.793892339544513</c:v>
                </c:pt>
                <c:pt idx="337">
                  <c:v>5.8039337474120076</c:v>
                </c:pt>
                <c:pt idx="338">
                  <c:v>5.8139751552795023</c:v>
                </c:pt>
                <c:pt idx="339">
                  <c:v>5.8240165631469969</c:v>
                </c:pt>
                <c:pt idx="340">
                  <c:v>5.8340579710144915</c:v>
                </c:pt>
                <c:pt idx="341">
                  <c:v>5.8440993788819871</c:v>
                </c:pt>
                <c:pt idx="342">
                  <c:v>5.8541407867494817</c:v>
                </c:pt>
                <c:pt idx="343">
                  <c:v>5.8641821946169763</c:v>
                </c:pt>
                <c:pt idx="344">
                  <c:v>5.874223602484471</c:v>
                </c:pt>
                <c:pt idx="345">
                  <c:v>5.8842650103519665</c:v>
                </c:pt>
                <c:pt idx="346">
                  <c:v>5.8943064182194611</c:v>
                </c:pt>
                <c:pt idx="347">
                  <c:v>5.9043478260869557</c:v>
                </c:pt>
                <c:pt idx="348">
                  <c:v>5.9143892339544504</c:v>
                </c:pt>
                <c:pt idx="349">
                  <c:v>5.924430641821945</c:v>
                </c:pt>
                <c:pt idx="350">
                  <c:v>5.9344720496894396</c:v>
                </c:pt>
                <c:pt idx="351">
                  <c:v>5.9445134575569352</c:v>
                </c:pt>
                <c:pt idx="352">
                  <c:v>5.9545548654244298</c:v>
                </c:pt>
                <c:pt idx="353">
                  <c:v>5.9645962732919253</c:v>
                </c:pt>
                <c:pt idx="354">
                  <c:v>5.97463768115942</c:v>
                </c:pt>
                <c:pt idx="355">
                  <c:v>5.9846790890269137</c:v>
                </c:pt>
                <c:pt idx="356">
                  <c:v>5.9947204968944083</c:v>
                </c:pt>
                <c:pt idx="357">
                  <c:v>6.0047619047619039</c:v>
                </c:pt>
                <c:pt idx="358">
                  <c:v>6.0148033126293994</c:v>
                </c:pt>
                <c:pt idx="359">
                  <c:v>6.024844720496894</c:v>
                </c:pt>
                <c:pt idx="360">
                  <c:v>6.0348861283643886</c:v>
                </c:pt>
                <c:pt idx="361">
                  <c:v>6.0449275362318833</c:v>
                </c:pt>
                <c:pt idx="362">
                  <c:v>6.054968944099377</c:v>
                </c:pt>
                <c:pt idx="363">
                  <c:v>6.0650103519668725</c:v>
                </c:pt>
                <c:pt idx="364">
                  <c:v>6.0750517598343681</c:v>
                </c:pt>
                <c:pt idx="365">
                  <c:v>6.0850931677018627</c:v>
                </c:pt>
                <c:pt idx="366">
                  <c:v>6.0951345755693573</c:v>
                </c:pt>
                <c:pt idx="367">
                  <c:v>6.105175983436852</c:v>
                </c:pt>
                <c:pt idx="368">
                  <c:v>6.1152173913043466</c:v>
                </c:pt>
                <c:pt idx="369">
                  <c:v>6.1252587991718421</c:v>
                </c:pt>
                <c:pt idx="370">
                  <c:v>6.1353002070393368</c:v>
                </c:pt>
                <c:pt idx="371">
                  <c:v>6.1453416149068314</c:v>
                </c:pt>
                <c:pt idx="372">
                  <c:v>6.155383022774326</c:v>
                </c:pt>
                <c:pt idx="373">
                  <c:v>6.1654244306418207</c:v>
                </c:pt>
                <c:pt idx="374">
                  <c:v>6.1754658385093162</c:v>
                </c:pt>
                <c:pt idx="375">
                  <c:v>6.1855072463768108</c:v>
                </c:pt>
                <c:pt idx="376">
                  <c:v>6.1955486542443063</c:v>
                </c:pt>
                <c:pt idx="377">
                  <c:v>6.2055900621118001</c:v>
                </c:pt>
                <c:pt idx="378">
                  <c:v>6.2156314699792947</c:v>
                </c:pt>
                <c:pt idx="379">
                  <c:v>6.2256728778467894</c:v>
                </c:pt>
                <c:pt idx="380">
                  <c:v>6.2357142857142849</c:v>
                </c:pt>
                <c:pt idx="381">
                  <c:v>6.2457556935817795</c:v>
                </c:pt>
                <c:pt idx="382">
                  <c:v>6.255797101449275</c:v>
                </c:pt>
                <c:pt idx="383">
                  <c:v>6.2658385093167697</c:v>
                </c:pt>
                <c:pt idx="384">
                  <c:v>6.2758799171842643</c:v>
                </c:pt>
                <c:pt idx="385">
                  <c:v>6.285921325051758</c:v>
                </c:pt>
                <c:pt idx="386">
                  <c:v>6.2959627329192536</c:v>
                </c:pt>
                <c:pt idx="387">
                  <c:v>6.3060041407867491</c:v>
                </c:pt>
                <c:pt idx="388">
                  <c:v>6.3160455486542437</c:v>
                </c:pt>
                <c:pt idx="389">
                  <c:v>6.3260869565217384</c:v>
                </c:pt>
                <c:pt idx="390">
                  <c:v>6.336128364389233</c:v>
                </c:pt>
                <c:pt idx="391">
                  <c:v>6.3461697722567276</c:v>
                </c:pt>
                <c:pt idx="392">
                  <c:v>6.3562111801242223</c:v>
                </c:pt>
                <c:pt idx="393">
                  <c:v>6.3662525879917178</c:v>
                </c:pt>
                <c:pt idx="394">
                  <c:v>6.3762939958592124</c:v>
                </c:pt>
                <c:pt idx="395">
                  <c:v>6.386335403726707</c:v>
                </c:pt>
                <c:pt idx="396">
                  <c:v>6.3963768115942017</c:v>
                </c:pt>
                <c:pt idx="397">
                  <c:v>6.4064182194616972</c:v>
                </c:pt>
                <c:pt idx="398">
                  <c:v>6.4164596273291918</c:v>
                </c:pt>
                <c:pt idx="399">
                  <c:v>6.4265010351966865</c:v>
                </c:pt>
                <c:pt idx="400">
                  <c:v>6.4365424430641811</c:v>
                </c:pt>
                <c:pt idx="401">
                  <c:v>6.4465838509316757</c:v>
                </c:pt>
                <c:pt idx="402">
                  <c:v>6.4566252587991713</c:v>
                </c:pt>
                <c:pt idx="403">
                  <c:v>6.4666666666666659</c:v>
                </c:pt>
                <c:pt idx="404">
                  <c:v>6.4767080745341605</c:v>
                </c:pt>
                <c:pt idx="405">
                  <c:v>6.4867494824016561</c:v>
                </c:pt>
                <c:pt idx="406">
                  <c:v>6.4967908902691507</c:v>
                </c:pt>
                <c:pt idx="407">
                  <c:v>6.5068322981366444</c:v>
                </c:pt>
                <c:pt idx="408">
                  <c:v>6.51687370600414</c:v>
                </c:pt>
                <c:pt idx="409">
                  <c:v>6.5269151138716346</c:v>
                </c:pt>
                <c:pt idx="410">
                  <c:v>6.5369565217391292</c:v>
                </c:pt>
                <c:pt idx="411">
                  <c:v>6.5469979296066247</c:v>
                </c:pt>
                <c:pt idx="412">
                  <c:v>6.5570393374741194</c:v>
                </c:pt>
                <c:pt idx="413">
                  <c:v>6.567080745341614</c:v>
                </c:pt>
                <c:pt idx="414">
                  <c:v>6.5771221532091095</c:v>
                </c:pt>
                <c:pt idx="415">
                  <c:v>6.5871635610766033</c:v>
                </c:pt>
                <c:pt idx="416">
                  <c:v>6.5972049689440979</c:v>
                </c:pt>
                <c:pt idx="417">
                  <c:v>6.6072463768115934</c:v>
                </c:pt>
                <c:pt idx="418">
                  <c:v>6.6172877846790881</c:v>
                </c:pt>
                <c:pt idx="419">
                  <c:v>6.6273291925465827</c:v>
                </c:pt>
                <c:pt idx="420">
                  <c:v>6.6373706004140782</c:v>
                </c:pt>
              </c:numCache>
            </c:numRef>
          </c:xVal>
          <c:yVal>
            <c:numRef>
              <c:f>'WAG followed by co-injection 80'!$O$547:$O$967</c:f>
              <c:numCache>
                <c:formatCode>0.00E+00</c:formatCode>
                <c:ptCount val="421"/>
                <c:pt idx="0">
                  <c:v>7.4053273427470989</c:v>
                </c:pt>
                <c:pt idx="1">
                  <c:v>8.9417522464698305</c:v>
                </c:pt>
                <c:pt idx="2">
                  <c:v>9.4231386392811167</c:v>
                </c:pt>
                <c:pt idx="3">
                  <c:v>7.08039152759949</c:v>
                </c:pt>
                <c:pt idx="4">
                  <c:v>6.0333761232349081</c:v>
                </c:pt>
                <c:pt idx="5">
                  <c:v>5.1628690629011516</c:v>
                </c:pt>
                <c:pt idx="6">
                  <c:v>4.0998074454428695</c:v>
                </c:pt>
                <c:pt idx="7">
                  <c:v>4.2923620025673959</c:v>
                </c:pt>
                <c:pt idx="8">
                  <c:v>4.970314505776626</c:v>
                </c:pt>
                <c:pt idx="9">
                  <c:v>13.787708600770211</c:v>
                </c:pt>
                <c:pt idx="10">
                  <c:v>13.193998716302961</c:v>
                </c:pt>
                <c:pt idx="11">
                  <c:v>5.3794929396662434</c:v>
                </c:pt>
                <c:pt idx="12">
                  <c:v>2.3066431322208074</c:v>
                </c:pt>
                <c:pt idx="13">
                  <c:v>4.2161424903722802</c:v>
                </c:pt>
                <c:pt idx="14">
                  <c:v>4.1118421052631522</c:v>
                </c:pt>
                <c:pt idx="15">
                  <c:v>3.3656931964056431</c:v>
                </c:pt>
                <c:pt idx="16">
                  <c:v>3.1089537869062847</c:v>
                </c:pt>
                <c:pt idx="17">
                  <c:v>2.5994865211810145</c:v>
                </c:pt>
                <c:pt idx="18">
                  <c:v>4.031611039794619</c:v>
                </c:pt>
                <c:pt idx="19">
                  <c:v>2.005776636713736</c:v>
                </c:pt>
                <c:pt idx="20">
                  <c:v>1.2195121951219596</c:v>
                </c:pt>
                <c:pt idx="21">
                  <c:v>3.1410462130937153</c:v>
                </c:pt>
                <c:pt idx="22">
                  <c:v>4.1198652118100174</c:v>
                </c:pt>
                <c:pt idx="23">
                  <c:v>2.3547817715019104</c:v>
                </c:pt>
                <c:pt idx="24">
                  <c:v>15.231867779204098</c:v>
                </c:pt>
                <c:pt idx="25">
                  <c:v>4.6774711168164194</c:v>
                </c:pt>
                <c:pt idx="26">
                  <c:v>8.452342747111679</c:v>
                </c:pt>
                <c:pt idx="27">
                  <c:v>6.7875481386392824</c:v>
                </c:pt>
                <c:pt idx="28">
                  <c:v>7.2448652118100032</c:v>
                </c:pt>
                <c:pt idx="29">
                  <c:v>7.6861360718870229</c:v>
                </c:pt>
                <c:pt idx="30">
                  <c:v>7.6059050064184897</c:v>
                </c:pt>
                <c:pt idx="31">
                  <c:v>7.6219512195121899</c:v>
                </c:pt>
                <c:pt idx="32">
                  <c:v>11.713735558408224</c:v>
                </c:pt>
                <c:pt idx="33">
                  <c:v>15.604942233632867</c:v>
                </c:pt>
                <c:pt idx="34">
                  <c:v>8.235718870346588</c:v>
                </c:pt>
                <c:pt idx="35">
                  <c:v>8.0913029525032218</c:v>
                </c:pt>
                <c:pt idx="36">
                  <c:v>8.701059050064174</c:v>
                </c:pt>
                <c:pt idx="37">
                  <c:v>5.5198973042361912</c:v>
                </c:pt>
                <c:pt idx="38">
                  <c:v>5.2551347881899968</c:v>
                </c:pt>
                <c:pt idx="39">
                  <c:v>6.0052952503209243</c:v>
                </c:pt>
                <c:pt idx="40">
                  <c:v>5.7405327342747015</c:v>
                </c:pt>
                <c:pt idx="41">
                  <c:v>5.840821566110411</c:v>
                </c:pt>
                <c:pt idx="42">
                  <c:v>11.424903722721435</c:v>
                </c:pt>
                <c:pt idx="43">
                  <c:v>15.424422336328623</c:v>
                </c:pt>
                <c:pt idx="44">
                  <c:v>7.5176508344030912</c:v>
                </c:pt>
                <c:pt idx="45">
                  <c:v>4.8539794608472437</c:v>
                </c:pt>
                <c:pt idx="46">
                  <c:v>8.8254172015404482</c:v>
                </c:pt>
                <c:pt idx="47">
                  <c:v>6.9680680359435252</c:v>
                </c:pt>
                <c:pt idx="48">
                  <c:v>4.8940949935815103</c:v>
                </c:pt>
                <c:pt idx="49">
                  <c:v>6.6070282413350396</c:v>
                </c:pt>
                <c:pt idx="50">
                  <c:v>7.1205070603337566</c:v>
                </c:pt>
                <c:pt idx="51">
                  <c:v>4.5009627727856225</c:v>
                </c:pt>
                <c:pt idx="52">
                  <c:v>6.1858151476251679</c:v>
                </c:pt>
                <c:pt idx="53">
                  <c:v>5.1267650834403033</c:v>
                </c:pt>
                <c:pt idx="54">
                  <c:v>8.6368741976893411</c:v>
                </c:pt>
                <c:pt idx="55">
                  <c:v>8.0632220795892096</c:v>
                </c:pt>
                <c:pt idx="56">
                  <c:v>7.1686456996148875</c:v>
                </c:pt>
                <c:pt idx="57">
                  <c:v>3.4419127086007584</c:v>
                </c:pt>
                <c:pt idx="58">
                  <c:v>9.4913350449293965</c:v>
                </c:pt>
                <c:pt idx="59">
                  <c:v>4.3204428754813797</c:v>
                </c:pt>
                <c:pt idx="60">
                  <c:v>7.3852695763799794</c:v>
                </c:pt>
                <c:pt idx="61">
                  <c:v>8.5646662387676429</c:v>
                </c:pt>
                <c:pt idx="62">
                  <c:v>8.3159499358151496</c:v>
                </c:pt>
                <c:pt idx="63">
                  <c:v>9.5876123234916584</c:v>
                </c:pt>
                <c:pt idx="64">
                  <c:v>9.234595635430038</c:v>
                </c:pt>
                <c:pt idx="65">
                  <c:v>7.8867137355584136</c:v>
                </c:pt>
                <c:pt idx="66">
                  <c:v>6.7353979460847331</c:v>
                </c:pt>
                <c:pt idx="67">
                  <c:v>7.8666559691912656</c:v>
                </c:pt>
                <c:pt idx="68">
                  <c:v>7.637997432605891</c:v>
                </c:pt>
                <c:pt idx="69">
                  <c:v>7.8746790757381309</c:v>
                </c:pt>
                <c:pt idx="70">
                  <c:v>8.5004813863928117</c:v>
                </c:pt>
                <c:pt idx="71">
                  <c:v>4.4448010269576264</c:v>
                </c:pt>
                <c:pt idx="72">
                  <c:v>7.4334082156611112</c:v>
                </c:pt>
                <c:pt idx="73">
                  <c:v>8.4603658536585442</c:v>
                </c:pt>
                <c:pt idx="74">
                  <c:v>7.5778241335045058</c:v>
                </c:pt>
                <c:pt idx="75">
                  <c:v>6.4706354300385094</c:v>
                </c:pt>
                <c:pt idx="76">
                  <c:v>15.015243902439034</c:v>
                </c:pt>
                <c:pt idx="77">
                  <c:v>17.871469833119377</c:v>
                </c:pt>
                <c:pt idx="78">
                  <c:v>17.73507702182285</c:v>
                </c:pt>
                <c:pt idx="79">
                  <c:v>17.337933247753543</c:v>
                </c:pt>
                <c:pt idx="80">
                  <c:v>17.249679075738115</c:v>
                </c:pt>
                <c:pt idx="81">
                  <c:v>16.026155327342739</c:v>
                </c:pt>
                <c:pt idx="82">
                  <c:v>15.456514762516054</c:v>
                </c:pt>
                <c:pt idx="83">
                  <c:v>15.456514762516054</c:v>
                </c:pt>
                <c:pt idx="84">
                  <c:v>15.031290115532736</c:v>
                </c:pt>
                <c:pt idx="85">
                  <c:v>14.577984595635433</c:v>
                </c:pt>
                <c:pt idx="86">
                  <c:v>14.682284980744532</c:v>
                </c:pt>
                <c:pt idx="87">
                  <c:v>14.846758664955074</c:v>
                </c:pt>
                <c:pt idx="88">
                  <c:v>14.26107188703466</c:v>
                </c:pt>
                <c:pt idx="89">
                  <c:v>9.7841784338896041</c:v>
                </c:pt>
                <c:pt idx="90">
                  <c:v>8.5405969191270774</c:v>
                </c:pt>
                <c:pt idx="91">
                  <c:v>8.9939024390243798</c:v>
                </c:pt>
                <c:pt idx="92">
                  <c:v>7.0844030808729075</c:v>
                </c:pt>
                <c:pt idx="93">
                  <c:v>4.2562580231065468</c:v>
                </c:pt>
                <c:pt idx="94">
                  <c:v>2.8522143774069262</c:v>
                </c:pt>
                <c:pt idx="95">
                  <c:v>4.5611360718870371</c:v>
                </c:pt>
                <c:pt idx="96">
                  <c:v>3.1410462130937153</c:v>
                </c:pt>
                <c:pt idx="97">
                  <c:v>2.8040757381257948</c:v>
                </c:pt>
                <c:pt idx="98">
                  <c:v>3.0648267008986001</c:v>
                </c:pt>
                <c:pt idx="99">
                  <c:v>3.5462130937098864</c:v>
                </c:pt>
                <c:pt idx="100">
                  <c:v>3.157092426187416</c:v>
                </c:pt>
                <c:pt idx="101">
                  <c:v>3.2814505776636631</c:v>
                </c:pt>
                <c:pt idx="102">
                  <c:v>4.4046854942233598</c:v>
                </c:pt>
                <c:pt idx="103">
                  <c:v>4.4969512195122041</c:v>
                </c:pt>
                <c:pt idx="104">
                  <c:v>6.6070282413350396</c:v>
                </c:pt>
                <c:pt idx="105">
                  <c:v>9.768132220795902</c:v>
                </c:pt>
                <c:pt idx="106">
                  <c:v>11.641527599486526</c:v>
                </c:pt>
                <c:pt idx="107">
                  <c:v>9.1864569961489071</c:v>
                </c:pt>
                <c:pt idx="108">
                  <c:v>20.635430038510908</c:v>
                </c:pt>
                <c:pt idx="109">
                  <c:v>15.468549422336336</c:v>
                </c:pt>
                <c:pt idx="110">
                  <c:v>16.198652118100117</c:v>
                </c:pt>
                <c:pt idx="111">
                  <c:v>15.408376123234923</c:v>
                </c:pt>
                <c:pt idx="112">
                  <c:v>9.964698331193846</c:v>
                </c:pt>
                <c:pt idx="113">
                  <c:v>10.07702182284981</c:v>
                </c:pt>
                <c:pt idx="114">
                  <c:v>6.891848523748382</c:v>
                </c:pt>
                <c:pt idx="115">
                  <c:v>7.3090500641848637</c:v>
                </c:pt>
                <c:pt idx="116">
                  <c:v>5.9852374839537772</c:v>
                </c:pt>
                <c:pt idx="117">
                  <c:v>6.911906290115529</c:v>
                </c:pt>
                <c:pt idx="118">
                  <c:v>8.5325738125802424</c:v>
                </c:pt>
                <c:pt idx="119">
                  <c:v>20.025673940949929</c:v>
                </c:pt>
                <c:pt idx="120">
                  <c:v>16.507541720154052</c:v>
                </c:pt>
                <c:pt idx="121">
                  <c:v>16.278883183568677</c:v>
                </c:pt>
                <c:pt idx="122">
                  <c:v>12.917201540436453</c:v>
                </c:pt>
                <c:pt idx="123">
                  <c:v>21.674422336328625</c:v>
                </c:pt>
                <c:pt idx="124">
                  <c:v>13.222079589216944</c:v>
                </c:pt>
                <c:pt idx="125">
                  <c:v>13.382541720154039</c:v>
                </c:pt>
                <c:pt idx="126">
                  <c:v>18.774069319640567</c:v>
                </c:pt>
                <c:pt idx="127">
                  <c:v>22.693356867779194</c:v>
                </c:pt>
                <c:pt idx="128">
                  <c:v>21.658376123234923</c:v>
                </c:pt>
                <c:pt idx="129">
                  <c:v>12.435815147625167</c:v>
                </c:pt>
                <c:pt idx="130">
                  <c:v>18.998716302952495</c:v>
                </c:pt>
                <c:pt idx="131">
                  <c:v>20.250320924261885</c:v>
                </c:pt>
                <c:pt idx="132">
                  <c:v>18.657734274711157</c:v>
                </c:pt>
                <c:pt idx="133">
                  <c:v>16.908697047496776</c:v>
                </c:pt>
                <c:pt idx="134">
                  <c:v>20.888157894736846</c:v>
                </c:pt>
                <c:pt idx="135">
                  <c:v>11.910301668806168</c:v>
                </c:pt>
                <c:pt idx="136">
                  <c:v>21.694480102695771</c:v>
                </c:pt>
                <c:pt idx="137">
                  <c:v>20.880134788189981</c:v>
                </c:pt>
                <c:pt idx="138">
                  <c:v>19.131097560975604</c:v>
                </c:pt>
                <c:pt idx="139">
                  <c:v>10.618581514762511</c:v>
                </c:pt>
                <c:pt idx="140">
                  <c:v>10.522304236200249</c:v>
                </c:pt>
                <c:pt idx="141">
                  <c:v>12.203145057766374</c:v>
                </c:pt>
                <c:pt idx="142">
                  <c:v>14.120667522464712</c:v>
                </c:pt>
                <c:pt idx="143">
                  <c:v>9.2706996148908871</c:v>
                </c:pt>
                <c:pt idx="144">
                  <c:v>6.6752246469833185</c:v>
                </c:pt>
                <c:pt idx="145">
                  <c:v>5.9812259306803588</c:v>
                </c:pt>
                <c:pt idx="146">
                  <c:v>7.5336970474967924</c:v>
                </c:pt>
                <c:pt idx="147">
                  <c:v>6.3663350449293823</c:v>
                </c:pt>
                <c:pt idx="148">
                  <c:v>6.2780808729139839</c:v>
                </c:pt>
                <c:pt idx="149">
                  <c:v>6.5267971758665064</c:v>
                </c:pt>
                <c:pt idx="150">
                  <c:v>8.3360077021822985</c:v>
                </c:pt>
                <c:pt idx="151">
                  <c:v>8.0311296534018073</c:v>
                </c:pt>
                <c:pt idx="152">
                  <c:v>7.5617779204107762</c:v>
                </c:pt>
                <c:pt idx="153">
                  <c:v>9.8764441591784191</c:v>
                </c:pt>
                <c:pt idx="154">
                  <c:v>10.65468549422336</c:v>
                </c:pt>
                <c:pt idx="155">
                  <c:v>13.386553273427458</c:v>
                </c:pt>
                <c:pt idx="156">
                  <c:v>13.065629011553266</c:v>
                </c:pt>
                <c:pt idx="157">
                  <c:v>13.58311938382543</c:v>
                </c:pt>
                <c:pt idx="158">
                  <c:v>13.101732991014115</c:v>
                </c:pt>
                <c:pt idx="159">
                  <c:v>12.323491655969203</c:v>
                </c:pt>
                <c:pt idx="160">
                  <c:v>12.387676508344036</c:v>
                </c:pt>
                <c:pt idx="161">
                  <c:v>10.999679075738117</c:v>
                </c:pt>
                <c:pt idx="162">
                  <c:v>15.332156611039807</c:v>
                </c:pt>
                <c:pt idx="163">
                  <c:v>11.625481386392826</c:v>
                </c:pt>
                <c:pt idx="164">
                  <c:v>14.196887034659827</c:v>
                </c:pt>
                <c:pt idx="165">
                  <c:v>21.42570603337613</c:v>
                </c:pt>
                <c:pt idx="166">
                  <c:v>30.247111681643133</c:v>
                </c:pt>
                <c:pt idx="167">
                  <c:v>31.619062901155321</c:v>
                </c:pt>
                <c:pt idx="168">
                  <c:v>31.258023106546865</c:v>
                </c:pt>
                <c:pt idx="169">
                  <c:v>30.399550706033391</c:v>
                </c:pt>
                <c:pt idx="170">
                  <c:v>29.095795892169452</c:v>
                </c:pt>
                <c:pt idx="171">
                  <c:v>29.236200256739398</c:v>
                </c:pt>
                <c:pt idx="172">
                  <c:v>28.425866495507059</c:v>
                </c:pt>
                <c:pt idx="173">
                  <c:v>29.216142490372281</c:v>
                </c:pt>
                <c:pt idx="174">
                  <c:v>29.324454428754827</c:v>
                </c:pt>
                <c:pt idx="175">
                  <c:v>25.978818998716303</c:v>
                </c:pt>
                <c:pt idx="176">
                  <c:v>24.177631578947373</c:v>
                </c:pt>
                <c:pt idx="177">
                  <c:v>25.405166880616171</c:v>
                </c:pt>
                <c:pt idx="178">
                  <c:v>29.593228498074467</c:v>
                </c:pt>
                <c:pt idx="179">
                  <c:v>18.541399229781774</c:v>
                </c:pt>
                <c:pt idx="180">
                  <c:v>19.492137355584092</c:v>
                </c:pt>
                <c:pt idx="181">
                  <c:v>10.726893453145056</c:v>
                </c:pt>
                <c:pt idx="182">
                  <c:v>12.239249037227223</c:v>
                </c:pt>
                <c:pt idx="183">
                  <c:v>9.663831835686775</c:v>
                </c:pt>
                <c:pt idx="184">
                  <c:v>20.214216944801034</c:v>
                </c:pt>
                <c:pt idx="185">
                  <c:v>28.032734274711171</c:v>
                </c:pt>
                <c:pt idx="186">
                  <c:v>29.809852374839529</c:v>
                </c:pt>
                <c:pt idx="187">
                  <c:v>19.636553273427484</c:v>
                </c:pt>
                <c:pt idx="188">
                  <c:v>29.272304236200249</c:v>
                </c:pt>
                <c:pt idx="189">
                  <c:v>23.732349165596908</c:v>
                </c:pt>
                <c:pt idx="190">
                  <c:v>21.903080872913996</c:v>
                </c:pt>
                <c:pt idx="191">
                  <c:v>14.517811296534019</c:v>
                </c:pt>
                <c:pt idx="192">
                  <c:v>14.666238767650832</c:v>
                </c:pt>
                <c:pt idx="193">
                  <c:v>16.868581514762511</c:v>
                </c:pt>
                <c:pt idx="194">
                  <c:v>14.610077021822864</c:v>
                </c:pt>
                <c:pt idx="195">
                  <c:v>17.855423620025679</c:v>
                </c:pt>
                <c:pt idx="196">
                  <c:v>16.655969191270867</c:v>
                </c:pt>
                <c:pt idx="197">
                  <c:v>15.76941591784338</c:v>
                </c:pt>
                <c:pt idx="198">
                  <c:v>18.417041078305527</c:v>
                </c:pt>
                <c:pt idx="199">
                  <c:v>20.450898587933246</c:v>
                </c:pt>
                <c:pt idx="200">
                  <c:v>22.284178433889604</c:v>
                </c:pt>
                <c:pt idx="201">
                  <c:v>23.126604621309376</c:v>
                </c:pt>
                <c:pt idx="202">
                  <c:v>23.708279845956344</c:v>
                </c:pt>
                <c:pt idx="203">
                  <c:v>24.225770218228508</c:v>
                </c:pt>
                <c:pt idx="204">
                  <c:v>25.228658536585375</c:v>
                </c:pt>
                <c:pt idx="205">
                  <c:v>26.163350449293961</c:v>
                </c:pt>
                <c:pt idx="206">
                  <c:v>25.878530166880623</c:v>
                </c:pt>
                <c:pt idx="207">
                  <c:v>26.255616174582808</c:v>
                </c:pt>
                <c:pt idx="208">
                  <c:v>26.825256739409493</c:v>
                </c:pt>
                <c:pt idx="209">
                  <c:v>26.777118100128362</c:v>
                </c:pt>
                <c:pt idx="210">
                  <c:v>27.57541720154045</c:v>
                </c:pt>
                <c:pt idx="211">
                  <c:v>28.133023106546851</c:v>
                </c:pt>
                <c:pt idx="212">
                  <c:v>28.445924261874204</c:v>
                </c:pt>
                <c:pt idx="213">
                  <c:v>28.770860077021815</c:v>
                </c:pt>
                <c:pt idx="214">
                  <c:v>29.300385109114259</c:v>
                </c:pt>
                <c:pt idx="215">
                  <c:v>29.276315789473696</c:v>
                </c:pt>
                <c:pt idx="216">
                  <c:v>29.420731707317088</c:v>
                </c:pt>
                <c:pt idx="217">
                  <c:v>29.220154043645699</c:v>
                </c:pt>
                <c:pt idx="218">
                  <c:v>30.50385109114249</c:v>
                </c:pt>
                <c:pt idx="219">
                  <c:v>30.387516046213108</c:v>
                </c:pt>
                <c:pt idx="220">
                  <c:v>30.263157894736832</c:v>
                </c:pt>
                <c:pt idx="221">
                  <c:v>30.215019255455701</c:v>
                </c:pt>
                <c:pt idx="222">
                  <c:v>30.431643132220792</c:v>
                </c:pt>
                <c:pt idx="223">
                  <c:v>30.371469833119377</c:v>
                </c:pt>
                <c:pt idx="224">
                  <c:v>31.31819640564828</c:v>
                </c:pt>
                <c:pt idx="225">
                  <c:v>31.486681643132211</c:v>
                </c:pt>
                <c:pt idx="226">
                  <c:v>31.85574454428756</c:v>
                </c:pt>
                <c:pt idx="227">
                  <c:v>31.454589216944807</c:v>
                </c:pt>
                <c:pt idx="228">
                  <c:v>32.204749679075739</c:v>
                </c:pt>
                <c:pt idx="229">
                  <c:v>32.48555840821566</c:v>
                </c:pt>
                <c:pt idx="230">
                  <c:v>31.546854942233626</c:v>
                </c:pt>
                <c:pt idx="231">
                  <c:v>31.51877406931964</c:v>
                </c:pt>
                <c:pt idx="232">
                  <c:v>32.297015404364579</c:v>
                </c:pt>
                <c:pt idx="233">
                  <c:v>32.35317715019255</c:v>
                </c:pt>
                <c:pt idx="234">
                  <c:v>32.834563543003867</c:v>
                </c:pt>
                <c:pt idx="235">
                  <c:v>32.288992297817714</c:v>
                </c:pt>
                <c:pt idx="236">
                  <c:v>30.399550706033391</c:v>
                </c:pt>
                <c:pt idx="237">
                  <c:v>30.560012836970486</c:v>
                </c:pt>
                <c:pt idx="238">
                  <c:v>30.078626444159173</c:v>
                </c:pt>
                <c:pt idx="239">
                  <c:v>30.411585365853675</c:v>
                </c:pt>
                <c:pt idx="240">
                  <c:v>30.331354300385112</c:v>
                </c:pt>
                <c:pt idx="241">
                  <c:v>31.326219512195117</c:v>
                </c:pt>
                <c:pt idx="242">
                  <c:v>31.659178433889618</c:v>
                </c:pt>
                <c:pt idx="243">
                  <c:v>30.568035943517323</c:v>
                </c:pt>
                <c:pt idx="244">
                  <c:v>29.701540436456984</c:v>
                </c:pt>
                <c:pt idx="245">
                  <c:v>30.14682284980745</c:v>
                </c:pt>
                <c:pt idx="246">
                  <c:v>18.425064184852364</c:v>
                </c:pt>
                <c:pt idx="247">
                  <c:v>28.42185494223364</c:v>
                </c:pt>
                <c:pt idx="248">
                  <c:v>31.791559691912699</c:v>
                </c:pt>
                <c:pt idx="249">
                  <c:v>31.731386392811284</c:v>
                </c:pt>
                <c:pt idx="250">
                  <c:v>31.863767650834397</c:v>
                </c:pt>
                <c:pt idx="251">
                  <c:v>31.919929396662393</c:v>
                </c:pt>
                <c:pt idx="252">
                  <c:v>30.800706033376116</c:v>
                </c:pt>
                <c:pt idx="253">
                  <c:v>29.645378690629016</c:v>
                </c:pt>
                <c:pt idx="254">
                  <c:v>32.762355584082165</c:v>
                </c:pt>
                <c:pt idx="255">
                  <c:v>31.779525032092419</c:v>
                </c:pt>
                <c:pt idx="256">
                  <c:v>30.30327342747113</c:v>
                </c:pt>
                <c:pt idx="257">
                  <c:v>31.683247753530182</c:v>
                </c:pt>
                <c:pt idx="258">
                  <c:v>31.939987163029514</c:v>
                </c:pt>
                <c:pt idx="259">
                  <c:v>32.589858793324787</c:v>
                </c:pt>
                <c:pt idx="260">
                  <c:v>32.100449293966641</c:v>
                </c:pt>
                <c:pt idx="261">
                  <c:v>30.419608472400512</c:v>
                </c:pt>
                <c:pt idx="262">
                  <c:v>31.454589216944807</c:v>
                </c:pt>
                <c:pt idx="263">
                  <c:v>32.930840821566129</c:v>
                </c:pt>
                <c:pt idx="264">
                  <c:v>33.039152759948642</c:v>
                </c:pt>
                <c:pt idx="265">
                  <c:v>32.94287548138638</c:v>
                </c:pt>
                <c:pt idx="266">
                  <c:v>32.642008985879336</c:v>
                </c:pt>
                <c:pt idx="267">
                  <c:v>33.239730423620031</c:v>
                </c:pt>
                <c:pt idx="268">
                  <c:v>32.886713735558416</c:v>
                </c:pt>
                <c:pt idx="269">
                  <c:v>32.894736842105281</c:v>
                </c:pt>
                <c:pt idx="270">
                  <c:v>33.380134788189984</c:v>
                </c:pt>
                <c:pt idx="271">
                  <c:v>33.737163029525021</c:v>
                </c:pt>
                <c:pt idx="272">
                  <c:v>33.191591784338904</c:v>
                </c:pt>
                <c:pt idx="273">
                  <c:v>30.367458279845959</c:v>
                </c:pt>
                <c:pt idx="274">
                  <c:v>29.697528883183566</c:v>
                </c:pt>
                <c:pt idx="275">
                  <c:v>27.499197689345305</c:v>
                </c:pt>
                <c:pt idx="276">
                  <c:v>27.57541720154045</c:v>
                </c:pt>
                <c:pt idx="277">
                  <c:v>26.243581514762525</c:v>
                </c:pt>
                <c:pt idx="278">
                  <c:v>27.872272143774072</c:v>
                </c:pt>
                <c:pt idx="279">
                  <c:v>32.43340821566111</c:v>
                </c:pt>
                <c:pt idx="280">
                  <c:v>28.241335044929397</c:v>
                </c:pt>
                <c:pt idx="281">
                  <c:v>28.309531450577676</c:v>
                </c:pt>
                <c:pt idx="282">
                  <c:v>34.475288831835698</c:v>
                </c:pt>
                <c:pt idx="283">
                  <c:v>35.004813863928113</c:v>
                </c:pt>
                <c:pt idx="284">
                  <c:v>35.205391527599474</c:v>
                </c:pt>
                <c:pt idx="285">
                  <c:v>36.501123234916548</c:v>
                </c:pt>
                <c:pt idx="286">
                  <c:v>36.677631578947377</c:v>
                </c:pt>
                <c:pt idx="287">
                  <c:v>32.870667522464714</c:v>
                </c:pt>
                <c:pt idx="288">
                  <c:v>34.102214377406924</c:v>
                </c:pt>
                <c:pt idx="289">
                  <c:v>36.304557124518603</c:v>
                </c:pt>
                <c:pt idx="290">
                  <c:v>36.140083440308089</c:v>
                </c:pt>
                <c:pt idx="291">
                  <c:v>36.200256739409504</c:v>
                </c:pt>
                <c:pt idx="292">
                  <c:v>35.077021822849808</c:v>
                </c:pt>
                <c:pt idx="293">
                  <c:v>34.627727856225924</c:v>
                </c:pt>
                <c:pt idx="294">
                  <c:v>33.043164313222093</c:v>
                </c:pt>
                <c:pt idx="295">
                  <c:v>26.969672657252886</c:v>
                </c:pt>
                <c:pt idx="296">
                  <c:v>31.334242618741978</c:v>
                </c:pt>
                <c:pt idx="297">
                  <c:v>35.016848523748394</c:v>
                </c:pt>
                <c:pt idx="298">
                  <c:v>36.545250320924261</c:v>
                </c:pt>
                <c:pt idx="299">
                  <c:v>36.448973042361999</c:v>
                </c:pt>
                <c:pt idx="300">
                  <c:v>36.260430038510918</c:v>
                </c:pt>
                <c:pt idx="301">
                  <c:v>37.351572528883189</c:v>
                </c:pt>
                <c:pt idx="302">
                  <c:v>37.905166880616171</c:v>
                </c:pt>
                <c:pt idx="303">
                  <c:v>37.869062901155324</c:v>
                </c:pt>
                <c:pt idx="304">
                  <c:v>37.271341463414622</c:v>
                </c:pt>
                <c:pt idx="305">
                  <c:v>37.259306803594342</c:v>
                </c:pt>
                <c:pt idx="306">
                  <c:v>35.931482670089864</c:v>
                </c:pt>
                <c:pt idx="307">
                  <c:v>35.233472400513485</c:v>
                </c:pt>
                <c:pt idx="308">
                  <c:v>35.377888318356881</c:v>
                </c:pt>
                <c:pt idx="309">
                  <c:v>35.077021822849808</c:v>
                </c:pt>
                <c:pt idx="310">
                  <c:v>34.659820282413357</c:v>
                </c:pt>
                <c:pt idx="311">
                  <c:v>34.198491655969192</c:v>
                </c:pt>
                <c:pt idx="312">
                  <c:v>34.876444159178448</c:v>
                </c:pt>
                <c:pt idx="313">
                  <c:v>35.341784338896034</c:v>
                </c:pt>
                <c:pt idx="314">
                  <c:v>35.502246469833132</c:v>
                </c:pt>
                <c:pt idx="315">
                  <c:v>35.09707958921696</c:v>
                </c:pt>
                <c:pt idx="316">
                  <c:v>35.907413350449296</c:v>
                </c:pt>
                <c:pt idx="317">
                  <c:v>35.678754813863925</c:v>
                </c:pt>
                <c:pt idx="318">
                  <c:v>36.035783055198962</c:v>
                </c:pt>
                <c:pt idx="319">
                  <c:v>36.998555840821567</c:v>
                </c:pt>
                <c:pt idx="320">
                  <c:v>36.565308087291413</c:v>
                </c:pt>
                <c:pt idx="321">
                  <c:v>36.669608472400512</c:v>
                </c:pt>
                <c:pt idx="322">
                  <c:v>36.629492939666243</c:v>
                </c:pt>
                <c:pt idx="323">
                  <c:v>35.80712451861362</c:v>
                </c:pt>
                <c:pt idx="324">
                  <c:v>36.304557124518603</c:v>
                </c:pt>
                <c:pt idx="325">
                  <c:v>36.228337612323493</c:v>
                </c:pt>
                <c:pt idx="326">
                  <c:v>35.863286264441584</c:v>
                </c:pt>
                <c:pt idx="327">
                  <c:v>36.793966623876756</c:v>
                </c:pt>
                <c:pt idx="328">
                  <c:v>37.034659820282414</c:v>
                </c:pt>
                <c:pt idx="329">
                  <c:v>36.693677792041079</c:v>
                </c:pt>
                <c:pt idx="330">
                  <c:v>36.84210526315789</c:v>
                </c:pt>
                <c:pt idx="331">
                  <c:v>36.633504492939664</c:v>
                </c:pt>
                <c:pt idx="332">
                  <c:v>36.757862644415908</c:v>
                </c:pt>
                <c:pt idx="333">
                  <c:v>37.31145699614892</c:v>
                </c:pt>
                <c:pt idx="334">
                  <c:v>37.295410783055189</c:v>
                </c:pt>
                <c:pt idx="335">
                  <c:v>37.736681643132208</c:v>
                </c:pt>
                <c:pt idx="336">
                  <c:v>37.680519897304244</c:v>
                </c:pt>
                <c:pt idx="337">
                  <c:v>37.516046213093702</c:v>
                </c:pt>
                <c:pt idx="338">
                  <c:v>37.873074454428767</c:v>
                </c:pt>
                <c:pt idx="339">
                  <c:v>37.508023106546865</c:v>
                </c:pt>
                <c:pt idx="340">
                  <c:v>37.965340179717586</c:v>
                </c:pt>
                <c:pt idx="341">
                  <c:v>37.909178433889615</c:v>
                </c:pt>
                <c:pt idx="342">
                  <c:v>38.165917843388975</c:v>
                </c:pt>
                <c:pt idx="343">
                  <c:v>38.250160462130928</c:v>
                </c:pt>
                <c:pt idx="344">
                  <c:v>38.410622593068048</c:v>
                </c:pt>
                <c:pt idx="345">
                  <c:v>38.246148908857506</c:v>
                </c:pt>
                <c:pt idx="346">
                  <c:v>37.977374839537866</c:v>
                </c:pt>
                <c:pt idx="347">
                  <c:v>38.037548138639281</c:v>
                </c:pt>
                <c:pt idx="348">
                  <c:v>37.792843388960208</c:v>
                </c:pt>
                <c:pt idx="349">
                  <c:v>37.800866495507073</c:v>
                </c:pt>
                <c:pt idx="350">
                  <c:v>38.254172015404372</c:v>
                </c:pt>
                <c:pt idx="351">
                  <c:v>38.559050064184866</c:v>
                </c:pt>
                <c:pt idx="352">
                  <c:v>38.454749679075739</c:v>
                </c:pt>
                <c:pt idx="353">
                  <c:v>38.847881899871624</c:v>
                </c:pt>
                <c:pt idx="354">
                  <c:v>38.631258023106561</c:v>
                </c:pt>
                <c:pt idx="355">
                  <c:v>38.663350449293965</c:v>
                </c:pt>
                <c:pt idx="356">
                  <c:v>38.968228498074453</c:v>
                </c:pt>
                <c:pt idx="357">
                  <c:v>38.739569961489082</c:v>
                </c:pt>
                <c:pt idx="358">
                  <c:v>38.189987163029542</c:v>
                </c:pt>
                <c:pt idx="359">
                  <c:v>38.627246469833118</c:v>
                </c:pt>
                <c:pt idx="360">
                  <c:v>38.057605905006433</c:v>
                </c:pt>
                <c:pt idx="361">
                  <c:v>38.627246469833118</c:v>
                </c:pt>
                <c:pt idx="362">
                  <c:v>38.294287548138641</c:v>
                </c:pt>
                <c:pt idx="363">
                  <c:v>38.181964056482677</c:v>
                </c:pt>
                <c:pt idx="364">
                  <c:v>38.15789473684211</c:v>
                </c:pt>
                <c:pt idx="365">
                  <c:v>37.989409499358153</c:v>
                </c:pt>
                <c:pt idx="366">
                  <c:v>38.310333761232343</c:v>
                </c:pt>
                <c:pt idx="367">
                  <c:v>38.892008985879336</c:v>
                </c:pt>
                <c:pt idx="368">
                  <c:v>38.563061617458281</c:v>
                </c:pt>
                <c:pt idx="369">
                  <c:v>38.599165596919129</c:v>
                </c:pt>
                <c:pt idx="370">
                  <c:v>38.619223363286281</c:v>
                </c:pt>
                <c:pt idx="371">
                  <c:v>38.823812580231056</c:v>
                </c:pt>
                <c:pt idx="372">
                  <c:v>38.996309370988435</c:v>
                </c:pt>
                <c:pt idx="373">
                  <c:v>38.892008985879336</c:v>
                </c:pt>
                <c:pt idx="374">
                  <c:v>37.80888960205391</c:v>
                </c:pt>
                <c:pt idx="375">
                  <c:v>39.056482670089849</c:v>
                </c:pt>
                <c:pt idx="376">
                  <c:v>39.200898587933246</c:v>
                </c:pt>
                <c:pt idx="377">
                  <c:v>38.859916559691911</c:v>
                </c:pt>
                <c:pt idx="378">
                  <c:v>38.193998716302957</c:v>
                </c:pt>
                <c:pt idx="379">
                  <c:v>38.60317715019255</c:v>
                </c:pt>
                <c:pt idx="380">
                  <c:v>38.667362002567408</c:v>
                </c:pt>
                <c:pt idx="381">
                  <c:v>37.937259306803604</c:v>
                </c:pt>
                <c:pt idx="382">
                  <c:v>37.732670089858793</c:v>
                </c:pt>
                <c:pt idx="383">
                  <c:v>37.471919127086018</c:v>
                </c:pt>
                <c:pt idx="384">
                  <c:v>37.75673940949936</c:v>
                </c:pt>
                <c:pt idx="385">
                  <c:v>37.692554557124524</c:v>
                </c:pt>
                <c:pt idx="386">
                  <c:v>37.680519897304244</c:v>
                </c:pt>
                <c:pt idx="387">
                  <c:v>38.34643774069319</c:v>
                </c:pt>
                <c:pt idx="388">
                  <c:v>38.009467265725299</c:v>
                </c:pt>
                <c:pt idx="389">
                  <c:v>37.82493581514764</c:v>
                </c:pt>
                <c:pt idx="390">
                  <c:v>38.659338896020543</c:v>
                </c:pt>
                <c:pt idx="391">
                  <c:v>38.615211810012831</c:v>
                </c:pt>
                <c:pt idx="392">
                  <c:v>38.912066752246488</c:v>
                </c:pt>
                <c:pt idx="393">
                  <c:v>39.453626444159184</c:v>
                </c:pt>
                <c:pt idx="394">
                  <c:v>39.505776636713733</c:v>
                </c:pt>
                <c:pt idx="395">
                  <c:v>39.128690629011551</c:v>
                </c:pt>
                <c:pt idx="396">
                  <c:v>38.795731707317074</c:v>
                </c:pt>
                <c:pt idx="397">
                  <c:v>39.044448010269569</c:v>
                </c:pt>
                <c:pt idx="398">
                  <c:v>39.000320924261885</c:v>
                </c:pt>
                <c:pt idx="399">
                  <c:v>38.619223363286281</c:v>
                </c:pt>
                <c:pt idx="400">
                  <c:v>38.518934531450569</c:v>
                </c:pt>
                <c:pt idx="401">
                  <c:v>37.812901155327353</c:v>
                </c:pt>
                <c:pt idx="402">
                  <c:v>37.616335044929407</c:v>
                </c:pt>
                <c:pt idx="403">
                  <c:v>37.504011553273415</c:v>
                </c:pt>
                <c:pt idx="404">
                  <c:v>36.765885750962774</c:v>
                </c:pt>
                <c:pt idx="405">
                  <c:v>36.741816431322206</c:v>
                </c:pt>
                <c:pt idx="406">
                  <c:v>36.416880616174602</c:v>
                </c:pt>
                <c:pt idx="407">
                  <c:v>36.970474967907585</c:v>
                </c:pt>
                <c:pt idx="408">
                  <c:v>37.604300385109127</c:v>
                </c:pt>
                <c:pt idx="409">
                  <c:v>37.792843388960208</c:v>
                </c:pt>
                <c:pt idx="410">
                  <c:v>38.181964056482677</c:v>
                </c:pt>
                <c:pt idx="411">
                  <c:v>39.204910141206689</c:v>
                </c:pt>
                <c:pt idx="412">
                  <c:v>39.176829268292678</c:v>
                </c:pt>
                <c:pt idx="413">
                  <c:v>39.293164313222093</c:v>
                </c:pt>
                <c:pt idx="414">
                  <c:v>39.289152759948642</c:v>
                </c:pt>
                <c:pt idx="415">
                  <c:v>39.092586649550697</c:v>
                </c:pt>
                <c:pt idx="416">
                  <c:v>38.559050064184866</c:v>
                </c:pt>
                <c:pt idx="417">
                  <c:v>38.370507060333757</c:v>
                </c:pt>
                <c:pt idx="418">
                  <c:v>38.378530166880623</c:v>
                </c:pt>
                <c:pt idx="419">
                  <c:v>38.069640564826713</c:v>
                </c:pt>
                <c:pt idx="420">
                  <c:v>38.033536585365866</c:v>
                </c:pt>
              </c:numCache>
            </c:numRef>
          </c:yVal>
          <c:smooth val="0"/>
        </c:ser>
        <c:ser>
          <c:idx val="5"/>
          <c:order val="5"/>
          <c:tx>
            <c:v>MPG</c:v>
          </c:tx>
          <c:spPr>
            <a:ln w="38100">
              <a:solidFill>
                <a:srgbClr val="FFC000"/>
              </a:solidFill>
            </a:ln>
          </c:spPr>
          <c:marker>
            <c:symbol val="none"/>
          </c:marker>
          <c:xVal>
            <c:numRef>
              <c:f>'WAG followed by co-injection 80'!$Q$66:$Q$67</c:f>
              <c:numCache>
                <c:formatCode>General</c:formatCode>
                <c:ptCount val="2"/>
                <c:pt idx="0">
                  <c:v>0</c:v>
                </c:pt>
                <c:pt idx="1">
                  <c:v>7</c:v>
                </c:pt>
              </c:numCache>
            </c:numRef>
          </c:xVal>
          <c:yVal>
            <c:numRef>
              <c:f>'WAG followed by co-injection 80'!$R$66:$R$67</c:f>
              <c:numCache>
                <c:formatCode>General</c:formatCode>
                <c:ptCount val="2"/>
                <c:pt idx="0">
                  <c:v>10</c:v>
                </c:pt>
                <c:pt idx="1">
                  <c:v>10</c:v>
                </c:pt>
              </c:numCache>
            </c:numRef>
          </c:yVal>
          <c:smooth val="0"/>
        </c:ser>
        <c:dLbls>
          <c:showLegendKey val="0"/>
          <c:showVal val="0"/>
          <c:showCatName val="0"/>
          <c:showSerName val="0"/>
          <c:showPercent val="0"/>
          <c:showBubbleSize val="0"/>
        </c:dLbls>
        <c:axId val="114591616"/>
        <c:axId val="114610176"/>
      </c:scatterChart>
      <c:valAx>
        <c:axId val="114591616"/>
        <c:scaling>
          <c:orientation val="minMax"/>
          <c:max val="7"/>
          <c:min val="0"/>
        </c:scaling>
        <c:delete val="0"/>
        <c:axPos val="b"/>
        <c:title>
          <c:tx>
            <c:rich>
              <a:bodyPr/>
              <a:lstStyle/>
              <a:p>
                <a:pPr>
                  <a:defRPr/>
                </a:pPr>
                <a:r>
                  <a:rPr lang="en-US"/>
                  <a:t>TPV</a:t>
                </a:r>
              </a:p>
            </c:rich>
          </c:tx>
          <c:layout/>
          <c:overlay val="0"/>
        </c:title>
        <c:numFmt formatCode="General" sourceLinked="1"/>
        <c:majorTickMark val="out"/>
        <c:minorTickMark val="none"/>
        <c:tickLblPos val="nextTo"/>
        <c:crossAx val="114610176"/>
        <c:crosses val="autoZero"/>
        <c:crossBetween val="midCat"/>
        <c:majorUnit val="1"/>
      </c:valAx>
      <c:valAx>
        <c:axId val="114610176"/>
        <c:scaling>
          <c:orientation val="minMax"/>
          <c:max val="50"/>
          <c:min val="0"/>
        </c:scaling>
        <c:delete val="0"/>
        <c:axPos val="l"/>
        <c:title>
          <c:tx>
            <c:rich>
              <a:bodyPr rot="-5400000" vert="horz"/>
              <a:lstStyle/>
              <a:p>
                <a:pPr>
                  <a:defRPr/>
                </a:pPr>
                <a:r>
                  <a:rPr lang="en-US"/>
                  <a:t>Pressure Gradient / psi/ft</a:t>
                </a:r>
              </a:p>
            </c:rich>
          </c:tx>
          <c:layout/>
          <c:overlay val="0"/>
        </c:title>
        <c:numFmt formatCode="General" sourceLinked="0"/>
        <c:majorTickMark val="out"/>
        <c:minorTickMark val="none"/>
        <c:tickLblPos val="nextTo"/>
        <c:crossAx val="114591616"/>
        <c:crosses val="autoZero"/>
        <c:crossBetween val="midCat"/>
        <c:majorUnit val="10"/>
      </c:valAx>
    </c:plotArea>
    <c:legend>
      <c:legendPos val="r"/>
      <c:layout/>
      <c:overlay val="0"/>
    </c:legend>
    <c:plotVisOnly val="1"/>
    <c:dispBlanksAs val="gap"/>
    <c:showDLblsOverMax val="0"/>
  </c:chart>
  <c:txPr>
    <a:bodyPr/>
    <a:lstStyle/>
    <a:p>
      <a:pPr>
        <a:defRPr sz="2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478015469305276"/>
          <c:y val="0.13521981627296589"/>
          <c:w val="0.76774510487074077"/>
          <c:h val="0.72390966754155717"/>
        </c:manualLayout>
      </c:layout>
      <c:scatterChart>
        <c:scatterStyle val="lineMarker"/>
        <c:varyColors val="0"/>
        <c:ser>
          <c:idx val="0"/>
          <c:order val="0"/>
          <c:tx>
            <c:v>WAG</c:v>
          </c:tx>
          <c:spPr>
            <a:ln w="28575">
              <a:noFill/>
            </a:ln>
          </c:spPr>
          <c:xVal>
            <c:numRef>
              <c:f>'WAG followed by co-injection 80'!$J$4:$J$404</c:f>
              <c:numCache>
                <c:formatCode>General</c:formatCode>
                <c:ptCount val="401"/>
                <c:pt idx="0">
                  <c:v>0</c:v>
                </c:pt>
                <c:pt idx="1">
                  <c:v>1.0041407867494823E-2</c:v>
                </c:pt>
                <c:pt idx="2">
                  <c:v>2.0082815734989646E-2</c:v>
                </c:pt>
                <c:pt idx="3">
                  <c:v>3.0124223602484467E-2</c:v>
                </c:pt>
                <c:pt idx="4">
                  <c:v>4.0165631469979292E-2</c:v>
                </c:pt>
                <c:pt idx="5">
                  <c:v>5.020703933747412E-2</c:v>
                </c:pt>
                <c:pt idx="6">
                  <c:v>6.0248447204968934E-2</c:v>
                </c:pt>
                <c:pt idx="7">
                  <c:v>7.0289855072463756E-2</c:v>
                </c:pt>
                <c:pt idx="8">
                  <c:v>8.0331262939958584E-2</c:v>
                </c:pt>
                <c:pt idx="9">
                  <c:v>9.0372670807453398E-2</c:v>
                </c:pt>
                <c:pt idx="10">
                  <c:v>0.10041407867494824</c:v>
                </c:pt>
                <c:pt idx="11">
                  <c:v>0.11045548654244305</c:v>
                </c:pt>
                <c:pt idx="12">
                  <c:v>0.12049689440993787</c:v>
                </c:pt>
                <c:pt idx="13">
                  <c:v>0.13053830227743268</c:v>
                </c:pt>
                <c:pt idx="14">
                  <c:v>0.14057971014492751</c:v>
                </c:pt>
                <c:pt idx="15">
                  <c:v>0.15062111801242234</c:v>
                </c:pt>
                <c:pt idx="16">
                  <c:v>0.16066252587991717</c:v>
                </c:pt>
                <c:pt idx="17">
                  <c:v>0.17070393374741197</c:v>
                </c:pt>
                <c:pt idx="18">
                  <c:v>0.1807453416149068</c:v>
                </c:pt>
                <c:pt idx="19">
                  <c:v>0.19078674948240162</c:v>
                </c:pt>
                <c:pt idx="20">
                  <c:v>0.20082815734989648</c:v>
                </c:pt>
                <c:pt idx="21">
                  <c:v>0.21086956521739128</c:v>
                </c:pt>
                <c:pt idx="22">
                  <c:v>0.22091097308488611</c:v>
                </c:pt>
                <c:pt idx="23">
                  <c:v>0.23095238095238094</c:v>
                </c:pt>
                <c:pt idx="24">
                  <c:v>0.24099378881987574</c:v>
                </c:pt>
                <c:pt idx="25">
                  <c:v>0.25103519668737057</c:v>
                </c:pt>
                <c:pt idx="26">
                  <c:v>0.26107660455486537</c:v>
                </c:pt>
                <c:pt idx="27">
                  <c:v>0.27111801242236022</c:v>
                </c:pt>
                <c:pt idx="28">
                  <c:v>0.28115942028985502</c:v>
                </c:pt>
                <c:pt idx="29">
                  <c:v>0.29120082815734988</c:v>
                </c:pt>
                <c:pt idx="30">
                  <c:v>0.30124223602484468</c:v>
                </c:pt>
                <c:pt idx="31">
                  <c:v>0.31128364389233953</c:v>
                </c:pt>
                <c:pt idx="32">
                  <c:v>0.32132505175983433</c:v>
                </c:pt>
                <c:pt idx="33">
                  <c:v>0.33136645962732914</c:v>
                </c:pt>
                <c:pt idx="34">
                  <c:v>0.34140786749482394</c:v>
                </c:pt>
                <c:pt idx="35">
                  <c:v>0.35144927536231879</c:v>
                </c:pt>
                <c:pt idx="36">
                  <c:v>0.36149068322981359</c:v>
                </c:pt>
                <c:pt idx="37">
                  <c:v>0.37153209109730845</c:v>
                </c:pt>
                <c:pt idx="38">
                  <c:v>0.38157349896480325</c:v>
                </c:pt>
                <c:pt idx="39">
                  <c:v>0.3916149068322981</c:v>
                </c:pt>
                <c:pt idx="40">
                  <c:v>0.40165631469979296</c:v>
                </c:pt>
                <c:pt idx="41">
                  <c:v>0.4116977225672877</c:v>
                </c:pt>
                <c:pt idx="42">
                  <c:v>0.42173913043478256</c:v>
                </c:pt>
                <c:pt idx="43">
                  <c:v>0.43178053830227736</c:v>
                </c:pt>
                <c:pt idx="44">
                  <c:v>0.44182194616977222</c:v>
                </c:pt>
                <c:pt idx="45">
                  <c:v>0.45186335403726702</c:v>
                </c:pt>
                <c:pt idx="46">
                  <c:v>0.46190476190476187</c:v>
                </c:pt>
                <c:pt idx="47">
                  <c:v>0.47194616977225667</c:v>
                </c:pt>
                <c:pt idx="48">
                  <c:v>0.48198757763975147</c:v>
                </c:pt>
                <c:pt idx="49">
                  <c:v>0.49202898550724627</c:v>
                </c:pt>
                <c:pt idx="50">
                  <c:v>0.50207039337474113</c:v>
                </c:pt>
                <c:pt idx="51">
                  <c:v>0.51211180124223588</c:v>
                </c:pt>
                <c:pt idx="52">
                  <c:v>0.52215320910973073</c:v>
                </c:pt>
                <c:pt idx="53">
                  <c:v>0.53219461697722559</c:v>
                </c:pt>
                <c:pt idx="54">
                  <c:v>0.54223602484472044</c:v>
                </c:pt>
                <c:pt idx="55">
                  <c:v>0.55227743271221519</c:v>
                </c:pt>
                <c:pt idx="56">
                  <c:v>0.56231884057971004</c:v>
                </c:pt>
                <c:pt idx="57">
                  <c:v>0.5723602484472049</c:v>
                </c:pt>
                <c:pt idx="58">
                  <c:v>0.58240165631469976</c:v>
                </c:pt>
                <c:pt idx="59">
                  <c:v>0.5924430641821945</c:v>
                </c:pt>
                <c:pt idx="60">
                  <c:v>0.60248447204968936</c:v>
                </c:pt>
                <c:pt idx="61">
                  <c:v>0.61252587991718421</c:v>
                </c:pt>
                <c:pt idx="62">
                  <c:v>0.62256728778467907</c:v>
                </c:pt>
                <c:pt idx="63">
                  <c:v>0.63260869565217381</c:v>
                </c:pt>
                <c:pt idx="64">
                  <c:v>0.64265010351966867</c:v>
                </c:pt>
                <c:pt idx="65">
                  <c:v>0.65269151138716353</c:v>
                </c:pt>
                <c:pt idx="66">
                  <c:v>0.66273291925465827</c:v>
                </c:pt>
                <c:pt idx="67">
                  <c:v>0.67277432712215313</c:v>
                </c:pt>
                <c:pt idx="68">
                  <c:v>0.68281573498964787</c:v>
                </c:pt>
                <c:pt idx="69">
                  <c:v>0.69285714285714273</c:v>
                </c:pt>
                <c:pt idx="70">
                  <c:v>0.70289855072463758</c:v>
                </c:pt>
                <c:pt idx="71">
                  <c:v>0.71293995859213244</c:v>
                </c:pt>
                <c:pt idx="72">
                  <c:v>0.72298136645962718</c:v>
                </c:pt>
                <c:pt idx="73">
                  <c:v>0.73302277432712204</c:v>
                </c:pt>
                <c:pt idx="74">
                  <c:v>0.7430641821946169</c:v>
                </c:pt>
                <c:pt idx="75">
                  <c:v>0.75310559006211175</c:v>
                </c:pt>
                <c:pt idx="76">
                  <c:v>0.7631469979296065</c:v>
                </c:pt>
                <c:pt idx="77">
                  <c:v>0.77318840579710135</c:v>
                </c:pt>
                <c:pt idx="78">
                  <c:v>0.78322981366459621</c:v>
                </c:pt>
                <c:pt idx="79">
                  <c:v>0.79327122153209106</c:v>
                </c:pt>
                <c:pt idx="80">
                  <c:v>0.80331262939958592</c:v>
                </c:pt>
                <c:pt idx="81">
                  <c:v>0.81335403726708055</c:v>
                </c:pt>
                <c:pt idx="82">
                  <c:v>0.82339544513457541</c:v>
                </c:pt>
                <c:pt idx="83">
                  <c:v>0.83343685300207027</c:v>
                </c:pt>
                <c:pt idx="84">
                  <c:v>0.84347826086956512</c:v>
                </c:pt>
                <c:pt idx="85">
                  <c:v>0.85351966873705987</c:v>
                </c:pt>
                <c:pt idx="86">
                  <c:v>0.86356107660455472</c:v>
                </c:pt>
                <c:pt idx="87">
                  <c:v>0.87360248447204958</c:v>
                </c:pt>
                <c:pt idx="88">
                  <c:v>0.88364389233954443</c:v>
                </c:pt>
                <c:pt idx="89">
                  <c:v>0.89368530020703918</c:v>
                </c:pt>
                <c:pt idx="90">
                  <c:v>0.90372670807453404</c:v>
                </c:pt>
                <c:pt idx="91">
                  <c:v>0.91376811594202889</c:v>
                </c:pt>
                <c:pt idx="92">
                  <c:v>0.92380952380952375</c:v>
                </c:pt>
                <c:pt idx="93">
                  <c:v>0.9338509316770186</c:v>
                </c:pt>
                <c:pt idx="94">
                  <c:v>0.94389233954451335</c:v>
                </c:pt>
                <c:pt idx="95">
                  <c:v>0.95393374741200809</c:v>
                </c:pt>
                <c:pt idx="96">
                  <c:v>0.96397515527950295</c:v>
                </c:pt>
                <c:pt idx="97">
                  <c:v>0.9740165631469978</c:v>
                </c:pt>
                <c:pt idx="98">
                  <c:v>0.98405797101449255</c:v>
                </c:pt>
                <c:pt idx="99">
                  <c:v>0.99409937888198741</c:v>
                </c:pt>
                <c:pt idx="100">
                  <c:v>1.0041407867494823</c:v>
                </c:pt>
                <c:pt idx="101">
                  <c:v>1.0141821946169771</c:v>
                </c:pt>
                <c:pt idx="102">
                  <c:v>1.0242236024844718</c:v>
                </c:pt>
                <c:pt idx="103">
                  <c:v>1.0342650103519668</c:v>
                </c:pt>
                <c:pt idx="104">
                  <c:v>1.0443064182194615</c:v>
                </c:pt>
                <c:pt idx="105">
                  <c:v>1.0543478260869563</c:v>
                </c:pt>
                <c:pt idx="106">
                  <c:v>1.0643892339544512</c:v>
                </c:pt>
                <c:pt idx="107">
                  <c:v>1.074430641821946</c:v>
                </c:pt>
                <c:pt idx="108">
                  <c:v>1.0844720496894409</c:v>
                </c:pt>
                <c:pt idx="109">
                  <c:v>1.0945134575569357</c:v>
                </c:pt>
                <c:pt idx="110">
                  <c:v>1.1045548654244304</c:v>
                </c:pt>
                <c:pt idx="111">
                  <c:v>1.1145962732919255</c:v>
                </c:pt>
                <c:pt idx="112">
                  <c:v>1.1246376811594201</c:v>
                </c:pt>
                <c:pt idx="113">
                  <c:v>1.1346790890269149</c:v>
                </c:pt>
                <c:pt idx="114">
                  <c:v>1.1447204968944098</c:v>
                </c:pt>
                <c:pt idx="115">
                  <c:v>1.1547619047619047</c:v>
                </c:pt>
                <c:pt idx="116">
                  <c:v>1.1648033126293995</c:v>
                </c:pt>
                <c:pt idx="117">
                  <c:v>1.1748447204968941</c:v>
                </c:pt>
                <c:pt idx="118">
                  <c:v>1.184886128364389</c:v>
                </c:pt>
                <c:pt idx="119">
                  <c:v>1.1949275362318839</c:v>
                </c:pt>
                <c:pt idx="120">
                  <c:v>1.2049689440993787</c:v>
                </c:pt>
                <c:pt idx="121">
                  <c:v>1.2150103519668736</c:v>
                </c:pt>
                <c:pt idx="122">
                  <c:v>1.2250517598343684</c:v>
                </c:pt>
                <c:pt idx="123">
                  <c:v>1.2350931677018631</c:v>
                </c:pt>
                <c:pt idx="124">
                  <c:v>1.2451345755693581</c:v>
                </c:pt>
                <c:pt idx="125">
                  <c:v>1.2551759834368528</c:v>
                </c:pt>
                <c:pt idx="126">
                  <c:v>1.2652173913043476</c:v>
                </c:pt>
                <c:pt idx="127">
                  <c:v>1.2752587991718425</c:v>
                </c:pt>
                <c:pt idx="128">
                  <c:v>1.2853002070393373</c:v>
                </c:pt>
                <c:pt idx="129">
                  <c:v>1.2953416149068322</c:v>
                </c:pt>
                <c:pt idx="130">
                  <c:v>1.3053830227743271</c:v>
                </c:pt>
                <c:pt idx="131">
                  <c:v>1.3154244306418217</c:v>
                </c:pt>
                <c:pt idx="132">
                  <c:v>1.3254658385093165</c:v>
                </c:pt>
                <c:pt idx="133">
                  <c:v>1.3355072463768114</c:v>
                </c:pt>
                <c:pt idx="134">
                  <c:v>1.3455486542443063</c:v>
                </c:pt>
                <c:pt idx="135">
                  <c:v>1.3555900621118011</c:v>
                </c:pt>
                <c:pt idx="136">
                  <c:v>1.3656314699792957</c:v>
                </c:pt>
                <c:pt idx="137">
                  <c:v>1.3756728778467908</c:v>
                </c:pt>
                <c:pt idx="138">
                  <c:v>1.3857142857142855</c:v>
                </c:pt>
                <c:pt idx="139">
                  <c:v>1.3957556935817803</c:v>
                </c:pt>
                <c:pt idx="140">
                  <c:v>1.4057971014492752</c:v>
                </c:pt>
                <c:pt idx="141">
                  <c:v>1.41583850931677</c:v>
                </c:pt>
                <c:pt idx="142">
                  <c:v>1.4258799171842649</c:v>
                </c:pt>
                <c:pt idx="143">
                  <c:v>1.4359213250517597</c:v>
                </c:pt>
                <c:pt idx="144">
                  <c:v>1.4459627329192544</c:v>
                </c:pt>
                <c:pt idx="145">
                  <c:v>1.4560041407867494</c:v>
                </c:pt>
                <c:pt idx="146">
                  <c:v>1.4660455486542441</c:v>
                </c:pt>
                <c:pt idx="147">
                  <c:v>1.4760869565217389</c:v>
                </c:pt>
                <c:pt idx="148">
                  <c:v>1.4861283643892338</c:v>
                </c:pt>
                <c:pt idx="149">
                  <c:v>1.4961697722567284</c:v>
                </c:pt>
                <c:pt idx="150">
                  <c:v>1.5062111801242235</c:v>
                </c:pt>
                <c:pt idx="151">
                  <c:v>1.5162525879917181</c:v>
                </c:pt>
                <c:pt idx="152">
                  <c:v>1.526293995859213</c:v>
                </c:pt>
                <c:pt idx="153">
                  <c:v>1.5363354037267078</c:v>
                </c:pt>
                <c:pt idx="154">
                  <c:v>1.5463768115942027</c:v>
                </c:pt>
                <c:pt idx="155">
                  <c:v>1.5564182194616976</c:v>
                </c:pt>
                <c:pt idx="156">
                  <c:v>1.5664596273291924</c:v>
                </c:pt>
                <c:pt idx="157">
                  <c:v>1.5765010351966871</c:v>
                </c:pt>
                <c:pt idx="158">
                  <c:v>1.5865424430641821</c:v>
                </c:pt>
                <c:pt idx="159">
                  <c:v>1.5965838509316768</c:v>
                </c:pt>
                <c:pt idx="160">
                  <c:v>1.6066252587991718</c:v>
                </c:pt>
                <c:pt idx="161">
                  <c:v>1.6166666666666665</c:v>
                </c:pt>
                <c:pt idx="162">
                  <c:v>1.6267080745341611</c:v>
                </c:pt>
                <c:pt idx="163">
                  <c:v>1.6367494824016562</c:v>
                </c:pt>
                <c:pt idx="164">
                  <c:v>1.6467908902691508</c:v>
                </c:pt>
                <c:pt idx="165">
                  <c:v>1.6568322981366457</c:v>
                </c:pt>
                <c:pt idx="166">
                  <c:v>1.6668737060041405</c:v>
                </c:pt>
                <c:pt idx="167">
                  <c:v>1.6769151138716354</c:v>
                </c:pt>
                <c:pt idx="168">
                  <c:v>1.6869565217391302</c:v>
                </c:pt>
                <c:pt idx="169">
                  <c:v>1.6969979296066251</c:v>
                </c:pt>
                <c:pt idx="170">
                  <c:v>1.7070393374741197</c:v>
                </c:pt>
                <c:pt idx="171">
                  <c:v>1.7170807453416148</c:v>
                </c:pt>
                <c:pt idx="172">
                  <c:v>1.7271221532091094</c:v>
                </c:pt>
                <c:pt idx="173">
                  <c:v>1.7371635610766045</c:v>
                </c:pt>
                <c:pt idx="174">
                  <c:v>1.7472049689440992</c:v>
                </c:pt>
                <c:pt idx="175">
                  <c:v>1.7572463768115938</c:v>
                </c:pt>
                <c:pt idx="176">
                  <c:v>1.7672877846790889</c:v>
                </c:pt>
                <c:pt idx="177">
                  <c:v>1.7773291925465835</c:v>
                </c:pt>
                <c:pt idx="178">
                  <c:v>1.7873706004140784</c:v>
                </c:pt>
                <c:pt idx="179">
                  <c:v>1.7974120082815732</c:v>
                </c:pt>
                <c:pt idx="180">
                  <c:v>1.8074534161490681</c:v>
                </c:pt>
                <c:pt idx="181">
                  <c:v>1.8174948240165629</c:v>
                </c:pt>
                <c:pt idx="182">
                  <c:v>1.8275362318840578</c:v>
                </c:pt>
                <c:pt idx="183">
                  <c:v>1.8375776397515524</c:v>
                </c:pt>
                <c:pt idx="184">
                  <c:v>1.8476190476190475</c:v>
                </c:pt>
                <c:pt idx="185">
                  <c:v>1.8576604554865421</c:v>
                </c:pt>
                <c:pt idx="186">
                  <c:v>1.8677018633540372</c:v>
                </c:pt>
                <c:pt idx="187">
                  <c:v>1.8777432712215318</c:v>
                </c:pt>
                <c:pt idx="188">
                  <c:v>1.8877846790890267</c:v>
                </c:pt>
                <c:pt idx="189">
                  <c:v>1.8978260869565216</c:v>
                </c:pt>
                <c:pt idx="190">
                  <c:v>1.9078674948240162</c:v>
                </c:pt>
                <c:pt idx="191">
                  <c:v>1.917908902691511</c:v>
                </c:pt>
                <c:pt idx="192">
                  <c:v>1.9279503105590059</c:v>
                </c:pt>
                <c:pt idx="193">
                  <c:v>1.9379917184265008</c:v>
                </c:pt>
                <c:pt idx="194">
                  <c:v>1.9480331262939956</c:v>
                </c:pt>
                <c:pt idx="195">
                  <c:v>1.9580745341614905</c:v>
                </c:pt>
                <c:pt idx="196">
                  <c:v>1.9681159420289851</c:v>
                </c:pt>
                <c:pt idx="197">
                  <c:v>1.9781573498964802</c:v>
                </c:pt>
                <c:pt idx="198">
                  <c:v>1.9881987577639748</c:v>
                </c:pt>
                <c:pt idx="199">
                  <c:v>1.9982401656314699</c:v>
                </c:pt>
                <c:pt idx="200">
                  <c:v>2.0082815734989645</c:v>
                </c:pt>
                <c:pt idx="201">
                  <c:v>2.0183229813664592</c:v>
                </c:pt>
                <c:pt idx="202">
                  <c:v>2.0283643892339542</c:v>
                </c:pt>
                <c:pt idx="203">
                  <c:v>2.0384057971014493</c:v>
                </c:pt>
                <c:pt idx="204">
                  <c:v>2.0484472049689435</c:v>
                </c:pt>
                <c:pt idx="205">
                  <c:v>2.0584886128364386</c:v>
                </c:pt>
                <c:pt idx="206">
                  <c:v>2.0685300207039337</c:v>
                </c:pt>
                <c:pt idx="207">
                  <c:v>2.0785714285714283</c:v>
                </c:pt>
                <c:pt idx="208">
                  <c:v>2.0886128364389229</c:v>
                </c:pt>
                <c:pt idx="209">
                  <c:v>2.098654244306418</c:v>
                </c:pt>
                <c:pt idx="210">
                  <c:v>2.1086956521739126</c:v>
                </c:pt>
                <c:pt idx="211">
                  <c:v>2.1187370600414077</c:v>
                </c:pt>
                <c:pt idx="212">
                  <c:v>2.1287784679089023</c:v>
                </c:pt>
                <c:pt idx="213">
                  <c:v>2.138819875776397</c:v>
                </c:pt>
                <c:pt idx="214">
                  <c:v>2.1488612836438921</c:v>
                </c:pt>
                <c:pt idx="215">
                  <c:v>2.1589026915113871</c:v>
                </c:pt>
                <c:pt idx="216">
                  <c:v>2.1689440993788818</c:v>
                </c:pt>
                <c:pt idx="217">
                  <c:v>2.1789855072463764</c:v>
                </c:pt>
                <c:pt idx="218">
                  <c:v>2.1890269151138715</c:v>
                </c:pt>
                <c:pt idx="219">
                  <c:v>2.1990683229813661</c:v>
                </c:pt>
                <c:pt idx="220">
                  <c:v>2.2091097308488608</c:v>
                </c:pt>
                <c:pt idx="221">
                  <c:v>2.2191511387163558</c:v>
                </c:pt>
                <c:pt idx="222">
                  <c:v>2.2291925465838509</c:v>
                </c:pt>
                <c:pt idx="223">
                  <c:v>2.2392339544513451</c:v>
                </c:pt>
                <c:pt idx="224">
                  <c:v>2.2492753623188402</c:v>
                </c:pt>
                <c:pt idx="225">
                  <c:v>2.2593167701863353</c:v>
                </c:pt>
                <c:pt idx="226">
                  <c:v>2.2693581780538299</c:v>
                </c:pt>
                <c:pt idx="227">
                  <c:v>2.2793995859213245</c:v>
                </c:pt>
                <c:pt idx="228">
                  <c:v>2.2894409937888196</c:v>
                </c:pt>
                <c:pt idx="229">
                  <c:v>2.2994824016563147</c:v>
                </c:pt>
                <c:pt idx="230">
                  <c:v>2.3095238095238093</c:v>
                </c:pt>
                <c:pt idx="231">
                  <c:v>2.3195652173913039</c:v>
                </c:pt>
                <c:pt idx="232">
                  <c:v>2.329606625258799</c:v>
                </c:pt>
                <c:pt idx="233">
                  <c:v>2.3396480331262937</c:v>
                </c:pt>
                <c:pt idx="234">
                  <c:v>2.3496894409937883</c:v>
                </c:pt>
                <c:pt idx="235">
                  <c:v>2.3597308488612834</c:v>
                </c:pt>
                <c:pt idx="236">
                  <c:v>2.369772256728778</c:v>
                </c:pt>
                <c:pt idx="237">
                  <c:v>2.3798136645962731</c:v>
                </c:pt>
                <c:pt idx="238">
                  <c:v>2.3898550724637677</c:v>
                </c:pt>
                <c:pt idx="239">
                  <c:v>2.3998964803312623</c:v>
                </c:pt>
                <c:pt idx="240">
                  <c:v>2.4099378881987574</c:v>
                </c:pt>
                <c:pt idx="241">
                  <c:v>2.4199792960662525</c:v>
                </c:pt>
                <c:pt idx="242">
                  <c:v>2.4300207039337471</c:v>
                </c:pt>
                <c:pt idx="243">
                  <c:v>2.4400621118012418</c:v>
                </c:pt>
                <c:pt idx="244">
                  <c:v>2.4501035196687369</c:v>
                </c:pt>
                <c:pt idx="245">
                  <c:v>2.4601449275362319</c:v>
                </c:pt>
                <c:pt idx="246">
                  <c:v>2.4701863354037261</c:v>
                </c:pt>
                <c:pt idx="247">
                  <c:v>2.4802277432712212</c:v>
                </c:pt>
                <c:pt idx="248">
                  <c:v>2.4902691511387163</c:v>
                </c:pt>
                <c:pt idx="249">
                  <c:v>2.5003105590062105</c:v>
                </c:pt>
                <c:pt idx="250">
                  <c:v>2.5103519668737055</c:v>
                </c:pt>
                <c:pt idx="251">
                  <c:v>2.5203933747412006</c:v>
                </c:pt>
                <c:pt idx="252">
                  <c:v>2.5304347826086953</c:v>
                </c:pt>
                <c:pt idx="253">
                  <c:v>2.5404761904761899</c:v>
                </c:pt>
                <c:pt idx="254">
                  <c:v>2.550517598343685</c:v>
                </c:pt>
                <c:pt idx="255">
                  <c:v>2.56055900621118</c:v>
                </c:pt>
                <c:pt idx="256">
                  <c:v>2.5706004140786747</c:v>
                </c:pt>
                <c:pt idx="257">
                  <c:v>2.5806418219461693</c:v>
                </c:pt>
                <c:pt idx="258">
                  <c:v>2.5906832298136644</c:v>
                </c:pt>
                <c:pt idx="259">
                  <c:v>2.600724637681159</c:v>
                </c:pt>
                <c:pt idx="260">
                  <c:v>2.6107660455486541</c:v>
                </c:pt>
                <c:pt idx="261">
                  <c:v>2.6208074534161487</c:v>
                </c:pt>
                <c:pt idx="262">
                  <c:v>2.6308488612836434</c:v>
                </c:pt>
                <c:pt idx="263">
                  <c:v>2.6408902691511384</c:v>
                </c:pt>
                <c:pt idx="264">
                  <c:v>2.6509316770186331</c:v>
                </c:pt>
                <c:pt idx="265">
                  <c:v>2.6609730848861277</c:v>
                </c:pt>
                <c:pt idx="266">
                  <c:v>2.6710144927536228</c:v>
                </c:pt>
                <c:pt idx="267">
                  <c:v>2.6810559006211179</c:v>
                </c:pt>
                <c:pt idx="268">
                  <c:v>2.6910973084886125</c:v>
                </c:pt>
                <c:pt idx="269">
                  <c:v>2.7011387163561071</c:v>
                </c:pt>
                <c:pt idx="270">
                  <c:v>2.7111801242236022</c:v>
                </c:pt>
                <c:pt idx="271">
                  <c:v>2.7212215320910973</c:v>
                </c:pt>
                <c:pt idx="272">
                  <c:v>2.7312629399585915</c:v>
                </c:pt>
                <c:pt idx="273">
                  <c:v>2.7413043478260866</c:v>
                </c:pt>
                <c:pt idx="274">
                  <c:v>2.7513457556935816</c:v>
                </c:pt>
                <c:pt idx="275">
                  <c:v>2.7613871635610763</c:v>
                </c:pt>
                <c:pt idx="276">
                  <c:v>2.7714285714285709</c:v>
                </c:pt>
                <c:pt idx="277">
                  <c:v>2.781469979296066</c:v>
                </c:pt>
                <c:pt idx="278">
                  <c:v>2.7915113871635606</c:v>
                </c:pt>
                <c:pt idx="279">
                  <c:v>2.8015527950310553</c:v>
                </c:pt>
                <c:pt idx="280">
                  <c:v>2.8115942028985503</c:v>
                </c:pt>
                <c:pt idx="281">
                  <c:v>2.8216356107660454</c:v>
                </c:pt>
                <c:pt idx="282">
                  <c:v>2.83167701863354</c:v>
                </c:pt>
                <c:pt idx="283">
                  <c:v>2.8417184265010347</c:v>
                </c:pt>
                <c:pt idx="284">
                  <c:v>2.8517598343685298</c:v>
                </c:pt>
                <c:pt idx="285">
                  <c:v>2.8618012422360244</c:v>
                </c:pt>
                <c:pt idx="286">
                  <c:v>2.8718426501035195</c:v>
                </c:pt>
                <c:pt idx="287">
                  <c:v>2.8818840579710141</c:v>
                </c:pt>
                <c:pt idx="288">
                  <c:v>2.8919254658385087</c:v>
                </c:pt>
                <c:pt idx="289">
                  <c:v>2.9019668737060038</c:v>
                </c:pt>
                <c:pt idx="290">
                  <c:v>2.9120082815734989</c:v>
                </c:pt>
                <c:pt idx="291">
                  <c:v>2.9220496894409931</c:v>
                </c:pt>
                <c:pt idx="292">
                  <c:v>2.9320910973084882</c:v>
                </c:pt>
                <c:pt idx="293">
                  <c:v>2.9421325051759832</c:v>
                </c:pt>
                <c:pt idx="294">
                  <c:v>2.9521739130434779</c:v>
                </c:pt>
                <c:pt idx="295">
                  <c:v>2.9622153209109725</c:v>
                </c:pt>
                <c:pt idx="296">
                  <c:v>2.9722567287784676</c:v>
                </c:pt>
                <c:pt idx="297">
                  <c:v>2.9822981366459627</c:v>
                </c:pt>
                <c:pt idx="298">
                  <c:v>2.9923395445134569</c:v>
                </c:pt>
                <c:pt idx="299">
                  <c:v>3.0023809523809519</c:v>
                </c:pt>
                <c:pt idx="300">
                  <c:v>3.012422360248447</c:v>
                </c:pt>
                <c:pt idx="301">
                  <c:v>3.0224637681159416</c:v>
                </c:pt>
                <c:pt idx="302">
                  <c:v>3.0325051759834363</c:v>
                </c:pt>
                <c:pt idx="303">
                  <c:v>3.0425465838509314</c:v>
                </c:pt>
                <c:pt idx="304">
                  <c:v>3.052587991718426</c:v>
                </c:pt>
                <c:pt idx="305">
                  <c:v>3.0626293995859211</c:v>
                </c:pt>
                <c:pt idx="306">
                  <c:v>3.0726708074534157</c:v>
                </c:pt>
                <c:pt idx="307">
                  <c:v>3.0827122153209108</c:v>
                </c:pt>
                <c:pt idx="308">
                  <c:v>3.0927536231884054</c:v>
                </c:pt>
                <c:pt idx="309">
                  <c:v>3.1027950310559</c:v>
                </c:pt>
                <c:pt idx="310">
                  <c:v>3.1128364389233951</c:v>
                </c:pt>
                <c:pt idx="311">
                  <c:v>3.1228778467908898</c:v>
                </c:pt>
                <c:pt idx="312">
                  <c:v>3.1329192546583848</c:v>
                </c:pt>
                <c:pt idx="313">
                  <c:v>3.1429606625258795</c:v>
                </c:pt>
                <c:pt idx="314">
                  <c:v>3.1530020703933741</c:v>
                </c:pt>
                <c:pt idx="315">
                  <c:v>3.1630434782608692</c:v>
                </c:pt>
                <c:pt idx="316">
                  <c:v>3.1730848861283643</c:v>
                </c:pt>
                <c:pt idx="317">
                  <c:v>3.1831262939958584</c:v>
                </c:pt>
                <c:pt idx="318">
                  <c:v>3.1931677018633535</c:v>
                </c:pt>
                <c:pt idx="319">
                  <c:v>3.2032091097308486</c:v>
                </c:pt>
                <c:pt idx="320">
                  <c:v>3.2132505175983437</c:v>
                </c:pt>
                <c:pt idx="321">
                  <c:v>3.2232919254658379</c:v>
                </c:pt>
                <c:pt idx="322">
                  <c:v>3.2333333333333329</c:v>
                </c:pt>
                <c:pt idx="323">
                  <c:v>3.243374741200828</c:v>
                </c:pt>
                <c:pt idx="324">
                  <c:v>3.2534161490683222</c:v>
                </c:pt>
                <c:pt idx="325">
                  <c:v>3.2634575569358173</c:v>
                </c:pt>
                <c:pt idx="326">
                  <c:v>3.2734989648033124</c:v>
                </c:pt>
                <c:pt idx="327">
                  <c:v>3.283540372670807</c:v>
                </c:pt>
                <c:pt idx="328">
                  <c:v>3.2935817805383016</c:v>
                </c:pt>
                <c:pt idx="329">
                  <c:v>3.3036231884057967</c:v>
                </c:pt>
                <c:pt idx="330">
                  <c:v>3.3136645962732914</c:v>
                </c:pt>
                <c:pt idx="331">
                  <c:v>3.3237060041407864</c:v>
                </c:pt>
                <c:pt idx="332">
                  <c:v>3.3337474120082811</c:v>
                </c:pt>
                <c:pt idx="333">
                  <c:v>3.3437888198757761</c:v>
                </c:pt>
                <c:pt idx="334">
                  <c:v>3.3538302277432708</c:v>
                </c:pt>
                <c:pt idx="335">
                  <c:v>3.3638716356107654</c:v>
                </c:pt>
                <c:pt idx="336">
                  <c:v>3.3739130434782605</c:v>
                </c:pt>
                <c:pt idx="337">
                  <c:v>3.3839544513457551</c:v>
                </c:pt>
                <c:pt idx="338">
                  <c:v>3.3939958592132502</c:v>
                </c:pt>
                <c:pt idx="339">
                  <c:v>3.4040372670807448</c:v>
                </c:pt>
                <c:pt idx="340">
                  <c:v>3.4140786749482395</c:v>
                </c:pt>
                <c:pt idx="341">
                  <c:v>3.4241200828157345</c:v>
                </c:pt>
                <c:pt idx="342">
                  <c:v>3.4341614906832296</c:v>
                </c:pt>
                <c:pt idx="343">
                  <c:v>3.4442028985507238</c:v>
                </c:pt>
                <c:pt idx="344">
                  <c:v>3.4542443064182189</c:v>
                </c:pt>
                <c:pt idx="345">
                  <c:v>3.464285714285714</c:v>
                </c:pt>
                <c:pt idx="346">
                  <c:v>3.474327122153209</c:v>
                </c:pt>
                <c:pt idx="347">
                  <c:v>3.4843685300207032</c:v>
                </c:pt>
                <c:pt idx="348">
                  <c:v>3.4944099378881983</c:v>
                </c:pt>
                <c:pt idx="349">
                  <c:v>3.5044513457556934</c:v>
                </c:pt>
                <c:pt idx="350">
                  <c:v>3.5144927536231876</c:v>
                </c:pt>
                <c:pt idx="351">
                  <c:v>3.5245341614906827</c:v>
                </c:pt>
                <c:pt idx="352">
                  <c:v>3.5345755693581777</c:v>
                </c:pt>
                <c:pt idx="353">
                  <c:v>3.5446169772256724</c:v>
                </c:pt>
                <c:pt idx="354">
                  <c:v>3.554658385093167</c:v>
                </c:pt>
                <c:pt idx="355">
                  <c:v>3.5646997929606621</c:v>
                </c:pt>
                <c:pt idx="356">
                  <c:v>3.5747412008281567</c:v>
                </c:pt>
                <c:pt idx="357">
                  <c:v>3.5847826086956518</c:v>
                </c:pt>
                <c:pt idx="358">
                  <c:v>3.5948240165631464</c:v>
                </c:pt>
                <c:pt idx="359">
                  <c:v>3.6048654244306415</c:v>
                </c:pt>
                <c:pt idx="360">
                  <c:v>3.6149068322981361</c:v>
                </c:pt>
                <c:pt idx="361">
                  <c:v>3.6249482401656312</c:v>
                </c:pt>
                <c:pt idx="362">
                  <c:v>3.6349896480331259</c:v>
                </c:pt>
                <c:pt idx="363">
                  <c:v>3.6450310559006205</c:v>
                </c:pt>
                <c:pt idx="364">
                  <c:v>3.6550724637681156</c:v>
                </c:pt>
                <c:pt idx="365">
                  <c:v>3.6651138716356102</c:v>
                </c:pt>
                <c:pt idx="366">
                  <c:v>3.6751552795031048</c:v>
                </c:pt>
                <c:pt idx="367">
                  <c:v>3.6851966873705999</c:v>
                </c:pt>
                <c:pt idx="368">
                  <c:v>3.695238095238095</c:v>
                </c:pt>
                <c:pt idx="369">
                  <c:v>3.7052795031055892</c:v>
                </c:pt>
                <c:pt idx="370">
                  <c:v>3.7153209109730843</c:v>
                </c:pt>
                <c:pt idx="371">
                  <c:v>3.7253623188405793</c:v>
                </c:pt>
                <c:pt idx="372">
                  <c:v>3.7354037267080744</c:v>
                </c:pt>
                <c:pt idx="373">
                  <c:v>3.7454451345755686</c:v>
                </c:pt>
                <c:pt idx="374">
                  <c:v>3.7554865424430637</c:v>
                </c:pt>
                <c:pt idx="375">
                  <c:v>3.7655279503105588</c:v>
                </c:pt>
                <c:pt idx="376">
                  <c:v>3.7755693581780534</c:v>
                </c:pt>
                <c:pt idx="377">
                  <c:v>3.785610766045548</c:v>
                </c:pt>
                <c:pt idx="378">
                  <c:v>3.7956521739130431</c:v>
                </c:pt>
                <c:pt idx="379">
                  <c:v>3.8056935817805377</c:v>
                </c:pt>
                <c:pt idx="380">
                  <c:v>3.8157349896480324</c:v>
                </c:pt>
                <c:pt idx="381">
                  <c:v>3.8257763975155274</c:v>
                </c:pt>
                <c:pt idx="382">
                  <c:v>3.8358178053830221</c:v>
                </c:pt>
                <c:pt idx="383">
                  <c:v>3.8458592132505172</c:v>
                </c:pt>
                <c:pt idx="384">
                  <c:v>3.8559006211180118</c:v>
                </c:pt>
                <c:pt idx="385">
                  <c:v>3.8659420289855069</c:v>
                </c:pt>
                <c:pt idx="386">
                  <c:v>3.8759834368530015</c:v>
                </c:pt>
                <c:pt idx="387">
                  <c:v>3.8860248447204966</c:v>
                </c:pt>
                <c:pt idx="388">
                  <c:v>3.8960662525879912</c:v>
                </c:pt>
                <c:pt idx="389">
                  <c:v>3.9061076604554859</c:v>
                </c:pt>
                <c:pt idx="390">
                  <c:v>3.9161490683229809</c:v>
                </c:pt>
                <c:pt idx="391">
                  <c:v>3.926190476190476</c:v>
                </c:pt>
                <c:pt idx="392">
                  <c:v>3.9362318840579702</c:v>
                </c:pt>
                <c:pt idx="393">
                  <c:v>3.9462732919254653</c:v>
                </c:pt>
                <c:pt idx="394">
                  <c:v>3.9563146997929604</c:v>
                </c:pt>
                <c:pt idx="395">
                  <c:v>3.9663561076604545</c:v>
                </c:pt>
                <c:pt idx="396">
                  <c:v>3.9763975155279496</c:v>
                </c:pt>
                <c:pt idx="397">
                  <c:v>3.9864389233954443</c:v>
                </c:pt>
                <c:pt idx="398">
                  <c:v>3.9964803312629398</c:v>
                </c:pt>
                <c:pt idx="399">
                  <c:v>4.0065217391304344</c:v>
                </c:pt>
                <c:pt idx="400">
                  <c:v>4.016563146997929</c:v>
                </c:pt>
              </c:numCache>
            </c:numRef>
          </c:xVal>
          <c:yVal>
            <c:numRef>
              <c:f>'WAG followed by co-injection 80'!$M$4:$M$404</c:f>
              <c:numCache>
                <c:formatCode>General</c:formatCode>
                <c:ptCount val="401"/>
                <c:pt idx="0">
                  <c:v>0.92737652277586402</c:v>
                </c:pt>
                <c:pt idx="1">
                  <c:v>0.82433468691186174</c:v>
                </c:pt>
                <c:pt idx="2">
                  <c:v>1.1334601945038165</c:v>
                </c:pt>
                <c:pt idx="3">
                  <c:v>1.3174634728323436</c:v>
                </c:pt>
                <c:pt idx="4">
                  <c:v>2.1565184220104539</c:v>
                </c:pt>
                <c:pt idx="5">
                  <c:v>3.2605380919817208</c:v>
                </c:pt>
                <c:pt idx="6">
                  <c:v>4.2026348770237822</c:v>
                </c:pt>
                <c:pt idx="7">
                  <c:v>4.2394355326895079</c:v>
                </c:pt>
                <c:pt idx="8">
                  <c:v>4.2467956638226321</c:v>
                </c:pt>
                <c:pt idx="9">
                  <c:v>3.9155897628313046</c:v>
                </c:pt>
                <c:pt idx="10">
                  <c:v>3.8640688448992773</c:v>
                </c:pt>
                <c:pt idx="11">
                  <c:v>4.7693649742757156</c:v>
                </c:pt>
                <c:pt idx="12">
                  <c:v>4.8871270724059661</c:v>
                </c:pt>
                <c:pt idx="13">
                  <c:v>4.3351172374203326</c:v>
                </c:pt>
                <c:pt idx="14">
                  <c:v>3.7463067467690254</c:v>
                </c:pt>
                <c:pt idx="15">
                  <c:v>3.3194191410468199</c:v>
                </c:pt>
                <c:pt idx="16">
                  <c:v>3.0176537645880419</c:v>
                </c:pt>
                <c:pt idx="17">
                  <c:v>2.8336504862594629</c:v>
                </c:pt>
                <c:pt idx="18">
                  <c:v>2.8262903551263379</c:v>
                </c:pt>
                <c:pt idx="19">
                  <c:v>2.8557308796588878</c:v>
                </c:pt>
                <c:pt idx="20">
                  <c:v>2.7011681258629627</c:v>
                </c:pt>
                <c:pt idx="21">
                  <c:v>2.4950844541349584</c:v>
                </c:pt>
                <c:pt idx="22">
                  <c:v>2.5466053720669857</c:v>
                </c:pt>
                <c:pt idx="23">
                  <c:v>2.4141230116704335</c:v>
                </c:pt>
                <c:pt idx="24">
                  <c:v>2.2448399956081553</c:v>
                </c:pt>
                <c:pt idx="25">
                  <c:v>2.2963609135401826</c:v>
                </c:pt>
                <c:pt idx="26">
                  <c:v>2.6202066833983859</c:v>
                </c:pt>
                <c:pt idx="27">
                  <c:v>1.9945955370813522</c:v>
                </c:pt>
                <c:pt idx="28">
                  <c:v>2.3846824871378316</c:v>
                </c:pt>
                <c:pt idx="29">
                  <c:v>2.2301197333419065</c:v>
                </c:pt>
                <c:pt idx="30">
                  <c:v>2.259560257874456</c:v>
                </c:pt>
                <c:pt idx="31">
                  <c:v>2.3478818314721575</c:v>
                </c:pt>
                <c:pt idx="32">
                  <c:v>2.2080393399424816</c:v>
                </c:pt>
                <c:pt idx="33">
                  <c:v>2.2448399956081553</c:v>
                </c:pt>
                <c:pt idx="34">
                  <c:v>2.0755569795459294</c:v>
                </c:pt>
                <c:pt idx="35">
                  <c:v>2.0387563238802029</c:v>
                </c:pt>
                <c:pt idx="36">
                  <c:v>2.3552419626052821</c:v>
                </c:pt>
                <c:pt idx="37">
                  <c:v>1.8621131766848</c:v>
                </c:pt>
                <c:pt idx="38">
                  <c:v>1.7664314719539747</c:v>
                </c:pt>
                <c:pt idx="39">
                  <c:v>2.0681968484127524</c:v>
                </c:pt>
                <c:pt idx="40">
                  <c:v>1.8841935700842256</c:v>
                </c:pt>
                <c:pt idx="41">
                  <c:v>-0.30912550759195467</c:v>
                </c:pt>
                <c:pt idx="42">
                  <c:v>1.4720262266283208</c:v>
                </c:pt>
                <c:pt idx="43">
                  <c:v>1.8473929144185517</c:v>
                </c:pt>
                <c:pt idx="44">
                  <c:v>2.0461164550133275</c:v>
                </c:pt>
                <c:pt idx="45">
                  <c:v>2.259560257874456</c:v>
                </c:pt>
                <c:pt idx="46">
                  <c:v>2.7085282569960878</c:v>
                </c:pt>
                <c:pt idx="47">
                  <c:v>2.8115700928600371</c:v>
                </c:pt>
                <c:pt idx="48">
                  <c:v>3.2752583542479696</c:v>
                </c:pt>
                <c:pt idx="49">
                  <c:v>2.95877271552289</c:v>
                </c:pt>
                <c:pt idx="50">
                  <c:v>4.3792780242191842</c:v>
                </c:pt>
                <c:pt idx="51">
                  <c:v>3.2605380919817208</c:v>
                </c:pt>
                <c:pt idx="52">
                  <c:v>7.3822115265409245</c:v>
                </c:pt>
                <c:pt idx="53">
                  <c:v>9.5313698174182555</c:v>
                </c:pt>
                <c:pt idx="54">
                  <c:v>12.085335320618364</c:v>
                </c:pt>
                <c:pt idx="55">
                  <c:v>12.8581490895982</c:v>
                </c:pt>
                <c:pt idx="56">
                  <c:v>12.18101702534919</c:v>
                </c:pt>
                <c:pt idx="57">
                  <c:v>12.284058861213193</c:v>
                </c:pt>
                <c:pt idx="58">
                  <c:v>12.946470663195901</c:v>
                </c:pt>
                <c:pt idx="59">
                  <c:v>10.745791454386595</c:v>
                </c:pt>
                <c:pt idx="60">
                  <c:v>8.3169481804499128</c:v>
                </c:pt>
                <c:pt idx="61">
                  <c:v>6.7345199868244663</c:v>
                </c:pt>
                <c:pt idx="62">
                  <c:v>6.2781918565697108</c:v>
                </c:pt>
                <c:pt idx="63">
                  <c:v>6.3002722499691357</c:v>
                </c:pt>
                <c:pt idx="64">
                  <c:v>5.372895727193324</c:v>
                </c:pt>
                <c:pt idx="65">
                  <c:v>5.3802558583264481</c:v>
                </c:pt>
                <c:pt idx="66">
                  <c:v>4.8208858922076905</c:v>
                </c:pt>
                <c:pt idx="67">
                  <c:v>4.3351172374203326</c:v>
                </c:pt>
                <c:pt idx="68">
                  <c:v>4.1363936968255572</c:v>
                </c:pt>
                <c:pt idx="69">
                  <c:v>3.9229498939644287</c:v>
                </c:pt>
                <c:pt idx="70">
                  <c:v>3.9303100250975529</c:v>
                </c:pt>
                <c:pt idx="71">
                  <c:v>3.9818309430295802</c:v>
                </c:pt>
                <c:pt idx="72">
                  <c:v>3.5917439929730484</c:v>
                </c:pt>
                <c:pt idx="73">
                  <c:v>3.5475832061741985</c:v>
                </c:pt>
                <c:pt idx="74">
                  <c:v>3.7757472713015758</c:v>
                </c:pt>
                <c:pt idx="75">
                  <c:v>3.9082296316981271</c:v>
                </c:pt>
                <c:pt idx="76">
                  <c:v>3.6579851731713244</c:v>
                </c:pt>
                <c:pt idx="77">
                  <c:v>3.4151008457776459</c:v>
                </c:pt>
                <c:pt idx="78">
                  <c:v>3.0397341579874673</c:v>
                </c:pt>
                <c:pt idx="79">
                  <c:v>3.4445413703102474</c:v>
                </c:pt>
                <c:pt idx="80">
                  <c:v>3.267898223114845</c:v>
                </c:pt>
                <c:pt idx="81">
                  <c:v>3.3488596655793699</c:v>
                </c:pt>
                <c:pt idx="82">
                  <c:v>2.8998916664577385</c:v>
                </c:pt>
                <c:pt idx="83">
                  <c:v>2.5392452409338087</c:v>
                </c:pt>
                <c:pt idx="84">
                  <c:v>2.7306086503955123</c:v>
                </c:pt>
                <c:pt idx="85">
                  <c:v>2.5760458965995352</c:v>
                </c:pt>
                <c:pt idx="86">
                  <c:v>2.7747694371943634</c:v>
                </c:pt>
                <c:pt idx="87">
                  <c:v>2.6790877324635378</c:v>
                </c:pt>
                <c:pt idx="88">
                  <c:v>2.2522001267413319</c:v>
                </c:pt>
                <c:pt idx="89">
                  <c:v>2.4730040607355335</c:v>
                </c:pt>
                <c:pt idx="90">
                  <c:v>2.3037210446733072</c:v>
                </c:pt>
                <c:pt idx="91">
                  <c:v>2.0755569795459294</c:v>
                </c:pt>
                <c:pt idx="92">
                  <c:v>2.4288432739366823</c:v>
                </c:pt>
                <c:pt idx="93">
                  <c:v>2.6054864211320852</c:v>
                </c:pt>
                <c:pt idx="94">
                  <c:v>2.98821324005544</c:v>
                </c:pt>
                <c:pt idx="95">
                  <c:v>3.3930204523782206</c:v>
                </c:pt>
                <c:pt idx="96">
                  <c:v>3.2090171740496931</c:v>
                </c:pt>
                <c:pt idx="97">
                  <c:v>3.4224609769108221</c:v>
                </c:pt>
                <c:pt idx="98">
                  <c:v>3.5328629439079493</c:v>
                </c:pt>
                <c:pt idx="99">
                  <c:v>4.6221623516128627</c:v>
                </c:pt>
                <c:pt idx="100">
                  <c:v>5.7924232017823538</c:v>
                </c:pt>
                <c:pt idx="101">
                  <c:v>3.2531779608485438</c:v>
                </c:pt>
                <c:pt idx="102">
                  <c:v>7.5294141492037774</c:v>
                </c:pt>
                <c:pt idx="103">
                  <c:v>9.7742541448119322</c:v>
                </c:pt>
                <c:pt idx="104">
                  <c:v>12.026454271553213</c:v>
                </c:pt>
                <c:pt idx="105">
                  <c:v>13.012711843394175</c:v>
                </c:pt>
                <c:pt idx="106">
                  <c:v>12.887589614130802</c:v>
                </c:pt>
                <c:pt idx="107">
                  <c:v>12.674145811269673</c:v>
                </c:pt>
                <c:pt idx="108">
                  <c:v>13.881207317104888</c:v>
                </c:pt>
                <c:pt idx="109">
                  <c:v>11.739409157360683</c:v>
                </c:pt>
                <c:pt idx="110">
                  <c:v>8.8321573597698197</c:v>
                </c:pt>
                <c:pt idx="111">
                  <c:v>7.8017390011300058</c:v>
                </c:pt>
                <c:pt idx="112">
                  <c:v>7.0804461500821469</c:v>
                </c:pt>
                <c:pt idx="113">
                  <c:v>6.5284363150965135</c:v>
                </c:pt>
                <c:pt idx="114">
                  <c:v>5.7041016281846524</c:v>
                </c:pt>
                <c:pt idx="115">
                  <c:v>4.9680885148705434</c:v>
                </c:pt>
                <c:pt idx="116">
                  <c:v>4.6736832695448376</c:v>
                </c:pt>
                <c:pt idx="117">
                  <c:v>4.1511139590918056</c:v>
                </c:pt>
                <c:pt idx="118">
                  <c:v>3.8640688448992773</c:v>
                </c:pt>
                <c:pt idx="119">
                  <c:v>3.783107402434752</c:v>
                </c:pt>
                <c:pt idx="120">
                  <c:v>3.3120590099136962</c:v>
                </c:pt>
                <c:pt idx="121">
                  <c:v>3.0544544202537161</c:v>
                </c:pt>
                <c:pt idx="122">
                  <c:v>2.8925315353246144</c:v>
                </c:pt>
                <c:pt idx="123">
                  <c:v>2.4877243230018342</c:v>
                </c:pt>
                <c:pt idx="124">
                  <c:v>2.5760458965995352</c:v>
                </c:pt>
                <c:pt idx="125">
                  <c:v>2.3110811758064314</c:v>
                </c:pt>
                <c:pt idx="126">
                  <c:v>2.8115700928600371</c:v>
                </c:pt>
                <c:pt idx="127">
                  <c:v>2.6202066833983859</c:v>
                </c:pt>
                <c:pt idx="128">
                  <c:v>2.4656439296024084</c:v>
                </c:pt>
                <c:pt idx="129">
                  <c:v>2.4214831428035581</c:v>
                </c:pt>
                <c:pt idx="130">
                  <c:v>2.3110811758064314</c:v>
                </c:pt>
                <c:pt idx="131">
                  <c:v>2.1417981597442051</c:v>
                </c:pt>
                <c:pt idx="132">
                  <c:v>2.2153994710756053</c:v>
                </c:pt>
                <c:pt idx="133">
                  <c:v>1.9651550125488029</c:v>
                </c:pt>
                <c:pt idx="134">
                  <c:v>2.0755569795459294</c:v>
                </c:pt>
                <c:pt idx="135">
                  <c:v>2.2374798644750311</c:v>
                </c:pt>
                <c:pt idx="136">
                  <c:v>1.8547530455516759</c:v>
                </c:pt>
                <c:pt idx="137">
                  <c:v>1.8915537012173498</c:v>
                </c:pt>
                <c:pt idx="138">
                  <c:v>1.6486693738237235</c:v>
                </c:pt>
                <c:pt idx="139">
                  <c:v>1.707550422888823</c:v>
                </c:pt>
                <c:pt idx="140">
                  <c:v>1.707550422888823</c:v>
                </c:pt>
                <c:pt idx="141">
                  <c:v>1.3837046530306196</c:v>
                </c:pt>
                <c:pt idx="142">
                  <c:v>1.1334601945038165</c:v>
                </c:pt>
                <c:pt idx="143">
                  <c:v>1.0672190143055404</c:v>
                </c:pt>
                <c:pt idx="144">
                  <c:v>1.2070615058352168</c:v>
                </c:pt>
                <c:pt idx="145">
                  <c:v>1.9651550125488029</c:v>
                </c:pt>
                <c:pt idx="146">
                  <c:v>2.3037210446733072</c:v>
                </c:pt>
                <c:pt idx="147">
                  <c:v>2.3110811758064314</c:v>
                </c:pt>
                <c:pt idx="148">
                  <c:v>2.2963609135401826</c:v>
                </c:pt>
                <c:pt idx="149">
                  <c:v>2.016675930480778</c:v>
                </c:pt>
                <c:pt idx="150">
                  <c:v>2.0019556682144763</c:v>
                </c:pt>
                <c:pt idx="151">
                  <c:v>0.56673009725188195</c:v>
                </c:pt>
                <c:pt idx="152">
                  <c:v>2.8115700928600371</c:v>
                </c:pt>
                <c:pt idx="153">
                  <c:v>4.8724068101396654</c:v>
                </c:pt>
                <c:pt idx="154">
                  <c:v>7.3012500840764005</c:v>
                </c:pt>
                <c:pt idx="155">
                  <c:v>10.561788176058068</c:v>
                </c:pt>
                <c:pt idx="156">
                  <c:v>12.129496107417216</c:v>
                </c:pt>
                <c:pt idx="157">
                  <c:v>12.085335320618364</c:v>
                </c:pt>
                <c:pt idx="158">
                  <c:v>12.041174533819515</c:v>
                </c:pt>
                <c:pt idx="159">
                  <c:v>13.211435383989004</c:v>
                </c:pt>
                <c:pt idx="160">
                  <c:v>11.577486272431582</c:v>
                </c:pt>
                <c:pt idx="161">
                  <c:v>8.7217553927726925</c:v>
                </c:pt>
                <c:pt idx="162">
                  <c:v>8.0004625417248345</c:v>
                </c:pt>
                <c:pt idx="163">
                  <c:v>6.6093977575610907</c:v>
                </c:pt>
                <c:pt idx="164">
                  <c:v>5.5348186121224261</c:v>
                </c:pt>
                <c:pt idx="165">
                  <c:v>4.6221623516128627</c:v>
                </c:pt>
                <c:pt idx="166">
                  <c:v>4.4528793355506364</c:v>
                </c:pt>
                <c:pt idx="167">
                  <c:v>4.2762361883552336</c:v>
                </c:pt>
                <c:pt idx="168">
                  <c:v>3.9597505496301544</c:v>
                </c:pt>
                <c:pt idx="169">
                  <c:v>3.7757472713015758</c:v>
                </c:pt>
                <c:pt idx="170">
                  <c:v>3.5181426816416481</c:v>
                </c:pt>
                <c:pt idx="171">
                  <c:v>3.1354158627182929</c:v>
                </c:pt>
                <c:pt idx="172">
                  <c:v>3.0250138957211665</c:v>
                </c:pt>
                <c:pt idx="173">
                  <c:v>2.7011681258629627</c:v>
                </c:pt>
                <c:pt idx="174">
                  <c:v>2.7526890437949381</c:v>
                </c:pt>
                <c:pt idx="175">
                  <c:v>2.7674093060612392</c:v>
                </c:pt>
                <c:pt idx="176">
                  <c:v>2.8189302239932141</c:v>
                </c:pt>
                <c:pt idx="177">
                  <c:v>2.3699622248715828</c:v>
                </c:pt>
                <c:pt idx="178">
                  <c:v>2.7379687815286373</c:v>
                </c:pt>
                <c:pt idx="179">
                  <c:v>2.3405217003390333</c:v>
                </c:pt>
                <c:pt idx="180">
                  <c:v>2.5834060277326598</c:v>
                </c:pt>
                <c:pt idx="181">
                  <c:v>1.9651550125488029</c:v>
                </c:pt>
                <c:pt idx="182">
                  <c:v>2.0313961927470787</c:v>
                </c:pt>
                <c:pt idx="183">
                  <c:v>2.104997504078479</c:v>
                </c:pt>
                <c:pt idx="184">
                  <c:v>2.0240360616139017</c:v>
                </c:pt>
                <c:pt idx="185">
                  <c:v>2.2153994710756053</c:v>
                </c:pt>
                <c:pt idx="186">
                  <c:v>1.9945955370813522</c:v>
                </c:pt>
                <c:pt idx="187">
                  <c:v>1.9357144880162005</c:v>
                </c:pt>
                <c:pt idx="188">
                  <c:v>1.8989138323505266</c:v>
                </c:pt>
                <c:pt idx="189">
                  <c:v>2.2006792088093046</c:v>
                </c:pt>
                <c:pt idx="190">
                  <c:v>2.1565184220104539</c:v>
                </c:pt>
                <c:pt idx="191">
                  <c:v>1.2512222926340675</c:v>
                </c:pt>
                <c:pt idx="192">
                  <c:v>1.2365020303677667</c:v>
                </c:pt>
                <c:pt idx="193">
                  <c:v>1.4646660954951443</c:v>
                </c:pt>
                <c:pt idx="194">
                  <c:v>1.8547530455516759</c:v>
                </c:pt>
                <c:pt idx="195">
                  <c:v>1.9798752748150512</c:v>
                </c:pt>
                <c:pt idx="196">
                  <c:v>2.406762880537257</c:v>
                </c:pt>
                <c:pt idx="197">
                  <c:v>2.7011681258629627</c:v>
                </c:pt>
                <c:pt idx="198">
                  <c:v>1.9504347502825015</c:v>
                </c:pt>
                <c:pt idx="199">
                  <c:v>2.8042099617269129</c:v>
                </c:pt>
                <c:pt idx="200">
                  <c:v>1.2733026860334928</c:v>
                </c:pt>
                <c:pt idx="201">
                  <c:v>3.0029335023217407</c:v>
                </c:pt>
                <c:pt idx="202">
                  <c:v>4.268876057222057</c:v>
                </c:pt>
                <c:pt idx="203">
                  <c:v>5.5936996611875252</c:v>
                </c:pt>
                <c:pt idx="204">
                  <c:v>9.5166495551519539</c:v>
                </c:pt>
                <c:pt idx="205">
                  <c:v>12.556383713139422</c:v>
                </c:pt>
                <c:pt idx="206">
                  <c:v>13.542641284980386</c:v>
                </c:pt>
                <c:pt idx="207">
                  <c:v>13.829686399172914</c:v>
                </c:pt>
                <c:pt idx="208">
                  <c:v>12.894949745263926</c:v>
                </c:pt>
                <c:pt idx="209">
                  <c:v>11.864531386624112</c:v>
                </c:pt>
                <c:pt idx="210">
                  <c:v>9.3105658834240028</c:v>
                </c:pt>
                <c:pt idx="211">
                  <c:v>7.6986971652660028</c:v>
                </c:pt>
                <c:pt idx="212">
                  <c:v>6.1383493650400345</c:v>
                </c:pt>
                <c:pt idx="213">
                  <c:v>5.6525807102526757</c:v>
                </c:pt>
                <c:pt idx="214">
                  <c:v>5.3655355960601474</c:v>
                </c:pt>
                <c:pt idx="215">
                  <c:v>4.3792780242191842</c:v>
                </c:pt>
                <c:pt idx="216">
                  <c:v>4.4381590732843357</c:v>
                </c:pt>
                <c:pt idx="217">
                  <c:v>3.878789107165578</c:v>
                </c:pt>
                <c:pt idx="218">
                  <c:v>3.7904675335678766</c:v>
                </c:pt>
                <c:pt idx="219">
                  <c:v>3.7242263533696001</c:v>
                </c:pt>
                <c:pt idx="220">
                  <c:v>3.849348582633028</c:v>
                </c:pt>
                <c:pt idx="221">
                  <c:v>3.4519015014433725</c:v>
                </c:pt>
                <c:pt idx="222">
                  <c:v>3.0765348136531414</c:v>
                </c:pt>
                <c:pt idx="223">
                  <c:v>2.6054864211320852</c:v>
                </c:pt>
                <c:pt idx="224">
                  <c:v>2.7306086503955123</c:v>
                </c:pt>
                <c:pt idx="225">
                  <c:v>2.3552419626052821</c:v>
                </c:pt>
                <c:pt idx="226">
                  <c:v>2.6054864211320852</c:v>
                </c:pt>
                <c:pt idx="227">
                  <c:v>3.1574962561177182</c:v>
                </c:pt>
                <c:pt idx="228">
                  <c:v>2.7968498305937888</c:v>
                </c:pt>
                <c:pt idx="229">
                  <c:v>2.2301197333419065</c:v>
                </c:pt>
                <c:pt idx="230">
                  <c:v>2.0240360616139017</c:v>
                </c:pt>
                <c:pt idx="231">
                  <c:v>2.259560257874456</c:v>
                </c:pt>
                <c:pt idx="232">
                  <c:v>2.1785988154098792</c:v>
                </c:pt>
                <c:pt idx="233">
                  <c:v>2.2669203890075811</c:v>
                </c:pt>
                <c:pt idx="234">
                  <c:v>2.2816406512738818</c:v>
                </c:pt>
                <c:pt idx="235">
                  <c:v>2.2448399956081553</c:v>
                </c:pt>
                <c:pt idx="236">
                  <c:v>2.0093157993476534</c:v>
                </c:pt>
                <c:pt idx="237">
                  <c:v>2.0240360616139017</c:v>
                </c:pt>
                <c:pt idx="238">
                  <c:v>1.9357144880162005</c:v>
                </c:pt>
                <c:pt idx="239">
                  <c:v>1.8253125210191263</c:v>
                </c:pt>
                <c:pt idx="240">
                  <c:v>1.7222706851551237</c:v>
                </c:pt>
                <c:pt idx="241">
                  <c:v>1.2585824237671919</c:v>
                </c:pt>
                <c:pt idx="242">
                  <c:v>1.2659425549003684</c:v>
                </c:pt>
                <c:pt idx="243">
                  <c:v>1.3837046530306196</c:v>
                </c:pt>
                <c:pt idx="244">
                  <c:v>1.7517112096876735</c:v>
                </c:pt>
                <c:pt idx="245">
                  <c:v>2.4214831428035581</c:v>
                </c:pt>
                <c:pt idx="246">
                  <c:v>2.4877243230018342</c:v>
                </c:pt>
                <c:pt idx="247">
                  <c:v>2.1638785531436304</c:v>
                </c:pt>
                <c:pt idx="248">
                  <c:v>2.3626020937384067</c:v>
                </c:pt>
                <c:pt idx="249">
                  <c:v>3.2384576985822955</c:v>
                </c:pt>
                <c:pt idx="250">
                  <c:v>4.1143133034261323</c:v>
                </c:pt>
                <c:pt idx="251">
                  <c:v>3.1795766495171436</c:v>
                </c:pt>
                <c:pt idx="252">
                  <c:v>5.3360950715275974</c:v>
                </c:pt>
                <c:pt idx="253">
                  <c:v>7.6986971652660028</c:v>
                </c:pt>
                <c:pt idx="254">
                  <c:v>11.56276601016528</c:v>
                </c:pt>
                <c:pt idx="255">
                  <c:v>13.454319711382682</c:v>
                </c:pt>
                <c:pt idx="256">
                  <c:v>13.844406661439162</c:v>
                </c:pt>
                <c:pt idx="257">
                  <c:v>13.608882465178661</c:v>
                </c:pt>
                <c:pt idx="258">
                  <c:v>14.286014529427669</c:v>
                </c:pt>
                <c:pt idx="259">
                  <c:v>11.53332548563273</c:v>
                </c:pt>
                <c:pt idx="260">
                  <c:v>9.0161606380983468</c:v>
                </c:pt>
                <c:pt idx="261">
                  <c:v>7.0362853632832962</c:v>
                </c:pt>
                <c:pt idx="262">
                  <c:v>6.3149925122354365</c:v>
                </c:pt>
                <c:pt idx="263">
                  <c:v>5.9543460867115074</c:v>
                </c:pt>
                <c:pt idx="264">
                  <c:v>5.556899005521851</c:v>
                </c:pt>
                <c:pt idx="265">
                  <c:v>4.9165675969385161</c:v>
                </c:pt>
                <c:pt idx="266">
                  <c:v>4.4087185487517857</c:v>
                </c:pt>
                <c:pt idx="267">
                  <c:v>4.4455192044174598</c:v>
                </c:pt>
                <c:pt idx="268">
                  <c:v>3.8419884514998515</c:v>
                </c:pt>
                <c:pt idx="269">
                  <c:v>3.8346283203667273</c:v>
                </c:pt>
                <c:pt idx="270">
                  <c:v>3.2899786165142704</c:v>
                </c:pt>
                <c:pt idx="271">
                  <c:v>2.6717276013303608</c:v>
                </c:pt>
                <c:pt idx="272">
                  <c:v>2.6717276013303608</c:v>
                </c:pt>
                <c:pt idx="273">
                  <c:v>2.4656439296024084</c:v>
                </c:pt>
                <c:pt idx="274">
                  <c:v>2.4435635362029831</c:v>
                </c:pt>
                <c:pt idx="275">
                  <c:v>2.5760458965995352</c:v>
                </c:pt>
                <c:pt idx="276">
                  <c:v>2.4950844541349584</c:v>
                </c:pt>
                <c:pt idx="277">
                  <c:v>2.9734929777891916</c:v>
                </c:pt>
                <c:pt idx="278">
                  <c:v>3.0765348136531414</c:v>
                </c:pt>
                <c:pt idx="279">
                  <c:v>3.1501361249845941</c:v>
                </c:pt>
                <c:pt idx="280">
                  <c:v>2.0829171106790532</c:v>
                </c:pt>
                <c:pt idx="281">
                  <c:v>2.1197177663447797</c:v>
                </c:pt>
                <c:pt idx="282">
                  <c:v>1.8253125210191263</c:v>
                </c:pt>
                <c:pt idx="283">
                  <c:v>1.3910647841637438</c:v>
                </c:pt>
                <c:pt idx="284">
                  <c:v>1.5235471445602957</c:v>
                </c:pt>
                <c:pt idx="285">
                  <c:v>1.0819392765717892</c:v>
                </c:pt>
                <c:pt idx="286">
                  <c:v>0.95681704730841377</c:v>
                </c:pt>
                <c:pt idx="287">
                  <c:v>1.0524987520392395</c:v>
                </c:pt>
                <c:pt idx="288">
                  <c:v>1.0598588831723639</c:v>
                </c:pt>
                <c:pt idx="289">
                  <c:v>1.5014667511608704</c:v>
                </c:pt>
                <c:pt idx="290">
                  <c:v>1.6854700294893978</c:v>
                </c:pt>
                <c:pt idx="291">
                  <c:v>-0.28704511419252932</c:v>
                </c:pt>
                <c:pt idx="292">
                  <c:v>0.80961442464556077</c:v>
                </c:pt>
                <c:pt idx="293">
                  <c:v>0.44160786798850671</c:v>
                </c:pt>
                <c:pt idx="294">
                  <c:v>0.65505167084958338</c:v>
                </c:pt>
                <c:pt idx="295">
                  <c:v>-1.0451386209060629</c:v>
                </c:pt>
                <c:pt idx="296">
                  <c:v>-0.89057586711008552</c:v>
                </c:pt>
                <c:pt idx="297">
                  <c:v>-0.81697455577868516</c:v>
                </c:pt>
                <c:pt idx="298">
                  <c:v>0.61089088405073266</c:v>
                </c:pt>
                <c:pt idx="299">
                  <c:v>-0.78017390011301113</c:v>
                </c:pt>
                <c:pt idx="300">
                  <c:v>1.5897883247585718</c:v>
                </c:pt>
                <c:pt idx="301">
                  <c:v>-1.5750680624922708</c:v>
                </c:pt>
                <c:pt idx="302">
                  <c:v>-0.55200983498558109</c:v>
                </c:pt>
                <c:pt idx="303">
                  <c:v>0.78017390011301113</c:v>
                </c:pt>
                <c:pt idx="304">
                  <c:v>3.6064642552393495</c:v>
                </c:pt>
                <c:pt idx="305">
                  <c:v>6.7124395934250396</c:v>
                </c:pt>
                <c:pt idx="306">
                  <c:v>8.7364756550389941</c:v>
                </c:pt>
                <c:pt idx="307">
                  <c:v>6.5578768396290634</c:v>
                </c:pt>
                <c:pt idx="308">
                  <c:v>-8.8321573597701347E-2</c:v>
                </c:pt>
                <c:pt idx="309">
                  <c:v>0.58145035951818314</c:v>
                </c:pt>
                <c:pt idx="310">
                  <c:v>0.54464970385245681</c:v>
                </c:pt>
                <c:pt idx="311">
                  <c:v>-0.33856603212450437</c:v>
                </c:pt>
                <c:pt idx="312">
                  <c:v>0.13248236039655203</c:v>
                </c:pt>
                <c:pt idx="313">
                  <c:v>2.0019556682144763</c:v>
                </c:pt>
                <c:pt idx="314">
                  <c:v>1.2438621615009431</c:v>
                </c:pt>
                <c:pt idx="315">
                  <c:v>-1.6118687181579971</c:v>
                </c:pt>
                <c:pt idx="316">
                  <c:v>-1.3837046530305672</c:v>
                </c:pt>
                <c:pt idx="317">
                  <c:v>5.3287349403944742</c:v>
                </c:pt>
                <c:pt idx="318">
                  <c:v>10.767871847786022</c:v>
                </c:pt>
                <c:pt idx="319">
                  <c:v>7.9783821483254087</c:v>
                </c:pt>
                <c:pt idx="320">
                  <c:v>6.8964428717536199</c:v>
                </c:pt>
                <c:pt idx="321">
                  <c:v>6.697719331158793</c:v>
                </c:pt>
                <c:pt idx="322">
                  <c:v>2.6422870767978113</c:v>
                </c:pt>
                <c:pt idx="323">
                  <c:v>3.8861492382987017</c:v>
                </c:pt>
                <c:pt idx="324">
                  <c:v>4.4823198600831864</c:v>
                </c:pt>
                <c:pt idx="325">
                  <c:v>3.4003805835113972</c:v>
                </c:pt>
                <c:pt idx="326">
                  <c:v>3.6285446486387749</c:v>
                </c:pt>
                <c:pt idx="327">
                  <c:v>3.694785828837051</c:v>
                </c:pt>
                <c:pt idx="328">
                  <c:v>3.0691746825200172</c:v>
                </c:pt>
                <c:pt idx="329">
                  <c:v>2.7306086503955123</c:v>
                </c:pt>
                <c:pt idx="330">
                  <c:v>2.4730040607355335</c:v>
                </c:pt>
                <c:pt idx="331">
                  <c:v>2.3037210446733072</c:v>
                </c:pt>
                <c:pt idx="332">
                  <c:v>1.6781098983562732</c:v>
                </c:pt>
                <c:pt idx="333">
                  <c:v>1.4720262266283208</c:v>
                </c:pt>
                <c:pt idx="334">
                  <c:v>1.2365020303677667</c:v>
                </c:pt>
                <c:pt idx="335">
                  <c:v>1.6707497672231491</c:v>
                </c:pt>
                <c:pt idx="336">
                  <c:v>1.6781098983562732</c:v>
                </c:pt>
                <c:pt idx="337">
                  <c:v>-0.55200983498558109</c:v>
                </c:pt>
                <c:pt idx="338">
                  <c:v>-1.0819392765717892</c:v>
                </c:pt>
                <c:pt idx="339">
                  <c:v>-0.72865298218098373</c:v>
                </c:pt>
                <c:pt idx="340">
                  <c:v>-0.34592616325762876</c:v>
                </c:pt>
                <c:pt idx="341">
                  <c:v>-1.4573059643620199</c:v>
                </c:pt>
                <c:pt idx="342">
                  <c:v>-2.3773223560047074</c:v>
                </c:pt>
                <c:pt idx="343">
                  <c:v>-2.2742805201407048</c:v>
                </c:pt>
                <c:pt idx="344">
                  <c:v>-1.2365020303677667</c:v>
                </c:pt>
                <c:pt idx="345">
                  <c:v>-1.5603478002259699</c:v>
                </c:pt>
                <c:pt idx="346">
                  <c:v>-1.494106620027694</c:v>
                </c:pt>
                <c:pt idx="347">
                  <c:v>0.75073337558046138</c:v>
                </c:pt>
                <c:pt idx="348">
                  <c:v>-1.9209942257498995</c:v>
                </c:pt>
                <c:pt idx="349">
                  <c:v>-6.6241180198276017E-2</c:v>
                </c:pt>
                <c:pt idx="350">
                  <c:v>1.2365020303677667</c:v>
                </c:pt>
                <c:pt idx="351">
                  <c:v>2.1565184220104539</c:v>
                </c:pt>
                <c:pt idx="352">
                  <c:v>1.5824281936254476</c:v>
                </c:pt>
                <c:pt idx="353">
                  <c:v>6.5578768396290634</c:v>
                </c:pt>
                <c:pt idx="354">
                  <c:v>10.311543717531267</c:v>
                </c:pt>
                <c:pt idx="355">
                  <c:v>13.101033416991879</c:v>
                </c:pt>
                <c:pt idx="356">
                  <c:v>13.741364825575211</c:v>
                </c:pt>
                <c:pt idx="357">
                  <c:v>14.462657676623072</c:v>
                </c:pt>
                <c:pt idx="358">
                  <c:v>13.520560891580958</c:v>
                </c:pt>
                <c:pt idx="359">
                  <c:v>11.481804567700756</c:v>
                </c:pt>
                <c:pt idx="360">
                  <c:v>8.8395174909029457</c:v>
                </c:pt>
                <c:pt idx="361">
                  <c:v>7.3086102152095238</c:v>
                </c:pt>
                <c:pt idx="362">
                  <c:v>5.9837866112440565</c:v>
                </c:pt>
                <c:pt idx="363">
                  <c:v>4.6957636629442634</c:v>
                </c:pt>
                <c:pt idx="364">
                  <c:v>5.5789793989212768</c:v>
                </c:pt>
                <c:pt idx="365">
                  <c:v>3.3488596655793699</c:v>
                </c:pt>
                <c:pt idx="366">
                  <c:v>-3.6800655665674024E-2</c:v>
                </c:pt>
                <c:pt idx="367">
                  <c:v>-0.33120590099138003</c:v>
                </c:pt>
                <c:pt idx="368">
                  <c:v>-0.52256931045303145</c:v>
                </c:pt>
                <c:pt idx="369">
                  <c:v>-0.80961442464556077</c:v>
                </c:pt>
                <c:pt idx="370">
                  <c:v>-1.0524987520392395</c:v>
                </c:pt>
                <c:pt idx="371">
                  <c:v>-1.4867464888945696</c:v>
                </c:pt>
                <c:pt idx="372">
                  <c:v>-1.6707497672230964</c:v>
                </c:pt>
                <c:pt idx="373">
                  <c:v>-1.9062739634836507</c:v>
                </c:pt>
                <c:pt idx="374">
                  <c:v>-1.9798752748150512</c:v>
                </c:pt>
                <c:pt idx="375">
                  <c:v>-2.2742805201407048</c:v>
                </c:pt>
                <c:pt idx="376">
                  <c:v>-2.5981262899989606</c:v>
                </c:pt>
                <c:pt idx="377">
                  <c:v>-2.590766158865784</c:v>
                </c:pt>
                <c:pt idx="378">
                  <c:v>-2.8557308796588878</c:v>
                </c:pt>
                <c:pt idx="379">
                  <c:v>-3.1795766495170916</c:v>
                </c:pt>
                <c:pt idx="380">
                  <c:v>-2.8042099617269129</c:v>
                </c:pt>
                <c:pt idx="381">
                  <c:v>4.8503264167402405</c:v>
                </c:pt>
                <c:pt idx="382">
                  <c:v>1.4352255709625945</c:v>
                </c:pt>
                <c:pt idx="383">
                  <c:v>-2.1565184220104539</c:v>
                </c:pt>
                <c:pt idx="384">
                  <c:v>0</c:v>
                </c:pt>
                <c:pt idx="385">
                  <c:v>2.8557308796588878</c:v>
                </c:pt>
                <c:pt idx="386">
                  <c:v>3.9008695005650029</c:v>
                </c:pt>
                <c:pt idx="387">
                  <c:v>3.3783001901119722</c:v>
                </c:pt>
                <c:pt idx="388">
                  <c:v>3.0986152070525668</c:v>
                </c:pt>
                <c:pt idx="389">
                  <c:v>3.0250138957211665</c:v>
                </c:pt>
                <c:pt idx="390">
                  <c:v>1.692830160622574</c:v>
                </c:pt>
                <c:pt idx="391">
                  <c:v>-0.33856603212450437</c:v>
                </c:pt>
                <c:pt idx="392">
                  <c:v>-1.5235471445602957</c:v>
                </c:pt>
                <c:pt idx="393">
                  <c:v>-5.152091793197501E-2</c:v>
                </c:pt>
                <c:pt idx="394">
                  <c:v>1.09665953883809</c:v>
                </c:pt>
                <c:pt idx="395">
                  <c:v>1.6118687181579971</c:v>
                </c:pt>
                <c:pt idx="396">
                  <c:v>2.2522001267413319</c:v>
                </c:pt>
                <c:pt idx="397">
                  <c:v>2.2374798644750311</c:v>
                </c:pt>
                <c:pt idx="398">
                  <c:v>2.568685765466411</c:v>
                </c:pt>
                <c:pt idx="399">
                  <c:v>1.3542641284980699</c:v>
                </c:pt>
                <c:pt idx="400">
                  <c:v>1.5529876690928457</c:v>
                </c:pt>
              </c:numCache>
            </c:numRef>
          </c:yVal>
          <c:smooth val="0"/>
        </c:ser>
        <c:ser>
          <c:idx val="1"/>
          <c:order val="1"/>
          <c:tx>
            <c:v>Co-injection at 16 ft/day</c:v>
          </c:tx>
          <c:spPr>
            <a:ln w="28575">
              <a:noFill/>
            </a:ln>
          </c:spPr>
          <c:xVal>
            <c:numRef>
              <c:f>'WAG followed by co-injection 80'!$J$408:$J$452</c:f>
              <c:numCache>
                <c:formatCode>General</c:formatCode>
                <c:ptCount val="45"/>
                <c:pt idx="0">
                  <c:v>0</c:v>
                </c:pt>
                <c:pt idx="1">
                  <c:v>4.0165631469979292E-2</c:v>
                </c:pt>
                <c:pt idx="2">
                  <c:v>8.0331262939958584E-2</c:v>
                </c:pt>
                <c:pt idx="3">
                  <c:v>0.12049689440993787</c:v>
                </c:pt>
                <c:pt idx="4">
                  <c:v>0.16066252587991717</c:v>
                </c:pt>
                <c:pt idx="5">
                  <c:v>0.20082815734989648</c:v>
                </c:pt>
                <c:pt idx="6">
                  <c:v>0.24099378881987574</c:v>
                </c:pt>
                <c:pt idx="7">
                  <c:v>0.28115942028985502</c:v>
                </c:pt>
                <c:pt idx="8">
                  <c:v>0.32132505175983433</c:v>
                </c:pt>
                <c:pt idx="9">
                  <c:v>0.36149068322981359</c:v>
                </c:pt>
                <c:pt idx="10">
                  <c:v>0.40165631469979296</c:v>
                </c:pt>
                <c:pt idx="11">
                  <c:v>0.44182194616977222</c:v>
                </c:pt>
                <c:pt idx="12">
                  <c:v>0.48198757763975147</c:v>
                </c:pt>
                <c:pt idx="13">
                  <c:v>0.52215320910973073</c:v>
                </c:pt>
                <c:pt idx="14">
                  <c:v>0.56231884057971004</c:v>
                </c:pt>
                <c:pt idx="15">
                  <c:v>0.60248447204968936</c:v>
                </c:pt>
                <c:pt idx="16">
                  <c:v>0.64265010351966867</c:v>
                </c:pt>
                <c:pt idx="17">
                  <c:v>0.68281573498964787</c:v>
                </c:pt>
                <c:pt idx="18">
                  <c:v>0.72298136645962718</c:v>
                </c:pt>
                <c:pt idx="19">
                  <c:v>0.7631469979296065</c:v>
                </c:pt>
                <c:pt idx="20">
                  <c:v>0.80331262939958592</c:v>
                </c:pt>
                <c:pt idx="21">
                  <c:v>0.84347826086956512</c:v>
                </c:pt>
                <c:pt idx="22">
                  <c:v>0.88364389233954443</c:v>
                </c:pt>
                <c:pt idx="23">
                  <c:v>0.92380952380952375</c:v>
                </c:pt>
                <c:pt idx="24">
                  <c:v>0.96397515527950295</c:v>
                </c:pt>
                <c:pt idx="25">
                  <c:v>1.0041407867494823</c:v>
                </c:pt>
                <c:pt idx="26">
                  <c:v>1.0443064182194615</c:v>
                </c:pt>
                <c:pt idx="27">
                  <c:v>1.0844720496894409</c:v>
                </c:pt>
                <c:pt idx="28">
                  <c:v>1.1246376811594201</c:v>
                </c:pt>
                <c:pt idx="29">
                  <c:v>1.1648033126293995</c:v>
                </c:pt>
                <c:pt idx="30">
                  <c:v>1.2049689440993787</c:v>
                </c:pt>
                <c:pt idx="31">
                  <c:v>1.2451345755693581</c:v>
                </c:pt>
                <c:pt idx="32">
                  <c:v>1.2853002070393373</c:v>
                </c:pt>
                <c:pt idx="33">
                  <c:v>1.3254658385093165</c:v>
                </c:pt>
                <c:pt idx="34">
                  <c:v>1.3656314699792957</c:v>
                </c:pt>
                <c:pt idx="35">
                  <c:v>1.4057971014492752</c:v>
                </c:pt>
                <c:pt idx="36">
                  <c:v>1.4459627329192544</c:v>
                </c:pt>
                <c:pt idx="37">
                  <c:v>1.4861283643892338</c:v>
                </c:pt>
                <c:pt idx="38">
                  <c:v>1.526293995859213</c:v>
                </c:pt>
                <c:pt idx="39">
                  <c:v>1.5664596273291924</c:v>
                </c:pt>
                <c:pt idx="40">
                  <c:v>1.6066252587991718</c:v>
                </c:pt>
                <c:pt idx="41">
                  <c:v>1.6467908902691508</c:v>
                </c:pt>
                <c:pt idx="42">
                  <c:v>1.6869565217391302</c:v>
                </c:pt>
                <c:pt idx="43">
                  <c:v>1.7271221532091094</c:v>
                </c:pt>
                <c:pt idx="44">
                  <c:v>1.7672877846790889</c:v>
                </c:pt>
              </c:numCache>
            </c:numRef>
          </c:xVal>
          <c:yVal>
            <c:numRef>
              <c:f>'WAG followed by co-injection 80'!$M$408:$M$452</c:f>
              <c:numCache>
                <c:formatCode>General</c:formatCode>
                <c:ptCount val="45"/>
                <c:pt idx="0">
                  <c:v>0.74337324444729791</c:v>
                </c:pt>
                <c:pt idx="1">
                  <c:v>1.8234724882358191</c:v>
                </c:pt>
                <c:pt idx="2">
                  <c:v>1.9099540290502262</c:v>
                </c:pt>
                <c:pt idx="3">
                  <c:v>2.2798006184905875</c:v>
                </c:pt>
                <c:pt idx="4">
                  <c:v>2.8391705846093451</c:v>
                </c:pt>
                <c:pt idx="5">
                  <c:v>2.9753330105724598</c:v>
                </c:pt>
                <c:pt idx="6">
                  <c:v>3.0194937973713105</c:v>
                </c:pt>
                <c:pt idx="7">
                  <c:v>3.1556562233344239</c:v>
                </c:pt>
                <c:pt idx="8">
                  <c:v>3.1280557315851425</c:v>
                </c:pt>
                <c:pt idx="9">
                  <c:v>3.1538161905511428</c:v>
                </c:pt>
                <c:pt idx="10">
                  <c:v>3.1722165183839932</c:v>
                </c:pt>
                <c:pt idx="11">
                  <c:v>3.1464560594180058</c:v>
                </c:pt>
                <c:pt idx="12">
                  <c:v>3.2458178297154068</c:v>
                </c:pt>
                <c:pt idx="13">
                  <c:v>3.3911804195949529</c:v>
                </c:pt>
                <c:pt idx="14">
                  <c:v>3.2734183214646881</c:v>
                </c:pt>
                <c:pt idx="15">
                  <c:v>3.2973387476474083</c:v>
                </c:pt>
                <c:pt idx="16">
                  <c:v>3.4206209441275286</c:v>
                </c:pt>
                <c:pt idx="17">
                  <c:v>3.4666217637096604</c:v>
                </c:pt>
                <c:pt idx="18">
                  <c:v>3.5880639274064863</c:v>
                </c:pt>
                <c:pt idx="19">
                  <c:v>3.4371812391770975</c:v>
                </c:pt>
                <c:pt idx="20">
                  <c:v>3.4739818948427978</c:v>
                </c:pt>
                <c:pt idx="21">
                  <c:v>3.464781730926366</c:v>
                </c:pt>
                <c:pt idx="22">
                  <c:v>3.4224609769108092</c:v>
                </c:pt>
                <c:pt idx="23">
                  <c:v>3.5659835340070609</c:v>
                </c:pt>
                <c:pt idx="24">
                  <c:v>3.6690253698710507</c:v>
                </c:pt>
                <c:pt idx="25">
                  <c:v>3.5144626160750727</c:v>
                </c:pt>
                <c:pt idx="26">
                  <c:v>3.5365430094744981</c:v>
                </c:pt>
                <c:pt idx="27">
                  <c:v>3.6193444847223435</c:v>
                </c:pt>
                <c:pt idx="28">
                  <c:v>3.5954240585396371</c:v>
                </c:pt>
                <c:pt idx="29">
                  <c:v>3.6119843535892056</c:v>
                </c:pt>
                <c:pt idx="30">
                  <c:v>3.6543051076047619</c:v>
                </c:pt>
                <c:pt idx="31">
                  <c:v>3.7886275007845955</c:v>
                </c:pt>
                <c:pt idx="32">
                  <c:v>3.1519761577678622</c:v>
                </c:pt>
                <c:pt idx="33">
                  <c:v>2.4306833067199896</c:v>
                </c:pt>
                <c:pt idx="34">
                  <c:v>2.3681221920882889</c:v>
                </c:pt>
                <c:pt idx="35">
                  <c:v>3.1814166823004246</c:v>
                </c:pt>
                <c:pt idx="36">
                  <c:v>3.3083789443471208</c:v>
                </c:pt>
                <c:pt idx="37">
                  <c:v>3.1427759938514308</c:v>
                </c:pt>
                <c:pt idx="38">
                  <c:v>3.8383083859333027</c:v>
                </c:pt>
                <c:pt idx="39">
                  <c:v>4.3185569423707904</c:v>
                </c:pt>
                <c:pt idx="40">
                  <c:v>4.8300860561241219</c:v>
                </c:pt>
                <c:pt idx="41">
                  <c:v>5.1079310064002064</c:v>
                </c:pt>
                <c:pt idx="42">
                  <c:v>5.1723321538152023</c:v>
                </c:pt>
                <c:pt idx="43">
                  <c:v>5.8605044147639225</c:v>
                </c:pt>
                <c:pt idx="44">
                  <c:v>4.6773633351114388</c:v>
                </c:pt>
              </c:numCache>
            </c:numRef>
          </c:yVal>
          <c:smooth val="0"/>
        </c:ser>
        <c:ser>
          <c:idx val="2"/>
          <c:order val="2"/>
          <c:tx>
            <c:v>Co-injection at 4 ft/day</c:v>
          </c:tx>
          <c:spPr>
            <a:ln w="28575">
              <a:noFill/>
            </a:ln>
          </c:spPr>
          <c:xVal>
            <c:numRef>
              <c:f>'WAG followed by co-injection 80'!$J$453:$J$918</c:f>
              <c:numCache>
                <c:formatCode>General</c:formatCode>
                <c:ptCount val="466"/>
                <c:pt idx="0">
                  <c:v>1.7773291925465835</c:v>
                </c:pt>
                <c:pt idx="1">
                  <c:v>1.7873706004140786</c:v>
                </c:pt>
                <c:pt idx="2">
                  <c:v>1.7974120082815732</c:v>
                </c:pt>
                <c:pt idx="3">
                  <c:v>1.8074534161490683</c:v>
                </c:pt>
                <c:pt idx="4">
                  <c:v>1.8174948240165629</c:v>
                </c:pt>
                <c:pt idx="5">
                  <c:v>1.8275362318840578</c:v>
                </c:pt>
                <c:pt idx="6">
                  <c:v>1.8375776397515526</c:v>
                </c:pt>
                <c:pt idx="7">
                  <c:v>1.8476190476190475</c:v>
                </c:pt>
                <c:pt idx="8">
                  <c:v>1.8576604554865421</c:v>
                </c:pt>
                <c:pt idx="9">
                  <c:v>1.8677018633540372</c:v>
                </c:pt>
                <c:pt idx="10">
                  <c:v>1.8777432712215318</c:v>
                </c:pt>
                <c:pt idx="11">
                  <c:v>1.8877846790890269</c:v>
                </c:pt>
                <c:pt idx="12">
                  <c:v>1.8978260869565216</c:v>
                </c:pt>
                <c:pt idx="13">
                  <c:v>1.9078674948240162</c:v>
                </c:pt>
                <c:pt idx="14">
                  <c:v>1.9179089026915113</c:v>
                </c:pt>
                <c:pt idx="15">
                  <c:v>1.9279503105590059</c:v>
                </c:pt>
                <c:pt idx="16">
                  <c:v>1.937991718426501</c:v>
                </c:pt>
                <c:pt idx="17">
                  <c:v>1.9480331262939956</c:v>
                </c:pt>
                <c:pt idx="18">
                  <c:v>1.9580745341614905</c:v>
                </c:pt>
                <c:pt idx="19">
                  <c:v>1.9681159420289853</c:v>
                </c:pt>
                <c:pt idx="20">
                  <c:v>1.9781573498964802</c:v>
                </c:pt>
                <c:pt idx="21">
                  <c:v>1.9881987577639748</c:v>
                </c:pt>
                <c:pt idx="22">
                  <c:v>1.9982401656314699</c:v>
                </c:pt>
                <c:pt idx="23">
                  <c:v>2.008281573498965</c:v>
                </c:pt>
                <c:pt idx="24">
                  <c:v>2.0183229813664592</c:v>
                </c:pt>
                <c:pt idx="25">
                  <c:v>2.0283643892339542</c:v>
                </c:pt>
                <c:pt idx="26">
                  <c:v>2.0384057971014493</c:v>
                </c:pt>
                <c:pt idx="27">
                  <c:v>2.0484472049689435</c:v>
                </c:pt>
                <c:pt idx="28">
                  <c:v>2.0584886128364386</c:v>
                </c:pt>
                <c:pt idx="29">
                  <c:v>2.0685300207039337</c:v>
                </c:pt>
                <c:pt idx="30">
                  <c:v>2.0785714285714287</c:v>
                </c:pt>
                <c:pt idx="31">
                  <c:v>2.0886128364389229</c:v>
                </c:pt>
                <c:pt idx="32">
                  <c:v>2.098654244306418</c:v>
                </c:pt>
                <c:pt idx="33">
                  <c:v>2.1086956521739131</c:v>
                </c:pt>
                <c:pt idx="34">
                  <c:v>2.1187370600414077</c:v>
                </c:pt>
                <c:pt idx="35">
                  <c:v>2.1287784679089023</c:v>
                </c:pt>
                <c:pt idx="36">
                  <c:v>2.1388198757763974</c:v>
                </c:pt>
                <c:pt idx="37">
                  <c:v>2.1488612836438921</c:v>
                </c:pt>
                <c:pt idx="38">
                  <c:v>2.1589026915113871</c:v>
                </c:pt>
                <c:pt idx="39">
                  <c:v>2.1689440993788818</c:v>
                </c:pt>
                <c:pt idx="40">
                  <c:v>2.1789855072463764</c:v>
                </c:pt>
                <c:pt idx="41">
                  <c:v>2.1890269151138715</c:v>
                </c:pt>
                <c:pt idx="42">
                  <c:v>2.1990683229813661</c:v>
                </c:pt>
                <c:pt idx="43">
                  <c:v>2.2091097308488608</c:v>
                </c:pt>
                <c:pt idx="44">
                  <c:v>2.2191511387163558</c:v>
                </c:pt>
                <c:pt idx="45">
                  <c:v>2.2291925465838509</c:v>
                </c:pt>
                <c:pt idx="46">
                  <c:v>2.2392339544513451</c:v>
                </c:pt>
                <c:pt idx="47">
                  <c:v>2.2492753623188402</c:v>
                </c:pt>
                <c:pt idx="48">
                  <c:v>2.2593167701863353</c:v>
                </c:pt>
                <c:pt idx="49">
                  <c:v>2.2693581780538299</c:v>
                </c:pt>
                <c:pt idx="50">
                  <c:v>2.2793995859213245</c:v>
                </c:pt>
                <c:pt idx="51">
                  <c:v>2.2894409937888196</c:v>
                </c:pt>
                <c:pt idx="52">
                  <c:v>2.2994824016563147</c:v>
                </c:pt>
                <c:pt idx="53">
                  <c:v>2.3095238095238098</c:v>
                </c:pt>
                <c:pt idx="54">
                  <c:v>2.3195652173913039</c:v>
                </c:pt>
                <c:pt idx="55">
                  <c:v>2.329606625258799</c:v>
                </c:pt>
                <c:pt idx="56">
                  <c:v>2.3396480331262941</c:v>
                </c:pt>
                <c:pt idx="57">
                  <c:v>2.3496894409937883</c:v>
                </c:pt>
                <c:pt idx="58">
                  <c:v>2.3597308488612834</c:v>
                </c:pt>
                <c:pt idx="59">
                  <c:v>2.3697722567287784</c:v>
                </c:pt>
                <c:pt idx="60">
                  <c:v>2.3798136645962731</c:v>
                </c:pt>
                <c:pt idx="61">
                  <c:v>2.3898550724637677</c:v>
                </c:pt>
                <c:pt idx="62">
                  <c:v>2.3998964803312628</c:v>
                </c:pt>
                <c:pt idx="63">
                  <c:v>2.4099378881987574</c:v>
                </c:pt>
                <c:pt idx="64">
                  <c:v>2.4199792960662525</c:v>
                </c:pt>
                <c:pt idx="65">
                  <c:v>2.4300207039337471</c:v>
                </c:pt>
                <c:pt idx="66">
                  <c:v>2.4400621118012418</c:v>
                </c:pt>
                <c:pt idx="67">
                  <c:v>2.4501035196687369</c:v>
                </c:pt>
                <c:pt idx="68">
                  <c:v>2.4601449275362319</c:v>
                </c:pt>
                <c:pt idx="69">
                  <c:v>2.4701863354037261</c:v>
                </c:pt>
                <c:pt idx="70">
                  <c:v>2.4802277432712212</c:v>
                </c:pt>
                <c:pt idx="71">
                  <c:v>2.4902691511387163</c:v>
                </c:pt>
                <c:pt idx="72">
                  <c:v>2.5003105590062105</c:v>
                </c:pt>
                <c:pt idx="73">
                  <c:v>2.5103519668737055</c:v>
                </c:pt>
                <c:pt idx="74">
                  <c:v>2.5203933747412006</c:v>
                </c:pt>
                <c:pt idx="75">
                  <c:v>2.5304347826086953</c:v>
                </c:pt>
                <c:pt idx="76">
                  <c:v>2.5404761904761899</c:v>
                </c:pt>
                <c:pt idx="77">
                  <c:v>2.550517598343685</c:v>
                </c:pt>
                <c:pt idx="78">
                  <c:v>2.56055900621118</c:v>
                </c:pt>
                <c:pt idx="79">
                  <c:v>2.5706004140786751</c:v>
                </c:pt>
                <c:pt idx="80">
                  <c:v>2.5806418219461693</c:v>
                </c:pt>
                <c:pt idx="81">
                  <c:v>2.5906832298136644</c:v>
                </c:pt>
                <c:pt idx="82">
                  <c:v>2.6007246376811595</c:v>
                </c:pt>
                <c:pt idx="83">
                  <c:v>2.6107660455486541</c:v>
                </c:pt>
                <c:pt idx="84">
                  <c:v>2.6208074534161487</c:v>
                </c:pt>
                <c:pt idx="85">
                  <c:v>2.6308488612836438</c:v>
                </c:pt>
                <c:pt idx="86">
                  <c:v>2.6408902691511384</c:v>
                </c:pt>
                <c:pt idx="87">
                  <c:v>2.6509316770186331</c:v>
                </c:pt>
                <c:pt idx="88">
                  <c:v>2.6609730848861282</c:v>
                </c:pt>
                <c:pt idx="89">
                  <c:v>2.6710144927536228</c:v>
                </c:pt>
                <c:pt idx="90">
                  <c:v>2.6810559006211179</c:v>
                </c:pt>
                <c:pt idx="91">
                  <c:v>2.6910973084886125</c:v>
                </c:pt>
                <c:pt idx="92">
                  <c:v>2.7011387163561071</c:v>
                </c:pt>
                <c:pt idx="93">
                  <c:v>2.7111801242236022</c:v>
                </c:pt>
                <c:pt idx="94">
                  <c:v>2.7212215320910973</c:v>
                </c:pt>
                <c:pt idx="95">
                  <c:v>2.7312629399585915</c:v>
                </c:pt>
                <c:pt idx="96">
                  <c:v>2.7413043478260866</c:v>
                </c:pt>
                <c:pt idx="97">
                  <c:v>2.7513457556935816</c:v>
                </c:pt>
                <c:pt idx="98">
                  <c:v>2.7613871635610763</c:v>
                </c:pt>
                <c:pt idx="99">
                  <c:v>2.7714285714285709</c:v>
                </c:pt>
                <c:pt idx="100">
                  <c:v>2.781469979296066</c:v>
                </c:pt>
                <c:pt idx="101">
                  <c:v>2.7915113871635606</c:v>
                </c:pt>
                <c:pt idx="102">
                  <c:v>2.8015527950310557</c:v>
                </c:pt>
                <c:pt idx="103">
                  <c:v>2.8115942028985503</c:v>
                </c:pt>
                <c:pt idx="104">
                  <c:v>2.821635610766045</c:v>
                </c:pt>
                <c:pt idx="105">
                  <c:v>2.8316770186335405</c:v>
                </c:pt>
                <c:pt idx="106">
                  <c:v>2.8417184265010347</c:v>
                </c:pt>
                <c:pt idx="107">
                  <c:v>2.8517598343685298</c:v>
                </c:pt>
                <c:pt idx="108">
                  <c:v>2.8618012422360248</c:v>
                </c:pt>
                <c:pt idx="109">
                  <c:v>2.8718426501035195</c:v>
                </c:pt>
                <c:pt idx="110">
                  <c:v>2.8818840579710141</c:v>
                </c:pt>
                <c:pt idx="111">
                  <c:v>2.8919254658385092</c:v>
                </c:pt>
                <c:pt idx="112">
                  <c:v>2.9019668737060038</c:v>
                </c:pt>
                <c:pt idx="113">
                  <c:v>2.9120082815734989</c:v>
                </c:pt>
                <c:pt idx="114">
                  <c:v>2.9220496894409935</c:v>
                </c:pt>
                <c:pt idx="115">
                  <c:v>2.9320910973084882</c:v>
                </c:pt>
                <c:pt idx="116">
                  <c:v>2.9421325051759832</c:v>
                </c:pt>
                <c:pt idx="117">
                  <c:v>2.9521739130434779</c:v>
                </c:pt>
                <c:pt idx="118">
                  <c:v>2.9622153209109725</c:v>
                </c:pt>
                <c:pt idx="119">
                  <c:v>2.9722567287784676</c:v>
                </c:pt>
                <c:pt idx="120">
                  <c:v>2.9822981366459627</c:v>
                </c:pt>
                <c:pt idx="121">
                  <c:v>2.9923395445134569</c:v>
                </c:pt>
                <c:pt idx="122">
                  <c:v>3.0023809523809519</c:v>
                </c:pt>
                <c:pt idx="123">
                  <c:v>3.012422360248447</c:v>
                </c:pt>
                <c:pt idx="124">
                  <c:v>3.0224637681159416</c:v>
                </c:pt>
                <c:pt idx="125">
                  <c:v>3.0325051759834363</c:v>
                </c:pt>
                <c:pt idx="126">
                  <c:v>3.0425465838509314</c:v>
                </c:pt>
                <c:pt idx="127">
                  <c:v>3.052587991718426</c:v>
                </c:pt>
                <c:pt idx="128">
                  <c:v>3.0626293995859215</c:v>
                </c:pt>
                <c:pt idx="129">
                  <c:v>3.0726708074534157</c:v>
                </c:pt>
                <c:pt idx="130">
                  <c:v>3.0827122153209103</c:v>
                </c:pt>
                <c:pt idx="131">
                  <c:v>3.0927536231884059</c:v>
                </c:pt>
                <c:pt idx="132">
                  <c:v>3.1027950310559</c:v>
                </c:pt>
                <c:pt idx="133">
                  <c:v>3.1128364389233951</c:v>
                </c:pt>
                <c:pt idx="134">
                  <c:v>3.1228778467908902</c:v>
                </c:pt>
                <c:pt idx="135">
                  <c:v>3.1329192546583848</c:v>
                </c:pt>
                <c:pt idx="136">
                  <c:v>3.1429606625258795</c:v>
                </c:pt>
                <c:pt idx="137">
                  <c:v>3.1530020703933745</c:v>
                </c:pt>
                <c:pt idx="138">
                  <c:v>3.1630434782608692</c:v>
                </c:pt>
                <c:pt idx="139">
                  <c:v>3.1730848861283643</c:v>
                </c:pt>
                <c:pt idx="140">
                  <c:v>3.1831262939958589</c:v>
                </c:pt>
                <c:pt idx="141">
                  <c:v>3.1931677018633535</c:v>
                </c:pt>
                <c:pt idx="142">
                  <c:v>3.2032091097308486</c:v>
                </c:pt>
                <c:pt idx="143">
                  <c:v>3.2132505175983437</c:v>
                </c:pt>
                <c:pt idx="144">
                  <c:v>3.2232919254658379</c:v>
                </c:pt>
                <c:pt idx="145">
                  <c:v>3.2333333333333329</c:v>
                </c:pt>
                <c:pt idx="146">
                  <c:v>3.243374741200828</c:v>
                </c:pt>
                <c:pt idx="147">
                  <c:v>3.2534161490683222</c:v>
                </c:pt>
                <c:pt idx="148">
                  <c:v>3.2634575569358173</c:v>
                </c:pt>
                <c:pt idx="149">
                  <c:v>3.2734989648033124</c:v>
                </c:pt>
                <c:pt idx="150">
                  <c:v>3.283540372670807</c:v>
                </c:pt>
                <c:pt idx="151">
                  <c:v>3.2935817805383016</c:v>
                </c:pt>
                <c:pt idx="152">
                  <c:v>3.3036231884057967</c:v>
                </c:pt>
                <c:pt idx="153">
                  <c:v>3.3136645962732914</c:v>
                </c:pt>
                <c:pt idx="154">
                  <c:v>3.3237060041407869</c:v>
                </c:pt>
                <c:pt idx="155">
                  <c:v>3.3337474120082811</c:v>
                </c:pt>
                <c:pt idx="156">
                  <c:v>3.3437888198757757</c:v>
                </c:pt>
                <c:pt idx="157">
                  <c:v>3.3538302277432712</c:v>
                </c:pt>
                <c:pt idx="158">
                  <c:v>3.3638716356107654</c:v>
                </c:pt>
                <c:pt idx="159">
                  <c:v>3.3739130434782605</c:v>
                </c:pt>
                <c:pt idx="160">
                  <c:v>3.3839544513457556</c:v>
                </c:pt>
                <c:pt idx="161">
                  <c:v>3.3939958592132502</c:v>
                </c:pt>
                <c:pt idx="162">
                  <c:v>3.4040372670807448</c:v>
                </c:pt>
                <c:pt idx="163">
                  <c:v>3.4140786749482399</c:v>
                </c:pt>
                <c:pt idx="164">
                  <c:v>3.4241200828157345</c:v>
                </c:pt>
                <c:pt idx="165">
                  <c:v>3.4341614906832296</c:v>
                </c:pt>
                <c:pt idx="166">
                  <c:v>3.4442028985507243</c:v>
                </c:pt>
                <c:pt idx="167">
                  <c:v>3.4542443064182189</c:v>
                </c:pt>
                <c:pt idx="168">
                  <c:v>3.464285714285714</c:v>
                </c:pt>
                <c:pt idx="169">
                  <c:v>3.474327122153209</c:v>
                </c:pt>
                <c:pt idx="170">
                  <c:v>3.4843685300207032</c:v>
                </c:pt>
                <c:pt idx="171">
                  <c:v>3.4944099378881983</c:v>
                </c:pt>
                <c:pt idx="172">
                  <c:v>3.5044513457556934</c:v>
                </c:pt>
                <c:pt idx="173">
                  <c:v>3.5144927536231876</c:v>
                </c:pt>
                <c:pt idx="174">
                  <c:v>3.5245341614906827</c:v>
                </c:pt>
                <c:pt idx="175">
                  <c:v>3.5345755693581777</c:v>
                </c:pt>
                <c:pt idx="176">
                  <c:v>3.5446169772256724</c:v>
                </c:pt>
                <c:pt idx="177">
                  <c:v>3.554658385093167</c:v>
                </c:pt>
                <c:pt idx="178">
                  <c:v>3.5646997929606621</c:v>
                </c:pt>
                <c:pt idx="179">
                  <c:v>3.5747412008281567</c:v>
                </c:pt>
                <c:pt idx="180">
                  <c:v>3.5847826086956522</c:v>
                </c:pt>
                <c:pt idx="181">
                  <c:v>3.5948240165631464</c:v>
                </c:pt>
                <c:pt idx="182">
                  <c:v>3.6048654244306411</c:v>
                </c:pt>
                <c:pt idx="183">
                  <c:v>3.6149068322981366</c:v>
                </c:pt>
                <c:pt idx="184">
                  <c:v>3.6249482401656312</c:v>
                </c:pt>
                <c:pt idx="185">
                  <c:v>3.6349896480331259</c:v>
                </c:pt>
                <c:pt idx="186">
                  <c:v>3.6450310559006209</c:v>
                </c:pt>
                <c:pt idx="187">
                  <c:v>3.6550724637681156</c:v>
                </c:pt>
                <c:pt idx="188">
                  <c:v>3.6651138716356102</c:v>
                </c:pt>
                <c:pt idx="189">
                  <c:v>3.6751552795031053</c:v>
                </c:pt>
                <c:pt idx="190">
                  <c:v>3.6851966873705999</c:v>
                </c:pt>
                <c:pt idx="191">
                  <c:v>3.695238095238095</c:v>
                </c:pt>
                <c:pt idx="192">
                  <c:v>3.7052795031055896</c:v>
                </c:pt>
                <c:pt idx="193">
                  <c:v>3.7153209109730843</c:v>
                </c:pt>
                <c:pt idx="194">
                  <c:v>3.7253623188405793</c:v>
                </c:pt>
                <c:pt idx="195">
                  <c:v>3.7354037267080744</c:v>
                </c:pt>
                <c:pt idx="196">
                  <c:v>3.7454451345755686</c:v>
                </c:pt>
                <c:pt idx="197">
                  <c:v>3.7554865424430637</c:v>
                </c:pt>
                <c:pt idx="198">
                  <c:v>3.7655279503105588</c:v>
                </c:pt>
                <c:pt idx="199">
                  <c:v>3.7755693581780534</c:v>
                </c:pt>
                <c:pt idx="200">
                  <c:v>3.785610766045548</c:v>
                </c:pt>
                <c:pt idx="201">
                  <c:v>3.7956521739130431</c:v>
                </c:pt>
                <c:pt idx="202">
                  <c:v>3.8056935817805382</c:v>
                </c:pt>
                <c:pt idx="203">
                  <c:v>3.8157349896480324</c:v>
                </c:pt>
                <c:pt idx="204">
                  <c:v>3.8257763975155274</c:v>
                </c:pt>
                <c:pt idx="205">
                  <c:v>3.8358178053830225</c:v>
                </c:pt>
                <c:pt idx="206">
                  <c:v>3.8458592132505172</c:v>
                </c:pt>
                <c:pt idx="207">
                  <c:v>3.8559006211180118</c:v>
                </c:pt>
                <c:pt idx="208">
                  <c:v>3.8659420289855069</c:v>
                </c:pt>
                <c:pt idx="209">
                  <c:v>3.8759834368530015</c:v>
                </c:pt>
                <c:pt idx="210">
                  <c:v>3.8860248447204966</c:v>
                </c:pt>
                <c:pt idx="211">
                  <c:v>3.8960662525879912</c:v>
                </c:pt>
                <c:pt idx="212">
                  <c:v>3.9061076604554859</c:v>
                </c:pt>
                <c:pt idx="213">
                  <c:v>3.9161490683229809</c:v>
                </c:pt>
                <c:pt idx="214">
                  <c:v>3.926190476190476</c:v>
                </c:pt>
                <c:pt idx="215">
                  <c:v>3.9362318840579706</c:v>
                </c:pt>
                <c:pt idx="216">
                  <c:v>3.9462732919254653</c:v>
                </c:pt>
                <c:pt idx="217">
                  <c:v>3.9563146997929604</c:v>
                </c:pt>
                <c:pt idx="218">
                  <c:v>3.966356107660455</c:v>
                </c:pt>
                <c:pt idx="219">
                  <c:v>3.9763975155279496</c:v>
                </c:pt>
                <c:pt idx="220">
                  <c:v>3.9864389233954451</c:v>
                </c:pt>
                <c:pt idx="221">
                  <c:v>3.9964803312629398</c:v>
                </c:pt>
                <c:pt idx="222">
                  <c:v>4.0065217391304344</c:v>
                </c:pt>
                <c:pt idx="223">
                  <c:v>4.016563146997929</c:v>
                </c:pt>
                <c:pt idx="224">
                  <c:v>4.0266045548654237</c:v>
                </c:pt>
                <c:pt idx="225">
                  <c:v>4.0366459627329183</c:v>
                </c:pt>
                <c:pt idx="226">
                  <c:v>4.0466873706004138</c:v>
                </c:pt>
                <c:pt idx="227">
                  <c:v>4.0567287784679085</c:v>
                </c:pt>
                <c:pt idx="228">
                  <c:v>4.0667701863354031</c:v>
                </c:pt>
                <c:pt idx="229">
                  <c:v>4.0768115942028977</c:v>
                </c:pt>
                <c:pt idx="230">
                  <c:v>4.0868530020703933</c:v>
                </c:pt>
                <c:pt idx="231">
                  <c:v>4.0968944099378879</c:v>
                </c:pt>
                <c:pt idx="232">
                  <c:v>4.1069358178053825</c:v>
                </c:pt>
                <c:pt idx="233">
                  <c:v>4.1169772256728772</c:v>
                </c:pt>
                <c:pt idx="234">
                  <c:v>4.1270186335403718</c:v>
                </c:pt>
                <c:pt idx="235">
                  <c:v>4.1370600414078664</c:v>
                </c:pt>
                <c:pt idx="236">
                  <c:v>4.147101449275362</c:v>
                </c:pt>
                <c:pt idx="237">
                  <c:v>4.1571428571428575</c:v>
                </c:pt>
                <c:pt idx="238">
                  <c:v>4.1671842650103521</c:v>
                </c:pt>
                <c:pt idx="239">
                  <c:v>4.1772256728778459</c:v>
                </c:pt>
                <c:pt idx="240">
                  <c:v>4.1872670807453405</c:v>
                </c:pt>
                <c:pt idx="241">
                  <c:v>4.197308488612836</c:v>
                </c:pt>
                <c:pt idx="242">
                  <c:v>4.2073498964803306</c:v>
                </c:pt>
                <c:pt idx="243">
                  <c:v>4.2173913043478262</c:v>
                </c:pt>
                <c:pt idx="244">
                  <c:v>4.2274327122153208</c:v>
                </c:pt>
                <c:pt idx="245">
                  <c:v>4.2374741200828154</c:v>
                </c:pt>
                <c:pt idx="246">
                  <c:v>4.2475155279503092</c:v>
                </c:pt>
                <c:pt idx="247">
                  <c:v>4.2575569358178047</c:v>
                </c:pt>
                <c:pt idx="248">
                  <c:v>4.2675983436852993</c:v>
                </c:pt>
                <c:pt idx="249">
                  <c:v>4.2776397515527949</c:v>
                </c:pt>
                <c:pt idx="250">
                  <c:v>4.2876811594202895</c:v>
                </c:pt>
                <c:pt idx="251">
                  <c:v>4.2977225672877841</c:v>
                </c:pt>
                <c:pt idx="252">
                  <c:v>4.3077639751552788</c:v>
                </c:pt>
                <c:pt idx="253">
                  <c:v>4.3178053830227743</c:v>
                </c:pt>
                <c:pt idx="254">
                  <c:v>4.3278467908902689</c:v>
                </c:pt>
                <c:pt idx="255">
                  <c:v>4.3378881987577635</c:v>
                </c:pt>
                <c:pt idx="256">
                  <c:v>4.3479296066252582</c:v>
                </c:pt>
                <c:pt idx="257">
                  <c:v>4.3579710144927528</c:v>
                </c:pt>
                <c:pt idx="258">
                  <c:v>4.3680124223602474</c:v>
                </c:pt>
                <c:pt idx="259">
                  <c:v>4.378053830227743</c:v>
                </c:pt>
                <c:pt idx="260">
                  <c:v>4.3880952380952385</c:v>
                </c:pt>
                <c:pt idx="261">
                  <c:v>4.3981366459627322</c:v>
                </c:pt>
                <c:pt idx="262">
                  <c:v>4.4081780538302269</c:v>
                </c:pt>
                <c:pt idx="263">
                  <c:v>4.4182194616977215</c:v>
                </c:pt>
                <c:pt idx="264">
                  <c:v>4.4282608695652161</c:v>
                </c:pt>
                <c:pt idx="265">
                  <c:v>4.4383022774327117</c:v>
                </c:pt>
                <c:pt idx="266">
                  <c:v>4.4483436853002072</c:v>
                </c:pt>
                <c:pt idx="267">
                  <c:v>4.4583850931677018</c:v>
                </c:pt>
                <c:pt idx="268">
                  <c:v>4.4684265010351965</c:v>
                </c:pt>
                <c:pt idx="269">
                  <c:v>4.4784679089026902</c:v>
                </c:pt>
                <c:pt idx="270">
                  <c:v>4.4885093167701857</c:v>
                </c:pt>
                <c:pt idx="271">
                  <c:v>4.4985507246376804</c:v>
                </c:pt>
                <c:pt idx="272">
                  <c:v>4.5085921325051759</c:v>
                </c:pt>
                <c:pt idx="273">
                  <c:v>4.5186335403726705</c:v>
                </c:pt>
                <c:pt idx="274">
                  <c:v>4.5286749482401651</c:v>
                </c:pt>
                <c:pt idx="275">
                  <c:v>4.5387163561076598</c:v>
                </c:pt>
                <c:pt idx="276">
                  <c:v>4.5487577639751544</c:v>
                </c:pt>
                <c:pt idx="277">
                  <c:v>4.558799171842649</c:v>
                </c:pt>
                <c:pt idx="278">
                  <c:v>4.5688405797101446</c:v>
                </c:pt>
                <c:pt idx="279">
                  <c:v>4.5788819875776392</c:v>
                </c:pt>
                <c:pt idx="280">
                  <c:v>4.5889233954451338</c:v>
                </c:pt>
                <c:pt idx="281">
                  <c:v>4.5989648033126285</c:v>
                </c:pt>
                <c:pt idx="282">
                  <c:v>4.609006211180124</c:v>
                </c:pt>
                <c:pt idx="283">
                  <c:v>4.6190476190476195</c:v>
                </c:pt>
                <c:pt idx="284">
                  <c:v>4.6290890269151133</c:v>
                </c:pt>
                <c:pt idx="285">
                  <c:v>4.6391304347826079</c:v>
                </c:pt>
                <c:pt idx="286">
                  <c:v>4.6491718426501025</c:v>
                </c:pt>
                <c:pt idx="287">
                  <c:v>4.6592132505175972</c:v>
                </c:pt>
                <c:pt idx="288">
                  <c:v>4.6692546583850927</c:v>
                </c:pt>
                <c:pt idx="289">
                  <c:v>4.6792960662525882</c:v>
                </c:pt>
                <c:pt idx="290">
                  <c:v>4.6893374741200828</c:v>
                </c:pt>
                <c:pt idx="291">
                  <c:v>4.6993788819875766</c:v>
                </c:pt>
                <c:pt idx="292">
                  <c:v>4.7094202898550712</c:v>
                </c:pt>
                <c:pt idx="293">
                  <c:v>4.7194616977225667</c:v>
                </c:pt>
                <c:pt idx="294">
                  <c:v>4.7295031055900614</c:v>
                </c:pt>
                <c:pt idx="295">
                  <c:v>4.7395445134575569</c:v>
                </c:pt>
                <c:pt idx="296">
                  <c:v>4.7495859213250515</c:v>
                </c:pt>
                <c:pt idx="297">
                  <c:v>4.7596273291925462</c:v>
                </c:pt>
                <c:pt idx="298">
                  <c:v>4.7696687370600408</c:v>
                </c:pt>
                <c:pt idx="299">
                  <c:v>4.7797101449275354</c:v>
                </c:pt>
                <c:pt idx="300">
                  <c:v>4.7897515527950301</c:v>
                </c:pt>
                <c:pt idx="301">
                  <c:v>4.7997929606625256</c:v>
                </c:pt>
                <c:pt idx="302">
                  <c:v>4.8098343685300202</c:v>
                </c:pt>
                <c:pt idx="303">
                  <c:v>4.8198757763975149</c:v>
                </c:pt>
                <c:pt idx="304">
                  <c:v>4.8299171842650095</c:v>
                </c:pt>
                <c:pt idx="305">
                  <c:v>4.839958592132505</c:v>
                </c:pt>
                <c:pt idx="306">
                  <c:v>4.8499999999999996</c:v>
                </c:pt>
                <c:pt idx="307">
                  <c:v>4.8600414078674943</c:v>
                </c:pt>
                <c:pt idx="308">
                  <c:v>4.8700828157349889</c:v>
                </c:pt>
                <c:pt idx="309">
                  <c:v>4.8801242236024835</c:v>
                </c:pt>
                <c:pt idx="310">
                  <c:v>4.8901656314699782</c:v>
                </c:pt>
                <c:pt idx="311">
                  <c:v>4.9002070393374737</c:v>
                </c:pt>
                <c:pt idx="312">
                  <c:v>4.9102484472049692</c:v>
                </c:pt>
                <c:pt idx="313">
                  <c:v>4.9202898550724639</c:v>
                </c:pt>
                <c:pt idx="314">
                  <c:v>4.9303312629399576</c:v>
                </c:pt>
                <c:pt idx="315">
                  <c:v>4.9403726708074522</c:v>
                </c:pt>
                <c:pt idx="316">
                  <c:v>4.9504140786749469</c:v>
                </c:pt>
                <c:pt idx="317">
                  <c:v>4.9604554865424424</c:v>
                </c:pt>
                <c:pt idx="318">
                  <c:v>4.9704968944099379</c:v>
                </c:pt>
                <c:pt idx="319">
                  <c:v>4.9805383022774325</c:v>
                </c:pt>
                <c:pt idx="320">
                  <c:v>4.9905797101449272</c:v>
                </c:pt>
                <c:pt idx="321">
                  <c:v>5.0006211180124209</c:v>
                </c:pt>
                <c:pt idx="322">
                  <c:v>5.0106625258799165</c:v>
                </c:pt>
                <c:pt idx="323">
                  <c:v>5.0207039337474111</c:v>
                </c:pt>
                <c:pt idx="324">
                  <c:v>5.0307453416149066</c:v>
                </c:pt>
                <c:pt idx="325">
                  <c:v>5.0407867494824012</c:v>
                </c:pt>
                <c:pt idx="326">
                  <c:v>5.0508281573498959</c:v>
                </c:pt>
                <c:pt idx="327">
                  <c:v>5.0608695652173905</c:v>
                </c:pt>
                <c:pt idx="328">
                  <c:v>5.070910973084886</c:v>
                </c:pt>
                <c:pt idx="329">
                  <c:v>5.0809523809523798</c:v>
                </c:pt>
                <c:pt idx="330">
                  <c:v>5.0909937888198753</c:v>
                </c:pt>
                <c:pt idx="331">
                  <c:v>5.1010351966873699</c:v>
                </c:pt>
                <c:pt idx="332">
                  <c:v>5.1110766045548646</c:v>
                </c:pt>
                <c:pt idx="333">
                  <c:v>5.1211180124223592</c:v>
                </c:pt>
                <c:pt idx="334">
                  <c:v>5.1311594202898547</c:v>
                </c:pt>
                <c:pt idx="335">
                  <c:v>5.1412008281573502</c:v>
                </c:pt>
                <c:pt idx="336">
                  <c:v>5.151242236024844</c:v>
                </c:pt>
                <c:pt idx="337">
                  <c:v>5.1612836438923386</c:v>
                </c:pt>
                <c:pt idx="338">
                  <c:v>5.1713250517598333</c:v>
                </c:pt>
                <c:pt idx="339">
                  <c:v>5.1813664596273279</c:v>
                </c:pt>
                <c:pt idx="340">
                  <c:v>5.1914078674948234</c:v>
                </c:pt>
                <c:pt idx="341">
                  <c:v>5.2014492753623189</c:v>
                </c:pt>
                <c:pt idx="342">
                  <c:v>5.2114906832298136</c:v>
                </c:pt>
                <c:pt idx="343">
                  <c:v>5.2215320910973082</c:v>
                </c:pt>
                <c:pt idx="344">
                  <c:v>5.2315734989648019</c:v>
                </c:pt>
                <c:pt idx="345">
                  <c:v>5.2416149068322975</c:v>
                </c:pt>
                <c:pt idx="346">
                  <c:v>5.2516563146997921</c:v>
                </c:pt>
                <c:pt idx="347">
                  <c:v>5.2616977225672876</c:v>
                </c:pt>
                <c:pt idx="348">
                  <c:v>5.2717391304347823</c:v>
                </c:pt>
                <c:pt idx="349">
                  <c:v>5.2817805383022769</c:v>
                </c:pt>
                <c:pt idx="350">
                  <c:v>5.2918219461697715</c:v>
                </c:pt>
                <c:pt idx="351">
                  <c:v>5.3018633540372662</c:v>
                </c:pt>
                <c:pt idx="352">
                  <c:v>5.3119047619047608</c:v>
                </c:pt>
                <c:pt idx="353">
                  <c:v>5.3219461697722563</c:v>
                </c:pt>
                <c:pt idx="354">
                  <c:v>5.331987577639751</c:v>
                </c:pt>
                <c:pt idx="355">
                  <c:v>5.3420289855072456</c:v>
                </c:pt>
                <c:pt idx="356">
                  <c:v>5.3520703933747402</c:v>
                </c:pt>
                <c:pt idx="357">
                  <c:v>5.3621118012422357</c:v>
                </c:pt>
                <c:pt idx="358">
                  <c:v>5.3721532091097313</c:v>
                </c:pt>
                <c:pt idx="359">
                  <c:v>5.382194616977225</c:v>
                </c:pt>
                <c:pt idx="360">
                  <c:v>5.3922360248447196</c:v>
                </c:pt>
                <c:pt idx="361">
                  <c:v>5.4022774327122143</c:v>
                </c:pt>
                <c:pt idx="362">
                  <c:v>5.4123188405797089</c:v>
                </c:pt>
                <c:pt idx="363">
                  <c:v>5.4223602484472044</c:v>
                </c:pt>
                <c:pt idx="364">
                  <c:v>5.4324016563147</c:v>
                </c:pt>
                <c:pt idx="365">
                  <c:v>5.4424430641821946</c:v>
                </c:pt>
                <c:pt idx="366">
                  <c:v>5.4524844720496883</c:v>
                </c:pt>
                <c:pt idx="367">
                  <c:v>5.462525879917183</c:v>
                </c:pt>
                <c:pt idx="368">
                  <c:v>5.4725672877846776</c:v>
                </c:pt>
                <c:pt idx="369">
                  <c:v>5.4826086956521731</c:v>
                </c:pt>
                <c:pt idx="370">
                  <c:v>5.4926501035196686</c:v>
                </c:pt>
                <c:pt idx="371">
                  <c:v>5.5026915113871633</c:v>
                </c:pt>
                <c:pt idx="372">
                  <c:v>5.5127329192546579</c:v>
                </c:pt>
                <c:pt idx="373">
                  <c:v>5.5227743271221525</c:v>
                </c:pt>
                <c:pt idx="374">
                  <c:v>5.5328157349896472</c:v>
                </c:pt>
                <c:pt idx="375">
                  <c:v>5.5428571428571418</c:v>
                </c:pt>
                <c:pt idx="376">
                  <c:v>5.5528985507246373</c:v>
                </c:pt>
                <c:pt idx="377">
                  <c:v>5.562939958592132</c:v>
                </c:pt>
                <c:pt idx="378">
                  <c:v>5.5729813664596266</c:v>
                </c:pt>
                <c:pt idx="379">
                  <c:v>5.5830227743271212</c:v>
                </c:pt>
                <c:pt idx="380">
                  <c:v>5.5930641821946168</c:v>
                </c:pt>
                <c:pt idx="381">
                  <c:v>5.6031055900621105</c:v>
                </c:pt>
                <c:pt idx="382">
                  <c:v>5.613146997929606</c:v>
                </c:pt>
                <c:pt idx="383">
                  <c:v>5.6231884057971007</c:v>
                </c:pt>
                <c:pt idx="384">
                  <c:v>5.6332298136645953</c:v>
                </c:pt>
                <c:pt idx="385">
                  <c:v>5.6432712215320899</c:v>
                </c:pt>
                <c:pt idx="386">
                  <c:v>5.6533126293995855</c:v>
                </c:pt>
                <c:pt idx="387">
                  <c:v>5.663354037267081</c:v>
                </c:pt>
                <c:pt idx="388">
                  <c:v>5.6733954451345756</c:v>
                </c:pt>
                <c:pt idx="389">
                  <c:v>5.6834368530020694</c:v>
                </c:pt>
                <c:pt idx="390">
                  <c:v>5.693478260869564</c:v>
                </c:pt>
                <c:pt idx="391">
                  <c:v>5.7035196687370586</c:v>
                </c:pt>
                <c:pt idx="392">
                  <c:v>5.7135610766045541</c:v>
                </c:pt>
                <c:pt idx="393">
                  <c:v>5.7236024844720497</c:v>
                </c:pt>
                <c:pt idx="394">
                  <c:v>5.7336438923395443</c:v>
                </c:pt>
                <c:pt idx="395">
                  <c:v>5.7436853002070389</c:v>
                </c:pt>
                <c:pt idx="396">
                  <c:v>5.7537267080745327</c:v>
                </c:pt>
                <c:pt idx="397">
                  <c:v>5.7637681159420282</c:v>
                </c:pt>
                <c:pt idx="398">
                  <c:v>5.7738095238095228</c:v>
                </c:pt>
                <c:pt idx="399">
                  <c:v>5.7838509316770175</c:v>
                </c:pt>
                <c:pt idx="400">
                  <c:v>5.793892339544513</c:v>
                </c:pt>
                <c:pt idx="401">
                  <c:v>5.8039337474120076</c:v>
                </c:pt>
                <c:pt idx="402">
                  <c:v>5.8139751552795031</c:v>
                </c:pt>
                <c:pt idx="403">
                  <c:v>5.8240165631469978</c:v>
                </c:pt>
                <c:pt idx="404">
                  <c:v>5.8340579710144915</c:v>
                </c:pt>
                <c:pt idx="405">
                  <c:v>5.8440993788819871</c:v>
                </c:pt>
                <c:pt idx="406">
                  <c:v>5.8541407867494817</c:v>
                </c:pt>
                <c:pt idx="407">
                  <c:v>5.8641821946169763</c:v>
                </c:pt>
                <c:pt idx="408">
                  <c:v>5.8742236024844718</c:v>
                </c:pt>
                <c:pt idx="409">
                  <c:v>5.8842650103519665</c:v>
                </c:pt>
                <c:pt idx="410">
                  <c:v>5.8943064182194611</c:v>
                </c:pt>
                <c:pt idx="411">
                  <c:v>5.9043478260869557</c:v>
                </c:pt>
                <c:pt idx="412">
                  <c:v>5.9143892339544504</c:v>
                </c:pt>
                <c:pt idx="413">
                  <c:v>5.924430641821945</c:v>
                </c:pt>
                <c:pt idx="414">
                  <c:v>5.9344720496894405</c:v>
                </c:pt>
                <c:pt idx="415">
                  <c:v>5.9445134575569352</c:v>
                </c:pt>
                <c:pt idx="416">
                  <c:v>5.9545548654244298</c:v>
                </c:pt>
                <c:pt idx="417">
                  <c:v>5.9645962732919253</c:v>
                </c:pt>
                <c:pt idx="418">
                  <c:v>5.97463768115942</c:v>
                </c:pt>
                <c:pt idx="419">
                  <c:v>5.9846790890269137</c:v>
                </c:pt>
                <c:pt idx="420">
                  <c:v>5.9947204968944092</c:v>
                </c:pt>
                <c:pt idx="421">
                  <c:v>6.0047619047619039</c:v>
                </c:pt>
                <c:pt idx="422">
                  <c:v>6.0148033126293985</c:v>
                </c:pt>
                <c:pt idx="423">
                  <c:v>6.024844720496894</c:v>
                </c:pt>
                <c:pt idx="424">
                  <c:v>6.0348861283643886</c:v>
                </c:pt>
                <c:pt idx="425">
                  <c:v>6.0449275362318833</c:v>
                </c:pt>
                <c:pt idx="426">
                  <c:v>6.0549689440993779</c:v>
                </c:pt>
                <c:pt idx="427">
                  <c:v>6.0650103519668725</c:v>
                </c:pt>
                <c:pt idx="428">
                  <c:v>6.0750517598343681</c:v>
                </c:pt>
                <c:pt idx="429">
                  <c:v>6.0850931677018627</c:v>
                </c:pt>
                <c:pt idx="430">
                  <c:v>6.0951345755693573</c:v>
                </c:pt>
                <c:pt idx="431">
                  <c:v>6.1051759834368529</c:v>
                </c:pt>
                <c:pt idx="432">
                  <c:v>6.1152173913043475</c:v>
                </c:pt>
                <c:pt idx="433">
                  <c:v>6.1252587991718421</c:v>
                </c:pt>
                <c:pt idx="434">
                  <c:v>6.1353002070393368</c:v>
                </c:pt>
                <c:pt idx="435">
                  <c:v>6.1453416149068314</c:v>
                </c:pt>
                <c:pt idx="436">
                  <c:v>6.155383022774326</c:v>
                </c:pt>
                <c:pt idx="437">
                  <c:v>6.1654244306418216</c:v>
                </c:pt>
                <c:pt idx="438">
                  <c:v>6.1754658385093162</c:v>
                </c:pt>
                <c:pt idx="439">
                  <c:v>6.1855072463768108</c:v>
                </c:pt>
                <c:pt idx="440">
                  <c:v>6.1955486542443063</c:v>
                </c:pt>
                <c:pt idx="441">
                  <c:v>6.2055900621118001</c:v>
                </c:pt>
                <c:pt idx="442">
                  <c:v>6.2156314699792947</c:v>
                </c:pt>
                <c:pt idx="443">
                  <c:v>6.2256728778467902</c:v>
                </c:pt>
                <c:pt idx="444">
                  <c:v>6.2357142857142849</c:v>
                </c:pt>
                <c:pt idx="445">
                  <c:v>6.2457556935817795</c:v>
                </c:pt>
                <c:pt idx="446">
                  <c:v>6.255797101449275</c:v>
                </c:pt>
                <c:pt idx="447">
                  <c:v>6.2658385093167697</c:v>
                </c:pt>
                <c:pt idx="448">
                  <c:v>6.2758799171842643</c:v>
                </c:pt>
                <c:pt idx="449">
                  <c:v>6.2859213250517589</c:v>
                </c:pt>
                <c:pt idx="450">
                  <c:v>6.2959627329192536</c:v>
                </c:pt>
                <c:pt idx="451">
                  <c:v>6.3060041407867482</c:v>
                </c:pt>
                <c:pt idx="452">
                  <c:v>6.3160455486542437</c:v>
                </c:pt>
                <c:pt idx="453">
                  <c:v>6.3260869565217384</c:v>
                </c:pt>
                <c:pt idx="454">
                  <c:v>6.3361283643892339</c:v>
                </c:pt>
                <c:pt idx="455">
                  <c:v>6.3461697722567285</c:v>
                </c:pt>
                <c:pt idx="456">
                  <c:v>6.3562111801242223</c:v>
                </c:pt>
                <c:pt idx="457">
                  <c:v>6.3662525879917178</c:v>
                </c:pt>
                <c:pt idx="458">
                  <c:v>6.3762939958592124</c:v>
                </c:pt>
                <c:pt idx="459">
                  <c:v>6.386335403726707</c:v>
                </c:pt>
                <c:pt idx="460">
                  <c:v>6.3963768115942026</c:v>
                </c:pt>
                <c:pt idx="461">
                  <c:v>6.4064182194616972</c:v>
                </c:pt>
                <c:pt idx="462">
                  <c:v>6.4164596273291918</c:v>
                </c:pt>
                <c:pt idx="463">
                  <c:v>6.4265010351966874</c:v>
                </c:pt>
                <c:pt idx="464">
                  <c:v>6.4365424430641811</c:v>
                </c:pt>
                <c:pt idx="465">
                  <c:v>6.4465838509316757</c:v>
                </c:pt>
              </c:numCache>
            </c:numRef>
          </c:xVal>
          <c:yVal>
            <c:numRef>
              <c:f>'WAG followed by co-injection 80'!$M$453:$M$918</c:f>
              <c:numCache>
                <c:formatCode>General</c:formatCode>
                <c:ptCount val="466"/>
                <c:pt idx="0">
                  <c:v>5.4832976941904503</c:v>
                </c:pt>
                <c:pt idx="1">
                  <c:v>16.413092426905575</c:v>
                </c:pt>
                <c:pt idx="2">
                  <c:v>24.155950378970431</c:v>
                </c:pt>
                <c:pt idx="3">
                  <c:v>4.9239277280716927</c:v>
                </c:pt>
                <c:pt idx="4">
                  <c:v>19.158421339567386</c:v>
                </c:pt>
                <c:pt idx="5">
                  <c:v>16.891500950559809</c:v>
                </c:pt>
                <c:pt idx="6">
                  <c:v>22.794326119339285</c:v>
                </c:pt>
                <c:pt idx="7">
                  <c:v>23.294815036392894</c:v>
                </c:pt>
                <c:pt idx="8">
                  <c:v>16.28061006650902</c:v>
                </c:pt>
                <c:pt idx="9">
                  <c:v>12.578464106538846</c:v>
                </c:pt>
                <c:pt idx="10">
                  <c:v>11.467084305434508</c:v>
                </c:pt>
                <c:pt idx="11">
                  <c:v>7.0804461500821469</c:v>
                </c:pt>
                <c:pt idx="12">
                  <c:v>2.6717276013304132</c:v>
                </c:pt>
                <c:pt idx="13">
                  <c:v>1.3395438662317689</c:v>
                </c:pt>
                <c:pt idx="14">
                  <c:v>0.82433468691191414</c:v>
                </c:pt>
                <c:pt idx="15">
                  <c:v>10.466106471327242</c:v>
                </c:pt>
                <c:pt idx="16">
                  <c:v>4.4528793355506364</c:v>
                </c:pt>
                <c:pt idx="17">
                  <c:v>14.072570726566592</c:v>
                </c:pt>
                <c:pt idx="18">
                  <c:v>20.689328615260809</c:v>
                </c:pt>
                <c:pt idx="19">
                  <c:v>17.840957866735046</c:v>
                </c:pt>
                <c:pt idx="20">
                  <c:v>7.176127854813025</c:v>
                </c:pt>
                <c:pt idx="21">
                  <c:v>22.308557464551928</c:v>
                </c:pt>
                <c:pt idx="22">
                  <c:v>20.365482845402553</c:v>
                </c:pt>
                <c:pt idx="23">
                  <c:v>19.430746191493615</c:v>
                </c:pt>
                <c:pt idx="24">
                  <c:v>18.89345661877428</c:v>
                </c:pt>
                <c:pt idx="25">
                  <c:v>14.043130202034041</c:v>
                </c:pt>
                <c:pt idx="26">
                  <c:v>10.377784897729542</c:v>
                </c:pt>
                <c:pt idx="27">
                  <c:v>12.659425549003423</c:v>
                </c:pt>
                <c:pt idx="28">
                  <c:v>16.096606788180495</c:v>
                </c:pt>
                <c:pt idx="29">
                  <c:v>15.544596953194914</c:v>
                </c:pt>
                <c:pt idx="30">
                  <c:v>9.7153730957468341</c:v>
                </c:pt>
                <c:pt idx="31">
                  <c:v>18.989138323505109</c:v>
                </c:pt>
                <c:pt idx="32">
                  <c:v>17.333108818548265</c:v>
                </c:pt>
                <c:pt idx="33">
                  <c:v>11.798290206425886</c:v>
                </c:pt>
                <c:pt idx="34">
                  <c:v>9.8993763740753611</c:v>
                </c:pt>
                <c:pt idx="35">
                  <c:v>19.165781470700509</c:v>
                </c:pt>
                <c:pt idx="36">
                  <c:v>19.261463175431334</c:v>
                </c:pt>
                <c:pt idx="37">
                  <c:v>16.464613344837602</c:v>
                </c:pt>
                <c:pt idx="38">
                  <c:v>6.2340310697709125</c:v>
                </c:pt>
                <c:pt idx="39">
                  <c:v>11.356682338437381</c:v>
                </c:pt>
                <c:pt idx="40">
                  <c:v>5.5936996611875776</c:v>
                </c:pt>
                <c:pt idx="41">
                  <c:v>13.483760235915284</c:v>
                </c:pt>
                <c:pt idx="42">
                  <c:v>23.177052938262641</c:v>
                </c:pt>
                <c:pt idx="43">
                  <c:v>20.829171106790483</c:v>
                </c:pt>
                <c:pt idx="44">
                  <c:v>19.607389338689018</c:v>
                </c:pt>
                <c:pt idx="45">
                  <c:v>20.034276944411221</c:v>
                </c:pt>
                <c:pt idx="46">
                  <c:v>14.712902135149875</c:v>
                </c:pt>
                <c:pt idx="47">
                  <c:v>13.859126923705464</c:v>
                </c:pt>
                <c:pt idx="48">
                  <c:v>22.35271825135078</c:v>
                </c:pt>
                <c:pt idx="49">
                  <c:v>20.718769139793359</c:v>
                </c:pt>
                <c:pt idx="50">
                  <c:v>10.524987520392393</c:v>
                </c:pt>
                <c:pt idx="51">
                  <c:v>6.2634715943034616</c:v>
                </c:pt>
                <c:pt idx="52">
                  <c:v>4.4749597289500622</c:v>
                </c:pt>
                <c:pt idx="53">
                  <c:v>3.5034224193753998</c:v>
                </c:pt>
                <c:pt idx="54">
                  <c:v>3.4224609769108221</c:v>
                </c:pt>
                <c:pt idx="55">
                  <c:v>18.142723243193821</c:v>
                </c:pt>
                <c:pt idx="56">
                  <c:v>21.506303171039491</c:v>
                </c:pt>
                <c:pt idx="57">
                  <c:v>21.086775696450463</c:v>
                </c:pt>
                <c:pt idx="58">
                  <c:v>18.459208881918901</c:v>
                </c:pt>
                <c:pt idx="59">
                  <c:v>9.4136077192880041</c:v>
                </c:pt>
                <c:pt idx="60">
                  <c:v>6.8302016915553443</c:v>
                </c:pt>
                <c:pt idx="61">
                  <c:v>8.8100769663703957</c:v>
                </c:pt>
                <c:pt idx="62">
                  <c:v>25.723658310329576</c:v>
                </c:pt>
                <c:pt idx="63">
                  <c:v>24.435635362029835</c:v>
                </c:pt>
                <c:pt idx="64">
                  <c:v>21.123576352116135</c:v>
                </c:pt>
                <c:pt idx="65">
                  <c:v>20.30660179633745</c:v>
                </c:pt>
                <c:pt idx="66">
                  <c:v>17.517112096876787</c:v>
                </c:pt>
                <c:pt idx="67">
                  <c:v>22.32327772681823</c:v>
                </c:pt>
                <c:pt idx="68">
                  <c:v>10.223222143933564</c:v>
                </c:pt>
                <c:pt idx="69">
                  <c:v>7.691337034132931</c:v>
                </c:pt>
                <c:pt idx="70">
                  <c:v>23.051930708999212</c:v>
                </c:pt>
                <c:pt idx="71">
                  <c:v>20.623087435062534</c:v>
                </c:pt>
                <c:pt idx="72">
                  <c:v>21.631425400302923</c:v>
                </c:pt>
                <c:pt idx="73">
                  <c:v>24.097069329905327</c:v>
                </c:pt>
                <c:pt idx="74">
                  <c:v>21.616705138036622</c:v>
                </c:pt>
                <c:pt idx="75">
                  <c:v>17.252147376083737</c:v>
                </c:pt>
                <c:pt idx="76">
                  <c:v>17.995520620531021</c:v>
                </c:pt>
                <c:pt idx="77">
                  <c:v>15.117709347472706</c:v>
                </c:pt>
                <c:pt idx="78">
                  <c:v>24.766841263021213</c:v>
                </c:pt>
                <c:pt idx="79">
                  <c:v>24.796281787553763</c:v>
                </c:pt>
                <c:pt idx="80">
                  <c:v>22.448399956081609</c:v>
                </c:pt>
                <c:pt idx="81">
                  <c:v>21.624065269169744</c:v>
                </c:pt>
                <c:pt idx="82">
                  <c:v>18.856655963108555</c:v>
                </c:pt>
                <c:pt idx="83">
                  <c:v>19.55586842075699</c:v>
                </c:pt>
                <c:pt idx="84">
                  <c:v>23.419937265656266</c:v>
                </c:pt>
                <c:pt idx="85">
                  <c:v>23.390496741123719</c:v>
                </c:pt>
                <c:pt idx="86">
                  <c:v>18.959697798972559</c:v>
                </c:pt>
                <c:pt idx="87">
                  <c:v>18.370887308321198</c:v>
                </c:pt>
                <c:pt idx="88">
                  <c:v>21.425341728574967</c:v>
                </c:pt>
                <c:pt idx="89">
                  <c:v>19.062739634836511</c:v>
                </c:pt>
                <c:pt idx="90">
                  <c:v>18.922897143306834</c:v>
                </c:pt>
                <c:pt idx="91">
                  <c:v>15.684439444724593</c:v>
                </c:pt>
                <c:pt idx="92">
                  <c:v>7.6692566407335061</c:v>
                </c:pt>
                <c:pt idx="93">
                  <c:v>6.0132271357766589</c:v>
                </c:pt>
                <c:pt idx="94">
                  <c:v>5.2551336290630726</c:v>
                </c:pt>
                <c:pt idx="95">
                  <c:v>14.661381217217901</c:v>
                </c:pt>
                <c:pt idx="96">
                  <c:v>25.466053720669649</c:v>
                </c:pt>
                <c:pt idx="97">
                  <c:v>25.009725590414842</c:v>
                </c:pt>
                <c:pt idx="98">
                  <c:v>20.843891369056784</c:v>
                </c:pt>
                <c:pt idx="99">
                  <c:v>27.81393555214175</c:v>
                </c:pt>
                <c:pt idx="100">
                  <c:v>29.771730433557433</c:v>
                </c:pt>
                <c:pt idx="101">
                  <c:v>29.153479418373518</c:v>
                </c:pt>
                <c:pt idx="102">
                  <c:v>28.020019223869706</c:v>
                </c:pt>
                <c:pt idx="103">
                  <c:v>26.341909325513488</c:v>
                </c:pt>
                <c:pt idx="104">
                  <c:v>18.716813471578877</c:v>
                </c:pt>
                <c:pt idx="105">
                  <c:v>20.240360616139178</c:v>
                </c:pt>
                <c:pt idx="106">
                  <c:v>27.203044668091021</c:v>
                </c:pt>
                <c:pt idx="107">
                  <c:v>28.21874276446453</c:v>
                </c:pt>
                <c:pt idx="108">
                  <c:v>26.960160340697339</c:v>
                </c:pt>
                <c:pt idx="109">
                  <c:v>26.518552472708883</c:v>
                </c:pt>
                <c:pt idx="110">
                  <c:v>10.053939127871338</c:v>
                </c:pt>
                <c:pt idx="111">
                  <c:v>10.900354208182627</c:v>
                </c:pt>
                <c:pt idx="112">
                  <c:v>25.767819097128424</c:v>
                </c:pt>
                <c:pt idx="113">
                  <c:v>30.036695154350483</c:v>
                </c:pt>
                <c:pt idx="114">
                  <c:v>28.925315353246145</c:v>
                </c:pt>
                <c:pt idx="115">
                  <c:v>28.358585255994264</c:v>
                </c:pt>
                <c:pt idx="116">
                  <c:v>16.898861081692932</c:v>
                </c:pt>
                <c:pt idx="117">
                  <c:v>9.5166495551520054</c:v>
                </c:pt>
                <c:pt idx="118">
                  <c:v>18.680012815913155</c:v>
                </c:pt>
                <c:pt idx="119">
                  <c:v>33.429715606728756</c:v>
                </c:pt>
                <c:pt idx="120">
                  <c:v>31.273197184718249</c:v>
                </c:pt>
                <c:pt idx="121">
                  <c:v>25.517574638601623</c:v>
                </c:pt>
                <c:pt idx="122">
                  <c:v>28.638270239053611</c:v>
                </c:pt>
                <c:pt idx="123">
                  <c:v>28.373305518260509</c:v>
                </c:pt>
                <c:pt idx="124">
                  <c:v>29.617167679761454</c:v>
                </c:pt>
                <c:pt idx="125">
                  <c:v>30.191257908146461</c:v>
                </c:pt>
                <c:pt idx="126">
                  <c:v>11.665807846029335</c:v>
                </c:pt>
                <c:pt idx="127">
                  <c:v>6.741880117957642</c:v>
                </c:pt>
                <c:pt idx="128">
                  <c:v>5.1226512686665213</c:v>
                </c:pt>
                <c:pt idx="129">
                  <c:v>4.0407119920947316</c:v>
                </c:pt>
                <c:pt idx="130">
                  <c:v>3.9818309430295802</c:v>
                </c:pt>
                <c:pt idx="131">
                  <c:v>4.2541557949558086</c:v>
                </c:pt>
                <c:pt idx="132">
                  <c:v>27.026401520895618</c:v>
                </c:pt>
                <c:pt idx="133">
                  <c:v>30.419421973273835</c:v>
                </c:pt>
                <c:pt idx="134">
                  <c:v>31.295277578117677</c:v>
                </c:pt>
                <c:pt idx="135">
                  <c:v>35.431671274943234</c:v>
                </c:pt>
                <c:pt idx="136">
                  <c:v>40.576402937009128</c:v>
                </c:pt>
                <c:pt idx="137">
                  <c:v>38.640688448992925</c:v>
                </c:pt>
                <c:pt idx="138">
                  <c:v>36.565131469446996</c:v>
                </c:pt>
                <c:pt idx="139">
                  <c:v>35.365430094744951</c:v>
                </c:pt>
                <c:pt idx="140">
                  <c:v>33.70940058978811</c:v>
                </c:pt>
                <c:pt idx="141">
                  <c:v>33.99644570398064</c:v>
                </c:pt>
                <c:pt idx="142">
                  <c:v>33.275152852932777</c:v>
                </c:pt>
                <c:pt idx="143">
                  <c:v>34.872301308824476</c:v>
                </c:pt>
                <c:pt idx="144">
                  <c:v>34.092127408711463</c:v>
                </c:pt>
                <c:pt idx="145">
                  <c:v>33.99644570398064</c:v>
                </c:pt>
                <c:pt idx="146">
                  <c:v>34.327651604972019</c:v>
                </c:pt>
                <c:pt idx="147">
                  <c:v>34.187809113442292</c:v>
                </c:pt>
                <c:pt idx="148">
                  <c:v>35.843838618399133</c:v>
                </c:pt>
                <c:pt idx="149">
                  <c:v>35.821758224999712</c:v>
                </c:pt>
                <c:pt idx="150">
                  <c:v>35.063664718286127</c:v>
                </c:pt>
                <c:pt idx="151">
                  <c:v>36.933138026104103</c:v>
                </c:pt>
                <c:pt idx="152">
                  <c:v>38.029797564942193</c:v>
                </c:pt>
                <c:pt idx="153">
                  <c:v>36.373768059985345</c:v>
                </c:pt>
                <c:pt idx="154">
                  <c:v>37.389466156358857</c:v>
                </c:pt>
                <c:pt idx="155">
                  <c:v>36.866896845905828</c:v>
                </c:pt>
                <c:pt idx="156">
                  <c:v>33.967005179448087</c:v>
                </c:pt>
                <c:pt idx="157">
                  <c:v>36.896337370438374</c:v>
                </c:pt>
                <c:pt idx="158">
                  <c:v>39.060215923581957</c:v>
                </c:pt>
                <c:pt idx="159">
                  <c:v>36.049922290127085</c:v>
                </c:pt>
                <c:pt idx="160">
                  <c:v>38.073958351741041</c:v>
                </c:pt>
                <c:pt idx="161">
                  <c:v>33.238352197267048</c:v>
                </c:pt>
                <c:pt idx="162">
                  <c:v>30.213338301545889</c:v>
                </c:pt>
                <c:pt idx="163">
                  <c:v>37.588189696953684</c:v>
                </c:pt>
                <c:pt idx="164">
                  <c:v>42.254512835365404</c:v>
                </c:pt>
                <c:pt idx="165">
                  <c:v>40.421840183213149</c:v>
                </c:pt>
                <c:pt idx="166">
                  <c:v>40.046473495422916</c:v>
                </c:pt>
                <c:pt idx="167">
                  <c:v>39.649026414233319</c:v>
                </c:pt>
                <c:pt idx="168">
                  <c:v>39.855110085961265</c:v>
                </c:pt>
                <c:pt idx="169">
                  <c:v>40.510161756810852</c:v>
                </c:pt>
                <c:pt idx="170">
                  <c:v>41.253535001258136</c:v>
                </c:pt>
                <c:pt idx="171">
                  <c:v>40.922329100266751</c:v>
                </c:pt>
                <c:pt idx="172">
                  <c:v>39.192698283978508</c:v>
                </c:pt>
                <c:pt idx="173">
                  <c:v>38.883572776386607</c:v>
                </c:pt>
                <c:pt idx="174">
                  <c:v>40.539602281343399</c:v>
                </c:pt>
                <c:pt idx="175">
                  <c:v>41.717223262646066</c:v>
                </c:pt>
                <c:pt idx="176">
                  <c:v>43.056767128877837</c:v>
                </c:pt>
                <c:pt idx="177">
                  <c:v>43.277571062872035</c:v>
                </c:pt>
                <c:pt idx="178">
                  <c:v>43.226050144940061</c:v>
                </c:pt>
                <c:pt idx="179">
                  <c:v>42.05578929477057</c:v>
                </c:pt>
                <c:pt idx="180">
                  <c:v>43.851661291257095</c:v>
                </c:pt>
                <c:pt idx="181">
                  <c:v>42.114670343835726</c:v>
                </c:pt>
                <c:pt idx="182">
                  <c:v>41.827625229643196</c:v>
                </c:pt>
                <c:pt idx="183">
                  <c:v>42.070509557036871</c:v>
                </c:pt>
                <c:pt idx="184">
                  <c:v>42.681400441087604</c:v>
                </c:pt>
                <c:pt idx="185">
                  <c:v>43.233410276073187</c:v>
                </c:pt>
                <c:pt idx="186">
                  <c:v>43.888461946922824</c:v>
                </c:pt>
                <c:pt idx="187">
                  <c:v>44.197587454514718</c:v>
                </c:pt>
                <c:pt idx="188">
                  <c:v>45.007201879160341</c:v>
                </c:pt>
                <c:pt idx="189">
                  <c:v>44.580314273438077</c:v>
                </c:pt>
                <c:pt idx="190">
                  <c:v>45.198565288621992</c:v>
                </c:pt>
                <c:pt idx="191">
                  <c:v>45.066082928225434</c:v>
                </c:pt>
                <c:pt idx="192">
                  <c:v>44.550873748905524</c:v>
                </c:pt>
                <c:pt idx="193">
                  <c:v>45.353128042417964</c:v>
                </c:pt>
                <c:pt idx="194">
                  <c:v>45.294246993352814</c:v>
                </c:pt>
                <c:pt idx="195">
                  <c:v>44.146066536582758</c:v>
                </c:pt>
                <c:pt idx="196">
                  <c:v>45.110243715024289</c:v>
                </c:pt>
                <c:pt idx="197">
                  <c:v>45.30160712448599</c:v>
                </c:pt>
                <c:pt idx="198">
                  <c:v>43.932622733721672</c:v>
                </c:pt>
                <c:pt idx="199">
                  <c:v>42.085229819303123</c:v>
                </c:pt>
                <c:pt idx="200">
                  <c:v>44.580314273438077</c:v>
                </c:pt>
                <c:pt idx="201">
                  <c:v>46.633790859584579</c:v>
                </c:pt>
                <c:pt idx="202">
                  <c:v>48.444383118337413</c:v>
                </c:pt>
                <c:pt idx="203">
                  <c:v>48.37814193813913</c:v>
                </c:pt>
                <c:pt idx="204">
                  <c:v>46.700032039782862</c:v>
                </c:pt>
                <c:pt idx="205">
                  <c:v>47.671569349357519</c:v>
                </c:pt>
                <c:pt idx="206">
                  <c:v>47.43604515309702</c:v>
                </c:pt>
                <c:pt idx="207">
                  <c:v>37.617630221486237</c:v>
                </c:pt>
                <c:pt idx="208">
                  <c:v>21.072055434184165</c:v>
                </c:pt>
                <c:pt idx="209">
                  <c:v>13.196715121722756</c:v>
                </c:pt>
                <c:pt idx="210">
                  <c:v>9.9140966363416627</c:v>
                </c:pt>
                <c:pt idx="211">
                  <c:v>8.5009514587784949</c:v>
                </c:pt>
                <c:pt idx="212">
                  <c:v>6.6682788066262413</c:v>
                </c:pt>
                <c:pt idx="213">
                  <c:v>6.0868284471080596</c:v>
                </c:pt>
                <c:pt idx="214">
                  <c:v>5.527458480989301</c:v>
                </c:pt>
                <c:pt idx="215">
                  <c:v>5.1447316620659462</c:v>
                </c:pt>
                <c:pt idx="216">
                  <c:v>5.1373715309328221</c:v>
                </c:pt>
                <c:pt idx="217">
                  <c:v>25.267330180074818</c:v>
                </c:pt>
                <c:pt idx="218">
                  <c:v>51.255953211197451</c:v>
                </c:pt>
                <c:pt idx="219">
                  <c:v>56.562607758192442</c:v>
                </c:pt>
                <c:pt idx="220">
                  <c:v>59.764264801109007</c:v>
                </c:pt>
                <c:pt idx="221">
                  <c:v>60.66220079935227</c:v>
                </c:pt>
                <c:pt idx="222">
                  <c:v>61.729419813657806</c:v>
                </c:pt>
                <c:pt idx="223">
                  <c:v>62.009104796717168</c:v>
                </c:pt>
                <c:pt idx="224">
                  <c:v>61.177409978672173</c:v>
                </c:pt>
                <c:pt idx="225">
                  <c:v>60.426676603091778</c:v>
                </c:pt>
                <c:pt idx="226">
                  <c:v>58.866328802865752</c:v>
                </c:pt>
                <c:pt idx="227">
                  <c:v>58.93256998306402</c:v>
                </c:pt>
                <c:pt idx="228">
                  <c:v>57.158778379976923</c:v>
                </c:pt>
                <c:pt idx="229">
                  <c:v>56.437485528929059</c:v>
                </c:pt>
                <c:pt idx="230">
                  <c:v>55.966437136408004</c:v>
                </c:pt>
                <c:pt idx="231">
                  <c:v>57.401662707370612</c:v>
                </c:pt>
                <c:pt idx="232">
                  <c:v>56.040038447739413</c:v>
                </c:pt>
                <c:pt idx="233">
                  <c:v>57.423743100770025</c:v>
                </c:pt>
                <c:pt idx="234">
                  <c:v>59.05033208119427</c:v>
                </c:pt>
                <c:pt idx="235">
                  <c:v>57.489984280968308</c:v>
                </c:pt>
                <c:pt idx="236">
                  <c:v>57.070456806379227</c:v>
                </c:pt>
                <c:pt idx="237">
                  <c:v>56.12099989020399</c:v>
                </c:pt>
                <c:pt idx="238">
                  <c:v>56.275562643999962</c:v>
                </c:pt>
                <c:pt idx="239">
                  <c:v>52.315812094369804</c:v>
                </c:pt>
                <c:pt idx="240">
                  <c:v>53.89824028799525</c:v>
                </c:pt>
                <c:pt idx="241">
                  <c:v>53.162227174681092</c:v>
                </c:pt>
                <c:pt idx="242">
                  <c:v>51.896284619780786</c:v>
                </c:pt>
                <c:pt idx="243">
                  <c:v>51.660760423520223</c:v>
                </c:pt>
                <c:pt idx="244">
                  <c:v>52.75741996235832</c:v>
                </c:pt>
                <c:pt idx="245">
                  <c:v>55.900195956209735</c:v>
                </c:pt>
                <c:pt idx="246">
                  <c:v>55.0243403513659</c:v>
                </c:pt>
                <c:pt idx="247">
                  <c:v>53.309429797343952</c:v>
                </c:pt>
                <c:pt idx="248">
                  <c:v>54.847697204170494</c:v>
                </c:pt>
                <c:pt idx="249">
                  <c:v>54.715214843773936</c:v>
                </c:pt>
                <c:pt idx="250">
                  <c:v>53.640635698335281</c:v>
                </c:pt>
                <c:pt idx="251">
                  <c:v>54.87713772870304</c:v>
                </c:pt>
                <c:pt idx="252">
                  <c:v>55.142102449496157</c:v>
                </c:pt>
                <c:pt idx="253">
                  <c:v>56.187241070402258</c:v>
                </c:pt>
                <c:pt idx="254">
                  <c:v>57.438463363036334</c:v>
                </c:pt>
                <c:pt idx="255">
                  <c:v>55.016980220232767</c:v>
                </c:pt>
                <c:pt idx="256">
                  <c:v>55.598430579750953</c:v>
                </c:pt>
                <c:pt idx="257">
                  <c:v>57.629826772497985</c:v>
                </c:pt>
                <c:pt idx="258">
                  <c:v>55.613150842017212</c:v>
                </c:pt>
                <c:pt idx="259">
                  <c:v>34.143648326643444</c:v>
                </c:pt>
                <c:pt idx="260">
                  <c:v>27.629932273813225</c:v>
                </c:pt>
                <c:pt idx="261">
                  <c:v>19.283543568830762</c:v>
                </c:pt>
                <c:pt idx="262">
                  <c:v>13.763445218974637</c:v>
                </c:pt>
                <c:pt idx="263">
                  <c:v>53.088625863349705</c:v>
                </c:pt>
                <c:pt idx="264">
                  <c:v>56.83493261011872</c:v>
                </c:pt>
                <c:pt idx="265">
                  <c:v>54.85505733530362</c:v>
                </c:pt>
                <c:pt idx="266">
                  <c:v>54.406089336181985</c:v>
                </c:pt>
                <c:pt idx="267">
                  <c:v>55.237784154226979</c:v>
                </c:pt>
                <c:pt idx="268">
                  <c:v>49.850168164767403</c:v>
                </c:pt>
                <c:pt idx="269">
                  <c:v>29.469965057098602</c:v>
                </c:pt>
                <c:pt idx="270">
                  <c:v>30.500383415738412</c:v>
                </c:pt>
                <c:pt idx="271">
                  <c:v>60.021869390768984</c:v>
                </c:pt>
                <c:pt idx="272">
                  <c:v>61.192130240938482</c:v>
                </c:pt>
                <c:pt idx="273">
                  <c:v>63.333928400682623</c:v>
                </c:pt>
                <c:pt idx="274">
                  <c:v>65.512527216092508</c:v>
                </c:pt>
                <c:pt idx="275">
                  <c:v>65.902614166149036</c:v>
                </c:pt>
                <c:pt idx="276">
                  <c:v>59.359457588786228</c:v>
                </c:pt>
                <c:pt idx="277">
                  <c:v>60.272113849295792</c:v>
                </c:pt>
                <c:pt idx="278">
                  <c:v>63.554732334676885</c:v>
                </c:pt>
                <c:pt idx="279">
                  <c:v>62.840799614762162</c:v>
                </c:pt>
                <c:pt idx="280">
                  <c:v>59.992428866236388</c:v>
                </c:pt>
                <c:pt idx="281">
                  <c:v>61.125889060740207</c:v>
                </c:pt>
                <c:pt idx="282">
                  <c:v>60.323634767227766</c:v>
                </c:pt>
                <c:pt idx="283">
                  <c:v>59.285856277454826</c:v>
                </c:pt>
                <c:pt idx="284">
                  <c:v>59.249055621789104</c:v>
                </c:pt>
                <c:pt idx="285">
                  <c:v>60.794683159748828</c:v>
                </c:pt>
                <c:pt idx="286">
                  <c:v>62.752478041164458</c:v>
                </c:pt>
                <c:pt idx="287">
                  <c:v>60.095470702100393</c:v>
                </c:pt>
                <c:pt idx="288">
                  <c:v>60.64012040595285</c:v>
                </c:pt>
                <c:pt idx="289">
                  <c:v>62.229908730711422</c:v>
                </c:pt>
                <c:pt idx="290">
                  <c:v>62.038545321249764</c:v>
                </c:pt>
                <c:pt idx="291">
                  <c:v>63.135204860087804</c:v>
                </c:pt>
                <c:pt idx="292">
                  <c:v>62.642076074167328</c:v>
                </c:pt>
                <c:pt idx="293">
                  <c:v>61.942863616518892</c:v>
                </c:pt>
                <c:pt idx="294">
                  <c:v>62.583195025102235</c:v>
                </c:pt>
                <c:pt idx="295">
                  <c:v>61.707339420258386</c:v>
                </c:pt>
                <c:pt idx="296">
                  <c:v>49.202476625050942</c:v>
                </c:pt>
                <c:pt idx="297">
                  <c:v>49.180396231651521</c:v>
                </c:pt>
                <c:pt idx="298">
                  <c:v>49.614643968506897</c:v>
                </c:pt>
                <c:pt idx="299">
                  <c:v>50.490499573350739</c:v>
                </c:pt>
                <c:pt idx="300">
                  <c:v>49.482161608110346</c:v>
                </c:pt>
                <c:pt idx="301">
                  <c:v>50.534660360149587</c:v>
                </c:pt>
                <c:pt idx="302">
                  <c:v>50.070972098761658</c:v>
                </c:pt>
                <c:pt idx="303">
                  <c:v>50.74074403187754</c:v>
                </c:pt>
                <c:pt idx="304">
                  <c:v>51.219152555531721</c:v>
                </c:pt>
                <c:pt idx="305">
                  <c:v>49.835447902501159</c:v>
                </c:pt>
                <c:pt idx="306">
                  <c:v>49.290798198648645</c:v>
                </c:pt>
                <c:pt idx="307">
                  <c:v>49.658804755305752</c:v>
                </c:pt>
                <c:pt idx="308">
                  <c:v>49.165675969385269</c:v>
                </c:pt>
                <c:pt idx="309">
                  <c:v>49.430640690178372</c:v>
                </c:pt>
                <c:pt idx="310">
                  <c:v>50.174013934625656</c:v>
                </c:pt>
                <c:pt idx="311">
                  <c:v>49.813367509101731</c:v>
                </c:pt>
                <c:pt idx="312">
                  <c:v>52.720619306692591</c:v>
                </c:pt>
                <c:pt idx="313">
                  <c:v>53.235828486012501</c:v>
                </c:pt>
                <c:pt idx="314">
                  <c:v>52.396773536834388</c:v>
                </c:pt>
                <c:pt idx="315">
                  <c:v>50.490499573350739</c:v>
                </c:pt>
                <c:pt idx="316">
                  <c:v>50.770184556410086</c:v>
                </c:pt>
                <c:pt idx="317">
                  <c:v>51.255953211197451</c:v>
                </c:pt>
                <c:pt idx="318">
                  <c:v>50.034171443095978</c:v>
                </c:pt>
                <c:pt idx="319">
                  <c:v>51.263313342330569</c:v>
                </c:pt>
                <c:pt idx="320">
                  <c:v>52.20541012737268</c:v>
                </c:pt>
                <c:pt idx="321">
                  <c:v>51.815323177316209</c:v>
                </c:pt>
                <c:pt idx="322">
                  <c:v>52.654378126494315</c:v>
                </c:pt>
                <c:pt idx="323">
                  <c:v>52.47037484816579</c:v>
                </c:pt>
                <c:pt idx="324">
                  <c:v>51.307474129129425</c:v>
                </c:pt>
                <c:pt idx="325">
                  <c:v>51.71964147258538</c:v>
                </c:pt>
                <c:pt idx="326">
                  <c:v>51.852123832981931</c:v>
                </c:pt>
                <c:pt idx="327">
                  <c:v>50.770184556410086</c:v>
                </c:pt>
                <c:pt idx="328">
                  <c:v>50.703943376211811</c:v>
                </c:pt>
                <c:pt idx="329">
                  <c:v>49.504242001509773</c:v>
                </c:pt>
                <c:pt idx="330">
                  <c:v>49.629364230773199</c:v>
                </c:pt>
                <c:pt idx="331">
                  <c:v>50.51257996675016</c:v>
                </c:pt>
                <c:pt idx="332">
                  <c:v>49.894328951566251</c:v>
                </c:pt>
                <c:pt idx="333">
                  <c:v>50.218174721424511</c:v>
                </c:pt>
                <c:pt idx="334">
                  <c:v>50.726023769611238</c:v>
                </c:pt>
                <c:pt idx="335">
                  <c:v>50.681862982812383</c:v>
                </c:pt>
                <c:pt idx="336">
                  <c:v>50.792264949809514</c:v>
                </c:pt>
                <c:pt idx="337">
                  <c:v>48.790309281595043</c:v>
                </c:pt>
                <c:pt idx="338">
                  <c:v>51.57243884992252</c:v>
                </c:pt>
                <c:pt idx="339">
                  <c:v>50.667142720546138</c:v>
                </c:pt>
                <c:pt idx="340">
                  <c:v>53.360950715275919</c:v>
                </c:pt>
                <c:pt idx="341">
                  <c:v>55.414427301422378</c:v>
                </c:pt>
                <c:pt idx="342">
                  <c:v>55.289305072158996</c:v>
                </c:pt>
                <c:pt idx="343">
                  <c:v>54.715214843773936</c:v>
                </c:pt>
                <c:pt idx="344">
                  <c:v>54.170565139921479</c:v>
                </c:pt>
                <c:pt idx="345">
                  <c:v>54.531211565445417</c:v>
                </c:pt>
                <c:pt idx="346">
                  <c:v>54.16320500878836</c:v>
                </c:pt>
                <c:pt idx="347">
                  <c:v>54.229446188986635</c:v>
                </c:pt>
                <c:pt idx="348">
                  <c:v>53.706876878533549</c:v>
                </c:pt>
                <c:pt idx="349">
                  <c:v>52.286371569837264</c:v>
                </c:pt>
                <c:pt idx="350">
                  <c:v>53.353590584142758</c:v>
                </c:pt>
                <c:pt idx="351">
                  <c:v>54.02336251725864</c:v>
                </c:pt>
                <c:pt idx="352">
                  <c:v>53.265269010545097</c:v>
                </c:pt>
                <c:pt idx="353">
                  <c:v>54.531211565445417</c:v>
                </c:pt>
                <c:pt idx="354">
                  <c:v>54.531211565445417</c:v>
                </c:pt>
                <c:pt idx="355">
                  <c:v>54.641613532442541</c:v>
                </c:pt>
                <c:pt idx="356">
                  <c:v>55.149462580629319</c:v>
                </c:pt>
                <c:pt idx="357">
                  <c:v>54.545931827711719</c:v>
                </c:pt>
                <c:pt idx="358">
                  <c:v>54.722574974907076</c:v>
                </c:pt>
                <c:pt idx="359">
                  <c:v>57.497344412101427</c:v>
                </c:pt>
                <c:pt idx="360">
                  <c:v>58.535122901874367</c:v>
                </c:pt>
                <c:pt idx="361">
                  <c:v>57.835910444225938</c:v>
                </c:pt>
                <c:pt idx="362">
                  <c:v>58.373200016945262</c:v>
                </c:pt>
                <c:pt idx="363">
                  <c:v>58.373200016945262</c:v>
                </c:pt>
                <c:pt idx="364">
                  <c:v>56.12099989020399</c:v>
                </c:pt>
                <c:pt idx="365">
                  <c:v>55.016980220232767</c:v>
                </c:pt>
                <c:pt idx="366">
                  <c:v>54.22208605785346</c:v>
                </c:pt>
                <c:pt idx="367">
                  <c:v>53.463992551139881</c:v>
                </c:pt>
                <c:pt idx="368">
                  <c:v>55.053780875898454</c:v>
                </c:pt>
                <c:pt idx="369">
                  <c:v>55.89283582507661</c:v>
                </c:pt>
                <c:pt idx="370">
                  <c:v>54.958099171167618</c:v>
                </c:pt>
                <c:pt idx="371">
                  <c:v>53.456632420006756</c:v>
                </c:pt>
                <c:pt idx="372">
                  <c:v>54.516491303179116</c:v>
                </c:pt>
                <c:pt idx="373">
                  <c:v>54.207365795587215</c:v>
                </c:pt>
                <c:pt idx="374">
                  <c:v>54.501771040912871</c:v>
                </c:pt>
                <c:pt idx="375">
                  <c:v>55.134742318363031</c:v>
                </c:pt>
                <c:pt idx="376">
                  <c:v>54.045442910658053</c:v>
                </c:pt>
                <c:pt idx="377">
                  <c:v>55.186263236294998</c:v>
                </c:pt>
                <c:pt idx="378">
                  <c:v>54.729935106040237</c:v>
                </c:pt>
                <c:pt idx="379">
                  <c:v>54.93601877776819</c:v>
                </c:pt>
                <c:pt idx="380">
                  <c:v>56.400684873263344</c:v>
                </c:pt>
                <c:pt idx="381">
                  <c:v>56.60676854499129</c:v>
                </c:pt>
                <c:pt idx="382">
                  <c:v>57.291260740373481</c:v>
                </c:pt>
                <c:pt idx="383">
                  <c:v>56.768691429920445</c:v>
                </c:pt>
                <c:pt idx="384">
                  <c:v>55.782433858079479</c:v>
                </c:pt>
                <c:pt idx="385">
                  <c:v>56.518446971393637</c:v>
                </c:pt>
                <c:pt idx="386">
                  <c:v>55.863395300543999</c:v>
                </c:pt>
                <c:pt idx="387">
                  <c:v>54.487050778646562</c:v>
                </c:pt>
                <c:pt idx="388">
                  <c:v>54.685774319241396</c:v>
                </c:pt>
                <c:pt idx="389">
                  <c:v>55.120022056096722</c:v>
                </c:pt>
                <c:pt idx="390">
                  <c:v>55.274584809892694</c:v>
                </c:pt>
                <c:pt idx="391">
                  <c:v>55.075861269297867</c:v>
                </c:pt>
                <c:pt idx="392">
                  <c:v>54.796176286238527</c:v>
                </c:pt>
                <c:pt idx="393">
                  <c:v>54.7740958928391</c:v>
                </c:pt>
                <c:pt idx="394">
                  <c:v>55.178903105161872</c:v>
                </c:pt>
                <c:pt idx="395">
                  <c:v>56.275562643999962</c:v>
                </c:pt>
                <c:pt idx="396">
                  <c:v>56.886453528050694</c:v>
                </c:pt>
                <c:pt idx="397">
                  <c:v>56.48900644686104</c:v>
                </c:pt>
                <c:pt idx="398">
                  <c:v>57.784389526293957</c:v>
                </c:pt>
                <c:pt idx="399">
                  <c:v>56.400684873263344</c:v>
                </c:pt>
                <c:pt idx="400">
                  <c:v>56.305003168532515</c:v>
                </c:pt>
                <c:pt idx="401">
                  <c:v>56.967414970515271</c:v>
                </c:pt>
                <c:pt idx="402">
                  <c:v>57.026296019580379</c:v>
                </c:pt>
                <c:pt idx="403">
                  <c:v>57.107257462044956</c:v>
                </c:pt>
                <c:pt idx="404">
                  <c:v>56.66564959405644</c:v>
                </c:pt>
                <c:pt idx="405">
                  <c:v>57.409022838503738</c:v>
                </c:pt>
                <c:pt idx="406">
                  <c:v>58.086154902752739</c:v>
                </c:pt>
                <c:pt idx="407">
                  <c:v>56.849652872384979</c:v>
                </c:pt>
                <c:pt idx="408">
                  <c:v>57.364862051704876</c:v>
                </c:pt>
                <c:pt idx="409">
                  <c:v>57.202939166775771</c:v>
                </c:pt>
                <c:pt idx="410">
                  <c:v>57.961032673489363</c:v>
                </c:pt>
                <c:pt idx="411">
                  <c:v>57.46790388756888</c:v>
                </c:pt>
                <c:pt idx="412">
                  <c:v>57.445823494169453</c:v>
                </c:pt>
                <c:pt idx="413">
                  <c:v>57.077816937512353</c:v>
                </c:pt>
                <c:pt idx="414">
                  <c:v>59.035611818928025</c:v>
                </c:pt>
                <c:pt idx="415">
                  <c:v>58.159756214084197</c:v>
                </c:pt>
                <c:pt idx="416">
                  <c:v>58.395280410344689</c:v>
                </c:pt>
                <c:pt idx="417">
                  <c:v>56.827572478985545</c:v>
                </c:pt>
                <c:pt idx="418">
                  <c:v>56.857013003518141</c:v>
                </c:pt>
                <c:pt idx="419">
                  <c:v>55.870755431677182</c:v>
                </c:pt>
                <c:pt idx="420">
                  <c:v>57.04101628184668</c:v>
                </c:pt>
                <c:pt idx="421">
                  <c:v>56.945334577115844</c:v>
                </c:pt>
                <c:pt idx="422">
                  <c:v>56.673009725189566</c:v>
                </c:pt>
                <c:pt idx="423">
                  <c:v>57.276540478107179</c:v>
                </c:pt>
                <c:pt idx="424">
                  <c:v>58.439441197143545</c:v>
                </c:pt>
                <c:pt idx="425">
                  <c:v>57.342781658305448</c:v>
                </c:pt>
                <c:pt idx="426">
                  <c:v>56.746611036521017</c:v>
                </c:pt>
                <c:pt idx="427">
                  <c:v>57.372222182838058</c:v>
                </c:pt>
                <c:pt idx="428">
                  <c:v>56.982135232781516</c:v>
                </c:pt>
                <c:pt idx="429">
                  <c:v>58.608724213205825</c:v>
                </c:pt>
                <c:pt idx="430">
                  <c:v>56.128360021337116</c:v>
                </c:pt>
                <c:pt idx="431">
                  <c:v>55.42914756368868</c:v>
                </c:pt>
                <c:pt idx="432">
                  <c:v>57.754949001761403</c:v>
                </c:pt>
                <c:pt idx="433">
                  <c:v>58.240717656548711</c:v>
                </c:pt>
                <c:pt idx="434">
                  <c:v>60.64012040595285</c:v>
                </c:pt>
                <c:pt idx="435">
                  <c:v>60.64012040595285</c:v>
                </c:pt>
                <c:pt idx="436">
                  <c:v>58.844248409466324</c:v>
                </c:pt>
                <c:pt idx="437">
                  <c:v>58.211277132016164</c:v>
                </c:pt>
                <c:pt idx="438">
                  <c:v>56.650929331790138</c:v>
                </c:pt>
                <c:pt idx="439">
                  <c:v>56.356524086464489</c:v>
                </c:pt>
                <c:pt idx="440">
                  <c:v>56.260842381733667</c:v>
                </c:pt>
                <c:pt idx="441">
                  <c:v>55.502748875020082</c:v>
                </c:pt>
                <c:pt idx="442">
                  <c:v>56.974775101648397</c:v>
                </c:pt>
                <c:pt idx="443">
                  <c:v>58.019913722554463</c:v>
                </c:pt>
                <c:pt idx="444">
                  <c:v>57.04101628184668</c:v>
                </c:pt>
                <c:pt idx="445">
                  <c:v>58.638164737738379</c:v>
                </c:pt>
                <c:pt idx="446">
                  <c:v>58.755926835868621</c:v>
                </c:pt>
                <c:pt idx="447">
                  <c:v>59.609702047313029</c:v>
                </c:pt>
                <c:pt idx="448">
                  <c:v>59.072412474593705</c:v>
                </c:pt>
                <c:pt idx="449">
                  <c:v>58.711766049069766</c:v>
                </c:pt>
                <c:pt idx="450">
                  <c:v>59.07977260572688</c:v>
                </c:pt>
                <c:pt idx="451">
                  <c:v>59.410978506718209</c:v>
                </c:pt>
                <c:pt idx="452">
                  <c:v>60.250033455896364</c:v>
                </c:pt>
                <c:pt idx="453">
                  <c:v>60.02922952190211</c:v>
                </c:pt>
                <c:pt idx="454">
                  <c:v>59.087132736860006</c:v>
                </c:pt>
                <c:pt idx="455">
                  <c:v>59.028251687794842</c:v>
                </c:pt>
                <c:pt idx="456">
                  <c:v>57.938952280089936</c:v>
                </c:pt>
                <c:pt idx="457">
                  <c:v>56.886453528050694</c:v>
                </c:pt>
                <c:pt idx="458">
                  <c:v>57.615106510231684</c:v>
                </c:pt>
                <c:pt idx="459">
                  <c:v>58.196556869749863</c:v>
                </c:pt>
                <c:pt idx="460">
                  <c:v>58.910489589664593</c:v>
                </c:pt>
                <c:pt idx="461">
                  <c:v>59.25641575292228</c:v>
                </c:pt>
                <c:pt idx="462">
                  <c:v>59.344737326519933</c:v>
                </c:pt>
                <c:pt idx="463">
                  <c:v>58.159756214084197</c:v>
                </c:pt>
                <c:pt idx="464">
                  <c:v>57.762309132894529</c:v>
                </c:pt>
                <c:pt idx="465">
                  <c:v>58.137675820684763</c:v>
                </c:pt>
              </c:numCache>
            </c:numRef>
          </c:yVal>
          <c:smooth val="0"/>
        </c:ser>
        <c:ser>
          <c:idx val="3"/>
          <c:order val="3"/>
          <c:tx>
            <c:v>Discontinued point </c:v>
          </c:tx>
          <c:spPr>
            <a:ln w="38100">
              <a:solidFill>
                <a:srgbClr val="FFC000"/>
              </a:solidFill>
              <a:prstDash val="sysDash"/>
            </a:ln>
          </c:spPr>
          <c:marker>
            <c:symbol val="none"/>
          </c:marker>
          <c:xVal>
            <c:numRef>
              <c:f>'WAG followed by co-injection 80'!$Q$64:$Q$65</c:f>
              <c:numCache>
                <c:formatCode>General</c:formatCode>
                <c:ptCount val="2"/>
                <c:pt idx="0">
                  <c:v>4.75</c:v>
                </c:pt>
                <c:pt idx="1">
                  <c:v>4.75</c:v>
                </c:pt>
              </c:numCache>
            </c:numRef>
          </c:xVal>
          <c:yVal>
            <c:numRef>
              <c:f>'WAG followed by co-injection 80'!$R$64:$R$65</c:f>
              <c:numCache>
                <c:formatCode>General</c:formatCode>
                <c:ptCount val="2"/>
                <c:pt idx="0">
                  <c:v>0</c:v>
                </c:pt>
                <c:pt idx="1">
                  <c:v>100</c:v>
                </c:pt>
              </c:numCache>
            </c:numRef>
          </c:yVal>
          <c:smooth val="0"/>
        </c:ser>
        <c:dLbls>
          <c:showLegendKey val="0"/>
          <c:showVal val="0"/>
          <c:showCatName val="0"/>
          <c:showSerName val="0"/>
          <c:showPercent val="0"/>
          <c:showBubbleSize val="0"/>
        </c:dLbls>
        <c:axId val="114641920"/>
        <c:axId val="114644096"/>
      </c:scatterChart>
      <c:valAx>
        <c:axId val="114641920"/>
        <c:scaling>
          <c:orientation val="minMax"/>
          <c:max val="7"/>
          <c:min val="0"/>
        </c:scaling>
        <c:delete val="0"/>
        <c:axPos val="b"/>
        <c:title>
          <c:tx>
            <c:rich>
              <a:bodyPr/>
              <a:lstStyle/>
              <a:p>
                <a:pPr>
                  <a:defRPr/>
                </a:pPr>
                <a:r>
                  <a:rPr lang="en-US"/>
                  <a:t>TPV</a:t>
                </a:r>
              </a:p>
            </c:rich>
          </c:tx>
          <c:layout>
            <c:manualLayout>
              <c:xMode val="edge"/>
              <c:yMode val="edge"/>
              <c:x val="0.44308480245279075"/>
              <c:y val="0.86381926217556138"/>
            </c:manualLayout>
          </c:layout>
          <c:overlay val="0"/>
        </c:title>
        <c:numFmt formatCode="General" sourceLinked="1"/>
        <c:majorTickMark val="out"/>
        <c:minorTickMark val="none"/>
        <c:tickLblPos val="nextTo"/>
        <c:crossAx val="114644096"/>
        <c:crosses val="autoZero"/>
        <c:crossBetween val="midCat"/>
        <c:majorUnit val="1"/>
      </c:valAx>
      <c:valAx>
        <c:axId val="114644096"/>
        <c:scaling>
          <c:orientation val="minMax"/>
          <c:max val="90"/>
          <c:min val="0"/>
        </c:scaling>
        <c:delete val="0"/>
        <c:axPos val="l"/>
        <c:title>
          <c:tx>
            <c:rich>
              <a:bodyPr rot="-5400000" vert="horz"/>
              <a:lstStyle/>
              <a:p>
                <a:pPr>
                  <a:defRPr/>
                </a:pPr>
                <a:r>
                  <a:rPr lang="en-US"/>
                  <a:t>Apparent viscosity / cp</a:t>
                </a:r>
              </a:p>
            </c:rich>
          </c:tx>
          <c:layout/>
          <c:overlay val="0"/>
        </c:title>
        <c:numFmt formatCode="General" sourceLinked="1"/>
        <c:majorTickMark val="out"/>
        <c:minorTickMark val="none"/>
        <c:tickLblPos val="nextTo"/>
        <c:crossAx val="114641920"/>
        <c:crosses val="autoZero"/>
        <c:crossBetween val="midCat"/>
        <c:majorUnit val="20"/>
      </c:valAx>
    </c:plotArea>
    <c:legend>
      <c:legendPos val="r"/>
      <c:layout>
        <c:manualLayout>
          <c:xMode val="edge"/>
          <c:yMode val="edge"/>
          <c:x val="0.15763953731447286"/>
          <c:y val="1.8620589093030038E-3"/>
          <c:w val="0.41758170162358021"/>
          <c:h val="0.47312736949547973"/>
        </c:manualLayout>
      </c:layout>
      <c:overlay val="0"/>
    </c:legend>
    <c:plotVisOnly val="1"/>
    <c:dispBlanksAs val="gap"/>
    <c:showDLblsOverMax val="0"/>
  </c:chart>
  <c:txPr>
    <a:bodyPr/>
    <a:lstStyle/>
    <a:p>
      <a:pPr>
        <a:defRPr sz="2000"/>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85092797069346"/>
          <c:y val="9.6516297600640219E-2"/>
          <c:w val="0.77763402809790527"/>
          <c:h val="0.77667497413026687"/>
        </c:manualLayout>
      </c:layout>
      <c:scatterChart>
        <c:scatterStyle val="lineMarker"/>
        <c:varyColors val="0"/>
        <c:ser>
          <c:idx val="0"/>
          <c:order val="0"/>
          <c:tx>
            <c:v>WAG</c:v>
          </c:tx>
          <c:spPr>
            <a:ln w="28575">
              <a:noFill/>
            </a:ln>
          </c:spPr>
          <c:xVal>
            <c:numRef>
              <c:f>'WAG followed by co-injection 80'!$J$4:$J$404</c:f>
              <c:numCache>
                <c:formatCode>General</c:formatCode>
                <c:ptCount val="401"/>
                <c:pt idx="0">
                  <c:v>0</c:v>
                </c:pt>
                <c:pt idx="1">
                  <c:v>1.0041407867494823E-2</c:v>
                </c:pt>
                <c:pt idx="2">
                  <c:v>2.0082815734989646E-2</c:v>
                </c:pt>
                <c:pt idx="3">
                  <c:v>3.0124223602484467E-2</c:v>
                </c:pt>
                <c:pt idx="4">
                  <c:v>4.0165631469979292E-2</c:v>
                </c:pt>
                <c:pt idx="5">
                  <c:v>5.020703933747412E-2</c:v>
                </c:pt>
                <c:pt idx="6">
                  <c:v>6.0248447204968934E-2</c:v>
                </c:pt>
                <c:pt idx="7">
                  <c:v>7.0289855072463756E-2</c:v>
                </c:pt>
                <c:pt idx="8">
                  <c:v>8.0331262939958584E-2</c:v>
                </c:pt>
                <c:pt idx="9">
                  <c:v>9.0372670807453398E-2</c:v>
                </c:pt>
                <c:pt idx="10">
                  <c:v>0.10041407867494824</c:v>
                </c:pt>
                <c:pt idx="11">
                  <c:v>0.11045548654244305</c:v>
                </c:pt>
                <c:pt idx="12">
                  <c:v>0.12049689440993787</c:v>
                </c:pt>
                <c:pt idx="13">
                  <c:v>0.13053830227743268</c:v>
                </c:pt>
                <c:pt idx="14">
                  <c:v>0.14057971014492751</c:v>
                </c:pt>
                <c:pt idx="15">
                  <c:v>0.15062111801242234</c:v>
                </c:pt>
                <c:pt idx="16">
                  <c:v>0.16066252587991717</c:v>
                </c:pt>
                <c:pt idx="17">
                  <c:v>0.17070393374741197</c:v>
                </c:pt>
                <c:pt idx="18">
                  <c:v>0.1807453416149068</c:v>
                </c:pt>
                <c:pt idx="19">
                  <c:v>0.19078674948240162</c:v>
                </c:pt>
                <c:pt idx="20">
                  <c:v>0.20082815734989648</c:v>
                </c:pt>
                <c:pt idx="21">
                  <c:v>0.21086956521739128</c:v>
                </c:pt>
                <c:pt idx="22">
                  <c:v>0.22091097308488611</c:v>
                </c:pt>
                <c:pt idx="23">
                  <c:v>0.23095238095238094</c:v>
                </c:pt>
                <c:pt idx="24">
                  <c:v>0.24099378881987574</c:v>
                </c:pt>
                <c:pt idx="25">
                  <c:v>0.25103519668737057</c:v>
                </c:pt>
                <c:pt idx="26">
                  <c:v>0.26107660455486537</c:v>
                </c:pt>
                <c:pt idx="27">
                  <c:v>0.27111801242236022</c:v>
                </c:pt>
                <c:pt idx="28">
                  <c:v>0.28115942028985502</c:v>
                </c:pt>
                <c:pt idx="29">
                  <c:v>0.29120082815734988</c:v>
                </c:pt>
                <c:pt idx="30">
                  <c:v>0.30124223602484468</c:v>
                </c:pt>
                <c:pt idx="31">
                  <c:v>0.31128364389233953</c:v>
                </c:pt>
                <c:pt idx="32">
                  <c:v>0.32132505175983433</c:v>
                </c:pt>
                <c:pt idx="33">
                  <c:v>0.33136645962732914</c:v>
                </c:pt>
                <c:pt idx="34">
                  <c:v>0.34140786749482394</c:v>
                </c:pt>
                <c:pt idx="35">
                  <c:v>0.35144927536231879</c:v>
                </c:pt>
                <c:pt idx="36">
                  <c:v>0.36149068322981359</c:v>
                </c:pt>
                <c:pt idx="37">
                  <c:v>0.37153209109730845</c:v>
                </c:pt>
                <c:pt idx="38">
                  <c:v>0.38157349896480325</c:v>
                </c:pt>
                <c:pt idx="39">
                  <c:v>0.3916149068322981</c:v>
                </c:pt>
                <c:pt idx="40">
                  <c:v>0.40165631469979296</c:v>
                </c:pt>
                <c:pt idx="41">
                  <c:v>0.4116977225672877</c:v>
                </c:pt>
                <c:pt idx="42">
                  <c:v>0.42173913043478256</c:v>
                </c:pt>
                <c:pt idx="43">
                  <c:v>0.43178053830227736</c:v>
                </c:pt>
                <c:pt idx="44">
                  <c:v>0.44182194616977222</c:v>
                </c:pt>
                <c:pt idx="45">
                  <c:v>0.45186335403726702</c:v>
                </c:pt>
                <c:pt idx="46">
                  <c:v>0.46190476190476187</c:v>
                </c:pt>
                <c:pt idx="47">
                  <c:v>0.47194616977225667</c:v>
                </c:pt>
                <c:pt idx="48">
                  <c:v>0.48198757763975147</c:v>
                </c:pt>
                <c:pt idx="49">
                  <c:v>0.49202898550724627</c:v>
                </c:pt>
                <c:pt idx="50">
                  <c:v>0.50207039337474113</c:v>
                </c:pt>
                <c:pt idx="51">
                  <c:v>0.51211180124223588</c:v>
                </c:pt>
                <c:pt idx="52">
                  <c:v>0.52215320910973073</c:v>
                </c:pt>
                <c:pt idx="53">
                  <c:v>0.53219461697722559</c:v>
                </c:pt>
                <c:pt idx="54">
                  <c:v>0.54223602484472044</c:v>
                </c:pt>
                <c:pt idx="55">
                  <c:v>0.55227743271221519</c:v>
                </c:pt>
                <c:pt idx="56">
                  <c:v>0.56231884057971004</c:v>
                </c:pt>
                <c:pt idx="57">
                  <c:v>0.5723602484472049</c:v>
                </c:pt>
                <c:pt idx="58">
                  <c:v>0.58240165631469976</c:v>
                </c:pt>
                <c:pt idx="59">
                  <c:v>0.5924430641821945</c:v>
                </c:pt>
                <c:pt idx="60">
                  <c:v>0.60248447204968936</c:v>
                </c:pt>
                <c:pt idx="61">
                  <c:v>0.61252587991718421</c:v>
                </c:pt>
                <c:pt idx="62">
                  <c:v>0.62256728778467907</c:v>
                </c:pt>
                <c:pt idx="63">
                  <c:v>0.63260869565217381</c:v>
                </c:pt>
                <c:pt idx="64">
                  <c:v>0.64265010351966867</c:v>
                </c:pt>
                <c:pt idx="65">
                  <c:v>0.65269151138716353</c:v>
                </c:pt>
                <c:pt idx="66">
                  <c:v>0.66273291925465827</c:v>
                </c:pt>
                <c:pt idx="67">
                  <c:v>0.67277432712215313</c:v>
                </c:pt>
                <c:pt idx="68">
                  <c:v>0.68281573498964787</c:v>
                </c:pt>
                <c:pt idx="69">
                  <c:v>0.69285714285714273</c:v>
                </c:pt>
                <c:pt idx="70">
                  <c:v>0.70289855072463758</c:v>
                </c:pt>
                <c:pt idx="71">
                  <c:v>0.71293995859213244</c:v>
                </c:pt>
                <c:pt idx="72">
                  <c:v>0.72298136645962718</c:v>
                </c:pt>
                <c:pt idx="73">
                  <c:v>0.73302277432712204</c:v>
                </c:pt>
                <c:pt idx="74">
                  <c:v>0.7430641821946169</c:v>
                </c:pt>
                <c:pt idx="75">
                  <c:v>0.75310559006211175</c:v>
                </c:pt>
                <c:pt idx="76">
                  <c:v>0.7631469979296065</c:v>
                </c:pt>
                <c:pt idx="77">
                  <c:v>0.77318840579710135</c:v>
                </c:pt>
                <c:pt idx="78">
                  <c:v>0.78322981366459621</c:v>
                </c:pt>
                <c:pt idx="79">
                  <c:v>0.79327122153209106</c:v>
                </c:pt>
                <c:pt idx="80">
                  <c:v>0.80331262939958592</c:v>
                </c:pt>
                <c:pt idx="81">
                  <c:v>0.81335403726708055</c:v>
                </c:pt>
                <c:pt idx="82">
                  <c:v>0.82339544513457541</c:v>
                </c:pt>
                <c:pt idx="83">
                  <c:v>0.83343685300207027</c:v>
                </c:pt>
                <c:pt idx="84">
                  <c:v>0.84347826086956512</c:v>
                </c:pt>
                <c:pt idx="85">
                  <c:v>0.85351966873705987</c:v>
                </c:pt>
                <c:pt idx="86">
                  <c:v>0.86356107660455472</c:v>
                </c:pt>
                <c:pt idx="87">
                  <c:v>0.87360248447204958</c:v>
                </c:pt>
                <c:pt idx="88">
                  <c:v>0.88364389233954443</c:v>
                </c:pt>
                <c:pt idx="89">
                  <c:v>0.89368530020703918</c:v>
                </c:pt>
                <c:pt idx="90">
                  <c:v>0.90372670807453404</c:v>
                </c:pt>
                <c:pt idx="91">
                  <c:v>0.91376811594202889</c:v>
                </c:pt>
                <c:pt idx="92">
                  <c:v>0.92380952380952375</c:v>
                </c:pt>
                <c:pt idx="93">
                  <c:v>0.9338509316770186</c:v>
                </c:pt>
                <c:pt idx="94">
                  <c:v>0.94389233954451335</c:v>
                </c:pt>
                <c:pt idx="95">
                  <c:v>0.95393374741200809</c:v>
                </c:pt>
                <c:pt idx="96">
                  <c:v>0.96397515527950295</c:v>
                </c:pt>
                <c:pt idx="97">
                  <c:v>0.9740165631469978</c:v>
                </c:pt>
                <c:pt idx="98">
                  <c:v>0.98405797101449255</c:v>
                </c:pt>
                <c:pt idx="99">
                  <c:v>0.99409937888198741</c:v>
                </c:pt>
                <c:pt idx="100">
                  <c:v>1.0041407867494823</c:v>
                </c:pt>
                <c:pt idx="101">
                  <c:v>1.0141821946169771</c:v>
                </c:pt>
                <c:pt idx="102">
                  <c:v>1.0242236024844718</c:v>
                </c:pt>
                <c:pt idx="103">
                  <c:v>1.0342650103519668</c:v>
                </c:pt>
                <c:pt idx="104">
                  <c:v>1.0443064182194615</c:v>
                </c:pt>
                <c:pt idx="105">
                  <c:v>1.0543478260869563</c:v>
                </c:pt>
                <c:pt idx="106">
                  <c:v>1.0643892339544512</c:v>
                </c:pt>
                <c:pt idx="107">
                  <c:v>1.074430641821946</c:v>
                </c:pt>
                <c:pt idx="108">
                  <c:v>1.0844720496894409</c:v>
                </c:pt>
                <c:pt idx="109">
                  <c:v>1.0945134575569357</c:v>
                </c:pt>
                <c:pt idx="110">
                  <c:v>1.1045548654244304</c:v>
                </c:pt>
                <c:pt idx="111">
                  <c:v>1.1145962732919255</c:v>
                </c:pt>
                <c:pt idx="112">
                  <c:v>1.1246376811594201</c:v>
                </c:pt>
                <c:pt idx="113">
                  <c:v>1.1346790890269149</c:v>
                </c:pt>
                <c:pt idx="114">
                  <c:v>1.1447204968944098</c:v>
                </c:pt>
                <c:pt idx="115">
                  <c:v>1.1547619047619047</c:v>
                </c:pt>
                <c:pt idx="116">
                  <c:v>1.1648033126293995</c:v>
                </c:pt>
                <c:pt idx="117">
                  <c:v>1.1748447204968941</c:v>
                </c:pt>
                <c:pt idx="118">
                  <c:v>1.184886128364389</c:v>
                </c:pt>
                <c:pt idx="119">
                  <c:v>1.1949275362318839</c:v>
                </c:pt>
                <c:pt idx="120">
                  <c:v>1.2049689440993787</c:v>
                </c:pt>
                <c:pt idx="121">
                  <c:v>1.2150103519668736</c:v>
                </c:pt>
                <c:pt idx="122">
                  <c:v>1.2250517598343684</c:v>
                </c:pt>
                <c:pt idx="123">
                  <c:v>1.2350931677018631</c:v>
                </c:pt>
                <c:pt idx="124">
                  <c:v>1.2451345755693581</c:v>
                </c:pt>
                <c:pt idx="125">
                  <c:v>1.2551759834368528</c:v>
                </c:pt>
                <c:pt idx="126">
                  <c:v>1.2652173913043476</c:v>
                </c:pt>
                <c:pt idx="127">
                  <c:v>1.2752587991718425</c:v>
                </c:pt>
                <c:pt idx="128">
                  <c:v>1.2853002070393373</c:v>
                </c:pt>
                <c:pt idx="129">
                  <c:v>1.2953416149068322</c:v>
                </c:pt>
                <c:pt idx="130">
                  <c:v>1.3053830227743271</c:v>
                </c:pt>
                <c:pt idx="131">
                  <c:v>1.3154244306418217</c:v>
                </c:pt>
                <c:pt idx="132">
                  <c:v>1.3254658385093165</c:v>
                </c:pt>
                <c:pt idx="133">
                  <c:v>1.3355072463768114</c:v>
                </c:pt>
                <c:pt idx="134">
                  <c:v>1.3455486542443063</c:v>
                </c:pt>
                <c:pt idx="135">
                  <c:v>1.3555900621118011</c:v>
                </c:pt>
                <c:pt idx="136">
                  <c:v>1.3656314699792957</c:v>
                </c:pt>
                <c:pt idx="137">
                  <c:v>1.3756728778467908</c:v>
                </c:pt>
                <c:pt idx="138">
                  <c:v>1.3857142857142855</c:v>
                </c:pt>
                <c:pt idx="139">
                  <c:v>1.3957556935817803</c:v>
                </c:pt>
                <c:pt idx="140">
                  <c:v>1.4057971014492752</c:v>
                </c:pt>
                <c:pt idx="141">
                  <c:v>1.41583850931677</c:v>
                </c:pt>
                <c:pt idx="142">
                  <c:v>1.4258799171842649</c:v>
                </c:pt>
                <c:pt idx="143">
                  <c:v>1.4359213250517597</c:v>
                </c:pt>
                <c:pt idx="144">
                  <c:v>1.4459627329192544</c:v>
                </c:pt>
                <c:pt idx="145">
                  <c:v>1.4560041407867494</c:v>
                </c:pt>
                <c:pt idx="146">
                  <c:v>1.4660455486542441</c:v>
                </c:pt>
                <c:pt idx="147">
                  <c:v>1.4760869565217389</c:v>
                </c:pt>
                <c:pt idx="148">
                  <c:v>1.4861283643892338</c:v>
                </c:pt>
                <c:pt idx="149">
                  <c:v>1.4961697722567284</c:v>
                </c:pt>
                <c:pt idx="150">
                  <c:v>1.5062111801242235</c:v>
                </c:pt>
                <c:pt idx="151">
                  <c:v>1.5162525879917181</c:v>
                </c:pt>
                <c:pt idx="152">
                  <c:v>1.526293995859213</c:v>
                </c:pt>
                <c:pt idx="153">
                  <c:v>1.5363354037267078</c:v>
                </c:pt>
                <c:pt idx="154">
                  <c:v>1.5463768115942027</c:v>
                </c:pt>
                <c:pt idx="155">
                  <c:v>1.5564182194616976</c:v>
                </c:pt>
                <c:pt idx="156">
                  <c:v>1.5664596273291924</c:v>
                </c:pt>
                <c:pt idx="157">
                  <c:v>1.5765010351966871</c:v>
                </c:pt>
                <c:pt idx="158">
                  <c:v>1.5865424430641821</c:v>
                </c:pt>
                <c:pt idx="159">
                  <c:v>1.5965838509316768</c:v>
                </c:pt>
                <c:pt idx="160">
                  <c:v>1.6066252587991718</c:v>
                </c:pt>
                <c:pt idx="161">
                  <c:v>1.6166666666666665</c:v>
                </c:pt>
                <c:pt idx="162">
                  <c:v>1.6267080745341611</c:v>
                </c:pt>
                <c:pt idx="163">
                  <c:v>1.6367494824016562</c:v>
                </c:pt>
                <c:pt idx="164">
                  <c:v>1.6467908902691508</c:v>
                </c:pt>
                <c:pt idx="165">
                  <c:v>1.6568322981366457</c:v>
                </c:pt>
                <c:pt idx="166">
                  <c:v>1.6668737060041405</c:v>
                </c:pt>
                <c:pt idx="167">
                  <c:v>1.6769151138716354</c:v>
                </c:pt>
                <c:pt idx="168">
                  <c:v>1.6869565217391302</c:v>
                </c:pt>
                <c:pt idx="169">
                  <c:v>1.6969979296066251</c:v>
                </c:pt>
                <c:pt idx="170">
                  <c:v>1.7070393374741197</c:v>
                </c:pt>
                <c:pt idx="171">
                  <c:v>1.7170807453416148</c:v>
                </c:pt>
                <c:pt idx="172">
                  <c:v>1.7271221532091094</c:v>
                </c:pt>
                <c:pt idx="173">
                  <c:v>1.7371635610766045</c:v>
                </c:pt>
                <c:pt idx="174">
                  <c:v>1.7472049689440992</c:v>
                </c:pt>
                <c:pt idx="175">
                  <c:v>1.7572463768115938</c:v>
                </c:pt>
                <c:pt idx="176">
                  <c:v>1.7672877846790889</c:v>
                </c:pt>
                <c:pt idx="177">
                  <c:v>1.7773291925465835</c:v>
                </c:pt>
                <c:pt idx="178">
                  <c:v>1.7873706004140784</c:v>
                </c:pt>
                <c:pt idx="179">
                  <c:v>1.7974120082815732</c:v>
                </c:pt>
                <c:pt idx="180">
                  <c:v>1.8074534161490681</c:v>
                </c:pt>
                <c:pt idx="181">
                  <c:v>1.8174948240165629</c:v>
                </c:pt>
                <c:pt idx="182">
                  <c:v>1.8275362318840578</c:v>
                </c:pt>
                <c:pt idx="183">
                  <c:v>1.8375776397515524</c:v>
                </c:pt>
                <c:pt idx="184">
                  <c:v>1.8476190476190475</c:v>
                </c:pt>
                <c:pt idx="185">
                  <c:v>1.8576604554865421</c:v>
                </c:pt>
                <c:pt idx="186">
                  <c:v>1.8677018633540372</c:v>
                </c:pt>
                <c:pt idx="187">
                  <c:v>1.8777432712215318</c:v>
                </c:pt>
                <c:pt idx="188">
                  <c:v>1.8877846790890267</c:v>
                </c:pt>
                <c:pt idx="189">
                  <c:v>1.8978260869565216</c:v>
                </c:pt>
                <c:pt idx="190">
                  <c:v>1.9078674948240162</c:v>
                </c:pt>
                <c:pt idx="191">
                  <c:v>1.917908902691511</c:v>
                </c:pt>
                <c:pt idx="192">
                  <c:v>1.9279503105590059</c:v>
                </c:pt>
                <c:pt idx="193">
                  <c:v>1.9379917184265008</c:v>
                </c:pt>
                <c:pt idx="194">
                  <c:v>1.9480331262939956</c:v>
                </c:pt>
                <c:pt idx="195">
                  <c:v>1.9580745341614905</c:v>
                </c:pt>
                <c:pt idx="196">
                  <c:v>1.9681159420289851</c:v>
                </c:pt>
                <c:pt idx="197">
                  <c:v>1.9781573498964802</c:v>
                </c:pt>
                <c:pt idx="198">
                  <c:v>1.9881987577639748</c:v>
                </c:pt>
                <c:pt idx="199">
                  <c:v>1.9982401656314699</c:v>
                </c:pt>
                <c:pt idx="200">
                  <c:v>2.0082815734989645</c:v>
                </c:pt>
                <c:pt idx="201">
                  <c:v>2.0183229813664592</c:v>
                </c:pt>
                <c:pt idx="202">
                  <c:v>2.0283643892339542</c:v>
                </c:pt>
                <c:pt idx="203">
                  <c:v>2.0384057971014493</c:v>
                </c:pt>
                <c:pt idx="204">
                  <c:v>2.0484472049689435</c:v>
                </c:pt>
                <c:pt idx="205">
                  <c:v>2.0584886128364386</c:v>
                </c:pt>
                <c:pt idx="206">
                  <c:v>2.0685300207039337</c:v>
                </c:pt>
                <c:pt idx="207">
                  <c:v>2.0785714285714283</c:v>
                </c:pt>
                <c:pt idx="208">
                  <c:v>2.0886128364389229</c:v>
                </c:pt>
                <c:pt idx="209">
                  <c:v>2.098654244306418</c:v>
                </c:pt>
                <c:pt idx="210">
                  <c:v>2.1086956521739126</c:v>
                </c:pt>
                <c:pt idx="211">
                  <c:v>2.1187370600414077</c:v>
                </c:pt>
                <c:pt idx="212">
                  <c:v>2.1287784679089023</c:v>
                </c:pt>
                <c:pt idx="213">
                  <c:v>2.138819875776397</c:v>
                </c:pt>
                <c:pt idx="214">
                  <c:v>2.1488612836438921</c:v>
                </c:pt>
                <c:pt idx="215">
                  <c:v>2.1589026915113871</c:v>
                </c:pt>
                <c:pt idx="216">
                  <c:v>2.1689440993788818</c:v>
                </c:pt>
                <c:pt idx="217">
                  <c:v>2.1789855072463764</c:v>
                </c:pt>
                <c:pt idx="218">
                  <c:v>2.1890269151138715</c:v>
                </c:pt>
                <c:pt idx="219">
                  <c:v>2.1990683229813661</c:v>
                </c:pt>
                <c:pt idx="220">
                  <c:v>2.2091097308488608</c:v>
                </c:pt>
                <c:pt idx="221">
                  <c:v>2.2191511387163558</c:v>
                </c:pt>
                <c:pt idx="222">
                  <c:v>2.2291925465838509</c:v>
                </c:pt>
                <c:pt idx="223">
                  <c:v>2.2392339544513451</c:v>
                </c:pt>
                <c:pt idx="224">
                  <c:v>2.2492753623188402</c:v>
                </c:pt>
                <c:pt idx="225">
                  <c:v>2.2593167701863353</c:v>
                </c:pt>
                <c:pt idx="226">
                  <c:v>2.2693581780538299</c:v>
                </c:pt>
                <c:pt idx="227">
                  <c:v>2.2793995859213245</c:v>
                </c:pt>
                <c:pt idx="228">
                  <c:v>2.2894409937888196</c:v>
                </c:pt>
                <c:pt idx="229">
                  <c:v>2.2994824016563147</c:v>
                </c:pt>
                <c:pt idx="230">
                  <c:v>2.3095238095238093</c:v>
                </c:pt>
                <c:pt idx="231">
                  <c:v>2.3195652173913039</c:v>
                </c:pt>
                <c:pt idx="232">
                  <c:v>2.329606625258799</c:v>
                </c:pt>
                <c:pt idx="233">
                  <c:v>2.3396480331262937</c:v>
                </c:pt>
                <c:pt idx="234">
                  <c:v>2.3496894409937883</c:v>
                </c:pt>
                <c:pt idx="235">
                  <c:v>2.3597308488612834</c:v>
                </c:pt>
                <c:pt idx="236">
                  <c:v>2.369772256728778</c:v>
                </c:pt>
                <c:pt idx="237">
                  <c:v>2.3798136645962731</c:v>
                </c:pt>
                <c:pt idx="238">
                  <c:v>2.3898550724637677</c:v>
                </c:pt>
                <c:pt idx="239">
                  <c:v>2.3998964803312623</c:v>
                </c:pt>
                <c:pt idx="240">
                  <c:v>2.4099378881987574</c:v>
                </c:pt>
                <c:pt idx="241">
                  <c:v>2.4199792960662525</c:v>
                </c:pt>
                <c:pt idx="242">
                  <c:v>2.4300207039337471</c:v>
                </c:pt>
                <c:pt idx="243">
                  <c:v>2.4400621118012418</c:v>
                </c:pt>
                <c:pt idx="244">
                  <c:v>2.4501035196687369</c:v>
                </c:pt>
                <c:pt idx="245">
                  <c:v>2.4601449275362319</c:v>
                </c:pt>
                <c:pt idx="246">
                  <c:v>2.4701863354037261</c:v>
                </c:pt>
                <c:pt idx="247">
                  <c:v>2.4802277432712212</c:v>
                </c:pt>
                <c:pt idx="248">
                  <c:v>2.4902691511387163</c:v>
                </c:pt>
                <c:pt idx="249">
                  <c:v>2.5003105590062105</c:v>
                </c:pt>
                <c:pt idx="250">
                  <c:v>2.5103519668737055</c:v>
                </c:pt>
                <c:pt idx="251">
                  <c:v>2.5203933747412006</c:v>
                </c:pt>
                <c:pt idx="252">
                  <c:v>2.5304347826086953</c:v>
                </c:pt>
                <c:pt idx="253">
                  <c:v>2.5404761904761899</c:v>
                </c:pt>
                <c:pt idx="254">
                  <c:v>2.550517598343685</c:v>
                </c:pt>
                <c:pt idx="255">
                  <c:v>2.56055900621118</c:v>
                </c:pt>
                <c:pt idx="256">
                  <c:v>2.5706004140786747</c:v>
                </c:pt>
                <c:pt idx="257">
                  <c:v>2.5806418219461693</c:v>
                </c:pt>
                <c:pt idx="258">
                  <c:v>2.5906832298136644</c:v>
                </c:pt>
                <c:pt idx="259">
                  <c:v>2.600724637681159</c:v>
                </c:pt>
                <c:pt idx="260">
                  <c:v>2.6107660455486541</c:v>
                </c:pt>
                <c:pt idx="261">
                  <c:v>2.6208074534161487</c:v>
                </c:pt>
                <c:pt idx="262">
                  <c:v>2.6308488612836434</c:v>
                </c:pt>
                <c:pt idx="263">
                  <c:v>2.6408902691511384</c:v>
                </c:pt>
                <c:pt idx="264">
                  <c:v>2.6509316770186331</c:v>
                </c:pt>
                <c:pt idx="265">
                  <c:v>2.6609730848861277</c:v>
                </c:pt>
                <c:pt idx="266">
                  <c:v>2.6710144927536228</c:v>
                </c:pt>
                <c:pt idx="267">
                  <c:v>2.6810559006211179</c:v>
                </c:pt>
                <c:pt idx="268">
                  <c:v>2.6910973084886125</c:v>
                </c:pt>
                <c:pt idx="269">
                  <c:v>2.7011387163561071</c:v>
                </c:pt>
                <c:pt idx="270">
                  <c:v>2.7111801242236022</c:v>
                </c:pt>
                <c:pt idx="271">
                  <c:v>2.7212215320910973</c:v>
                </c:pt>
                <c:pt idx="272">
                  <c:v>2.7312629399585915</c:v>
                </c:pt>
                <c:pt idx="273">
                  <c:v>2.7413043478260866</c:v>
                </c:pt>
                <c:pt idx="274">
                  <c:v>2.7513457556935816</c:v>
                </c:pt>
                <c:pt idx="275">
                  <c:v>2.7613871635610763</c:v>
                </c:pt>
                <c:pt idx="276">
                  <c:v>2.7714285714285709</c:v>
                </c:pt>
                <c:pt idx="277">
                  <c:v>2.781469979296066</c:v>
                </c:pt>
                <c:pt idx="278">
                  <c:v>2.7915113871635606</c:v>
                </c:pt>
                <c:pt idx="279">
                  <c:v>2.8015527950310553</c:v>
                </c:pt>
                <c:pt idx="280">
                  <c:v>2.8115942028985503</c:v>
                </c:pt>
                <c:pt idx="281">
                  <c:v>2.8216356107660454</c:v>
                </c:pt>
                <c:pt idx="282">
                  <c:v>2.83167701863354</c:v>
                </c:pt>
                <c:pt idx="283">
                  <c:v>2.8417184265010347</c:v>
                </c:pt>
                <c:pt idx="284">
                  <c:v>2.8517598343685298</c:v>
                </c:pt>
                <c:pt idx="285">
                  <c:v>2.8618012422360244</c:v>
                </c:pt>
                <c:pt idx="286">
                  <c:v>2.8718426501035195</c:v>
                </c:pt>
                <c:pt idx="287">
                  <c:v>2.8818840579710141</c:v>
                </c:pt>
                <c:pt idx="288">
                  <c:v>2.8919254658385087</c:v>
                </c:pt>
                <c:pt idx="289">
                  <c:v>2.9019668737060038</c:v>
                </c:pt>
                <c:pt idx="290">
                  <c:v>2.9120082815734989</c:v>
                </c:pt>
                <c:pt idx="291">
                  <c:v>2.9220496894409931</c:v>
                </c:pt>
                <c:pt idx="292">
                  <c:v>2.9320910973084882</c:v>
                </c:pt>
                <c:pt idx="293">
                  <c:v>2.9421325051759832</c:v>
                </c:pt>
                <c:pt idx="294">
                  <c:v>2.9521739130434779</c:v>
                </c:pt>
                <c:pt idx="295">
                  <c:v>2.9622153209109725</c:v>
                </c:pt>
                <c:pt idx="296">
                  <c:v>2.9722567287784676</c:v>
                </c:pt>
                <c:pt idx="297">
                  <c:v>2.9822981366459627</c:v>
                </c:pt>
                <c:pt idx="298">
                  <c:v>2.9923395445134569</c:v>
                </c:pt>
                <c:pt idx="299">
                  <c:v>3.0023809523809519</c:v>
                </c:pt>
                <c:pt idx="300">
                  <c:v>3.012422360248447</c:v>
                </c:pt>
                <c:pt idx="301">
                  <c:v>3.0224637681159416</c:v>
                </c:pt>
                <c:pt idx="302">
                  <c:v>3.0325051759834363</c:v>
                </c:pt>
                <c:pt idx="303">
                  <c:v>3.0425465838509314</c:v>
                </c:pt>
                <c:pt idx="304">
                  <c:v>3.052587991718426</c:v>
                </c:pt>
                <c:pt idx="305">
                  <c:v>3.0626293995859211</c:v>
                </c:pt>
                <c:pt idx="306">
                  <c:v>3.0726708074534157</c:v>
                </c:pt>
                <c:pt idx="307">
                  <c:v>3.0827122153209108</c:v>
                </c:pt>
                <c:pt idx="308">
                  <c:v>3.0927536231884054</c:v>
                </c:pt>
                <c:pt idx="309">
                  <c:v>3.1027950310559</c:v>
                </c:pt>
                <c:pt idx="310">
                  <c:v>3.1128364389233951</c:v>
                </c:pt>
                <c:pt idx="311">
                  <c:v>3.1228778467908898</c:v>
                </c:pt>
                <c:pt idx="312">
                  <c:v>3.1329192546583848</c:v>
                </c:pt>
                <c:pt idx="313">
                  <c:v>3.1429606625258795</c:v>
                </c:pt>
                <c:pt idx="314">
                  <c:v>3.1530020703933741</c:v>
                </c:pt>
                <c:pt idx="315">
                  <c:v>3.1630434782608692</c:v>
                </c:pt>
                <c:pt idx="316">
                  <c:v>3.1730848861283643</c:v>
                </c:pt>
                <c:pt idx="317">
                  <c:v>3.1831262939958584</c:v>
                </c:pt>
                <c:pt idx="318">
                  <c:v>3.1931677018633535</c:v>
                </c:pt>
                <c:pt idx="319">
                  <c:v>3.2032091097308486</c:v>
                </c:pt>
                <c:pt idx="320">
                  <c:v>3.2132505175983437</c:v>
                </c:pt>
                <c:pt idx="321">
                  <c:v>3.2232919254658379</c:v>
                </c:pt>
                <c:pt idx="322">
                  <c:v>3.2333333333333329</c:v>
                </c:pt>
                <c:pt idx="323">
                  <c:v>3.243374741200828</c:v>
                </c:pt>
                <c:pt idx="324">
                  <c:v>3.2534161490683222</c:v>
                </c:pt>
                <c:pt idx="325">
                  <c:v>3.2634575569358173</c:v>
                </c:pt>
                <c:pt idx="326">
                  <c:v>3.2734989648033124</c:v>
                </c:pt>
                <c:pt idx="327">
                  <c:v>3.283540372670807</c:v>
                </c:pt>
                <c:pt idx="328">
                  <c:v>3.2935817805383016</c:v>
                </c:pt>
                <c:pt idx="329">
                  <c:v>3.3036231884057967</c:v>
                </c:pt>
                <c:pt idx="330">
                  <c:v>3.3136645962732914</c:v>
                </c:pt>
                <c:pt idx="331">
                  <c:v>3.3237060041407864</c:v>
                </c:pt>
                <c:pt idx="332">
                  <c:v>3.3337474120082811</c:v>
                </c:pt>
                <c:pt idx="333">
                  <c:v>3.3437888198757761</c:v>
                </c:pt>
                <c:pt idx="334">
                  <c:v>3.3538302277432708</c:v>
                </c:pt>
                <c:pt idx="335">
                  <c:v>3.3638716356107654</c:v>
                </c:pt>
                <c:pt idx="336">
                  <c:v>3.3739130434782605</c:v>
                </c:pt>
                <c:pt idx="337">
                  <c:v>3.3839544513457551</c:v>
                </c:pt>
                <c:pt idx="338">
                  <c:v>3.3939958592132502</c:v>
                </c:pt>
                <c:pt idx="339">
                  <c:v>3.4040372670807448</c:v>
                </c:pt>
                <c:pt idx="340">
                  <c:v>3.4140786749482395</c:v>
                </c:pt>
                <c:pt idx="341">
                  <c:v>3.4241200828157345</c:v>
                </c:pt>
                <c:pt idx="342">
                  <c:v>3.4341614906832296</c:v>
                </c:pt>
                <c:pt idx="343">
                  <c:v>3.4442028985507238</c:v>
                </c:pt>
                <c:pt idx="344">
                  <c:v>3.4542443064182189</c:v>
                </c:pt>
                <c:pt idx="345">
                  <c:v>3.464285714285714</c:v>
                </c:pt>
                <c:pt idx="346">
                  <c:v>3.474327122153209</c:v>
                </c:pt>
                <c:pt idx="347">
                  <c:v>3.4843685300207032</c:v>
                </c:pt>
                <c:pt idx="348">
                  <c:v>3.4944099378881983</c:v>
                </c:pt>
                <c:pt idx="349">
                  <c:v>3.5044513457556934</c:v>
                </c:pt>
                <c:pt idx="350">
                  <c:v>3.5144927536231876</c:v>
                </c:pt>
                <c:pt idx="351">
                  <c:v>3.5245341614906827</c:v>
                </c:pt>
                <c:pt idx="352">
                  <c:v>3.5345755693581777</c:v>
                </c:pt>
                <c:pt idx="353">
                  <c:v>3.5446169772256724</c:v>
                </c:pt>
                <c:pt idx="354">
                  <c:v>3.554658385093167</c:v>
                </c:pt>
                <c:pt idx="355">
                  <c:v>3.5646997929606621</c:v>
                </c:pt>
                <c:pt idx="356">
                  <c:v>3.5747412008281567</c:v>
                </c:pt>
                <c:pt idx="357">
                  <c:v>3.5847826086956518</c:v>
                </c:pt>
                <c:pt idx="358">
                  <c:v>3.5948240165631464</c:v>
                </c:pt>
                <c:pt idx="359">
                  <c:v>3.6048654244306415</c:v>
                </c:pt>
                <c:pt idx="360">
                  <c:v>3.6149068322981361</c:v>
                </c:pt>
                <c:pt idx="361">
                  <c:v>3.6249482401656312</c:v>
                </c:pt>
                <c:pt idx="362">
                  <c:v>3.6349896480331259</c:v>
                </c:pt>
                <c:pt idx="363">
                  <c:v>3.6450310559006205</c:v>
                </c:pt>
                <c:pt idx="364">
                  <c:v>3.6550724637681156</c:v>
                </c:pt>
                <c:pt idx="365">
                  <c:v>3.6651138716356102</c:v>
                </c:pt>
                <c:pt idx="366">
                  <c:v>3.6751552795031048</c:v>
                </c:pt>
                <c:pt idx="367">
                  <c:v>3.6851966873705999</c:v>
                </c:pt>
                <c:pt idx="368">
                  <c:v>3.695238095238095</c:v>
                </c:pt>
                <c:pt idx="369">
                  <c:v>3.7052795031055892</c:v>
                </c:pt>
                <c:pt idx="370">
                  <c:v>3.7153209109730843</c:v>
                </c:pt>
                <c:pt idx="371">
                  <c:v>3.7253623188405793</c:v>
                </c:pt>
                <c:pt idx="372">
                  <c:v>3.7354037267080744</c:v>
                </c:pt>
                <c:pt idx="373">
                  <c:v>3.7454451345755686</c:v>
                </c:pt>
                <c:pt idx="374">
                  <c:v>3.7554865424430637</c:v>
                </c:pt>
                <c:pt idx="375">
                  <c:v>3.7655279503105588</c:v>
                </c:pt>
                <c:pt idx="376">
                  <c:v>3.7755693581780534</c:v>
                </c:pt>
                <c:pt idx="377">
                  <c:v>3.785610766045548</c:v>
                </c:pt>
                <c:pt idx="378">
                  <c:v>3.7956521739130431</c:v>
                </c:pt>
                <c:pt idx="379">
                  <c:v>3.8056935817805377</c:v>
                </c:pt>
                <c:pt idx="380">
                  <c:v>3.8157349896480324</c:v>
                </c:pt>
                <c:pt idx="381">
                  <c:v>3.8257763975155274</c:v>
                </c:pt>
                <c:pt idx="382">
                  <c:v>3.8358178053830221</c:v>
                </c:pt>
                <c:pt idx="383">
                  <c:v>3.8458592132505172</c:v>
                </c:pt>
                <c:pt idx="384">
                  <c:v>3.8559006211180118</c:v>
                </c:pt>
                <c:pt idx="385">
                  <c:v>3.8659420289855069</c:v>
                </c:pt>
                <c:pt idx="386">
                  <c:v>3.8759834368530015</c:v>
                </c:pt>
                <c:pt idx="387">
                  <c:v>3.8860248447204966</c:v>
                </c:pt>
                <c:pt idx="388">
                  <c:v>3.8960662525879912</c:v>
                </c:pt>
                <c:pt idx="389">
                  <c:v>3.9061076604554859</c:v>
                </c:pt>
                <c:pt idx="390">
                  <c:v>3.9161490683229809</c:v>
                </c:pt>
                <c:pt idx="391">
                  <c:v>3.926190476190476</c:v>
                </c:pt>
                <c:pt idx="392">
                  <c:v>3.9362318840579702</c:v>
                </c:pt>
                <c:pt idx="393">
                  <c:v>3.9462732919254653</c:v>
                </c:pt>
                <c:pt idx="394">
                  <c:v>3.9563146997929604</c:v>
                </c:pt>
                <c:pt idx="395">
                  <c:v>3.9663561076604545</c:v>
                </c:pt>
                <c:pt idx="396">
                  <c:v>3.9763975155279496</c:v>
                </c:pt>
                <c:pt idx="397">
                  <c:v>3.9864389233954443</c:v>
                </c:pt>
                <c:pt idx="398">
                  <c:v>3.9964803312629398</c:v>
                </c:pt>
                <c:pt idx="399">
                  <c:v>4.0065217391304344</c:v>
                </c:pt>
                <c:pt idx="400">
                  <c:v>4.016563146997929</c:v>
                </c:pt>
              </c:numCache>
            </c:numRef>
          </c:xVal>
          <c:yVal>
            <c:numRef>
              <c:f>'WAG followed by co-injection 80'!$O$4:$O$404</c:f>
              <c:numCache>
                <c:formatCode>0.00E+00</c:formatCode>
                <c:ptCount val="401"/>
                <c:pt idx="0">
                  <c:v>0.50545571245188059</c:v>
                </c:pt>
                <c:pt idx="1">
                  <c:v>0.44929396662388432</c:v>
                </c:pt>
                <c:pt idx="2">
                  <c:v>0.61777920410784448</c:v>
                </c:pt>
                <c:pt idx="3">
                  <c:v>0.71806803594352564</c:v>
                </c:pt>
                <c:pt idx="4">
                  <c:v>1.1753851091142462</c:v>
                </c:pt>
                <c:pt idx="5">
                  <c:v>1.7771181001283898</c:v>
                </c:pt>
                <c:pt idx="6">
                  <c:v>2.2905969191270779</c:v>
                </c:pt>
                <c:pt idx="7">
                  <c:v>2.3106546854942258</c:v>
                </c:pt>
                <c:pt idx="8">
                  <c:v>2.3146662387676438</c:v>
                </c:pt>
                <c:pt idx="9">
                  <c:v>2.1341463414634294</c:v>
                </c:pt>
                <c:pt idx="10">
                  <c:v>2.1060654685494167</c:v>
                </c:pt>
                <c:pt idx="11">
                  <c:v>2.5994865211810145</c:v>
                </c:pt>
                <c:pt idx="12">
                  <c:v>2.663671373555847</c:v>
                </c:pt>
                <c:pt idx="13">
                  <c:v>2.3628048780487751</c:v>
                </c:pt>
                <c:pt idx="14">
                  <c:v>2.0418806161745842</c:v>
                </c:pt>
                <c:pt idx="15">
                  <c:v>1.8092105263157918</c:v>
                </c:pt>
                <c:pt idx="16">
                  <c:v>1.6447368421052782</c:v>
                </c:pt>
                <c:pt idx="17">
                  <c:v>1.5444480102695686</c:v>
                </c:pt>
                <c:pt idx="18">
                  <c:v>1.5404364569961504</c:v>
                </c:pt>
                <c:pt idx="19">
                  <c:v>1.5564826700898515</c:v>
                </c:pt>
                <c:pt idx="20">
                  <c:v>1.4722400513478999</c:v>
                </c:pt>
                <c:pt idx="21">
                  <c:v>1.3599165596919074</c:v>
                </c:pt>
                <c:pt idx="22">
                  <c:v>1.3879974326059197</c:v>
                </c:pt>
                <c:pt idx="23">
                  <c:v>1.3157894736842226</c:v>
                </c:pt>
                <c:pt idx="24">
                  <c:v>1.2235237483953776</c:v>
                </c:pt>
                <c:pt idx="25">
                  <c:v>1.2516046213093901</c:v>
                </c:pt>
                <c:pt idx="26">
                  <c:v>1.4281129653401865</c:v>
                </c:pt>
                <c:pt idx="27">
                  <c:v>1.087130937098848</c:v>
                </c:pt>
                <c:pt idx="28">
                  <c:v>1.2997432605904931</c:v>
                </c:pt>
                <c:pt idx="29">
                  <c:v>1.2155006418485415</c:v>
                </c:pt>
                <c:pt idx="30">
                  <c:v>1.2315468549422424</c:v>
                </c:pt>
                <c:pt idx="31">
                  <c:v>1.279685494223374</c:v>
                </c:pt>
                <c:pt idx="32">
                  <c:v>1.2034659820282585</c:v>
                </c:pt>
                <c:pt idx="33">
                  <c:v>1.2235237483953776</c:v>
                </c:pt>
                <c:pt idx="34">
                  <c:v>1.1312580231065614</c:v>
                </c:pt>
                <c:pt idx="35">
                  <c:v>1.1112002567394137</c:v>
                </c:pt>
                <c:pt idx="36">
                  <c:v>1.2836970474967921</c:v>
                </c:pt>
                <c:pt idx="37">
                  <c:v>1.0149229781771507</c:v>
                </c:pt>
                <c:pt idx="38">
                  <c:v>0.96277278562260116</c:v>
                </c:pt>
                <c:pt idx="39">
                  <c:v>1.1272464698331146</c:v>
                </c:pt>
                <c:pt idx="40">
                  <c:v>1.0269576379974337</c:v>
                </c:pt>
                <c:pt idx="41">
                  <c:v>-0.16848523748396019</c:v>
                </c:pt>
                <c:pt idx="42">
                  <c:v>0.80231065468550566</c:v>
                </c:pt>
                <c:pt idx="43">
                  <c:v>1.0068998716303146</c:v>
                </c:pt>
                <c:pt idx="44">
                  <c:v>1.1152118100128319</c:v>
                </c:pt>
                <c:pt idx="45">
                  <c:v>1.2315468549422424</c:v>
                </c:pt>
                <c:pt idx="46">
                  <c:v>1.4762516046213179</c:v>
                </c:pt>
                <c:pt idx="47">
                  <c:v>1.5324133504492856</c:v>
                </c:pt>
                <c:pt idx="48">
                  <c:v>1.7851412066752259</c:v>
                </c:pt>
                <c:pt idx="49">
                  <c:v>1.6126444159178477</c:v>
                </c:pt>
                <c:pt idx="50">
                  <c:v>2.3868741976893411</c:v>
                </c:pt>
                <c:pt idx="51">
                  <c:v>1.7771181001283898</c:v>
                </c:pt>
                <c:pt idx="52">
                  <c:v>4.0235879332477547</c:v>
                </c:pt>
                <c:pt idx="53">
                  <c:v>5.1949614890885822</c:v>
                </c:pt>
                <c:pt idx="54">
                  <c:v>6.5869704749679201</c:v>
                </c:pt>
                <c:pt idx="55">
                  <c:v>7.0081835686777927</c:v>
                </c:pt>
                <c:pt idx="56">
                  <c:v>6.6391206675224703</c:v>
                </c:pt>
                <c:pt idx="57">
                  <c:v>6.6952824133504665</c:v>
                </c:pt>
                <c:pt idx="58">
                  <c:v>7.0563222079589236</c:v>
                </c:pt>
                <c:pt idx="59">
                  <c:v>5.8568677792041122</c:v>
                </c:pt>
                <c:pt idx="60">
                  <c:v>4.5330551989730532</c:v>
                </c:pt>
                <c:pt idx="61">
                  <c:v>3.670571245186133</c:v>
                </c:pt>
                <c:pt idx="62">
                  <c:v>3.4218549422336393</c:v>
                </c:pt>
                <c:pt idx="63">
                  <c:v>3.4338896020539225</c:v>
                </c:pt>
                <c:pt idx="64">
                  <c:v>2.9284338896020703</c:v>
                </c:pt>
                <c:pt idx="65">
                  <c:v>2.9324454428754883</c:v>
                </c:pt>
                <c:pt idx="66">
                  <c:v>2.6275673940949984</c:v>
                </c:pt>
                <c:pt idx="67">
                  <c:v>2.3628048780487751</c:v>
                </c:pt>
                <c:pt idx="68">
                  <c:v>2.2544929396662581</c:v>
                </c:pt>
                <c:pt idx="69">
                  <c:v>2.1381578947368474</c:v>
                </c:pt>
                <c:pt idx="70">
                  <c:v>2.1421694480102653</c:v>
                </c:pt>
                <c:pt idx="71">
                  <c:v>2.1702503209242781</c:v>
                </c:pt>
                <c:pt idx="72">
                  <c:v>1.9576379974326044</c:v>
                </c:pt>
                <c:pt idx="73">
                  <c:v>1.9335686777920384</c:v>
                </c:pt>
                <c:pt idx="74">
                  <c:v>2.0579268292682853</c:v>
                </c:pt>
                <c:pt idx="75">
                  <c:v>2.1301347881899826</c:v>
                </c:pt>
                <c:pt idx="76">
                  <c:v>1.993741976893453</c:v>
                </c:pt>
                <c:pt idx="77">
                  <c:v>1.8613607188703414</c:v>
                </c:pt>
                <c:pt idx="78">
                  <c:v>1.6567715019255611</c:v>
                </c:pt>
                <c:pt idx="79">
                  <c:v>1.8774069319640707</c:v>
                </c:pt>
                <c:pt idx="80">
                  <c:v>1.781129653401808</c:v>
                </c:pt>
                <c:pt idx="81">
                  <c:v>1.8252567394094927</c:v>
                </c:pt>
                <c:pt idx="82">
                  <c:v>1.5805519897304172</c:v>
                </c:pt>
                <c:pt idx="83">
                  <c:v>1.3839858793324731</c:v>
                </c:pt>
                <c:pt idx="84">
                  <c:v>1.4882862644416008</c:v>
                </c:pt>
                <c:pt idx="85">
                  <c:v>1.4040436456996208</c:v>
                </c:pt>
                <c:pt idx="86">
                  <c:v>1.5123555840821665</c:v>
                </c:pt>
                <c:pt idx="87">
                  <c:v>1.460205391527617</c:v>
                </c:pt>
                <c:pt idx="88">
                  <c:v>1.2275353016688244</c:v>
                </c:pt>
                <c:pt idx="89">
                  <c:v>1.3478818998716244</c:v>
                </c:pt>
                <c:pt idx="90">
                  <c:v>1.2556161745828083</c:v>
                </c:pt>
                <c:pt idx="91">
                  <c:v>1.1312580231065614</c:v>
                </c:pt>
                <c:pt idx="92">
                  <c:v>1.3238125802310587</c:v>
                </c:pt>
                <c:pt idx="93">
                  <c:v>1.4200898587933217</c:v>
                </c:pt>
                <c:pt idx="94">
                  <c:v>1.6286906290115486</c:v>
                </c:pt>
                <c:pt idx="95">
                  <c:v>1.8493260590500584</c:v>
                </c:pt>
                <c:pt idx="96">
                  <c:v>1.7490372272143773</c:v>
                </c:pt>
                <c:pt idx="97">
                  <c:v>1.865372272143788</c:v>
                </c:pt>
                <c:pt idx="98">
                  <c:v>1.9255455712452023</c:v>
                </c:pt>
                <c:pt idx="99">
                  <c:v>2.5192554557124525</c:v>
                </c:pt>
                <c:pt idx="100">
                  <c:v>3.157092426187416</c:v>
                </c:pt>
                <c:pt idx="101">
                  <c:v>1.7731065468549432</c:v>
                </c:pt>
                <c:pt idx="102">
                  <c:v>4.1038189987163163</c:v>
                </c:pt>
                <c:pt idx="103">
                  <c:v>5.3273427471116941</c:v>
                </c:pt>
                <c:pt idx="104">
                  <c:v>6.5548780487804903</c:v>
                </c:pt>
                <c:pt idx="105">
                  <c:v>7.0924261874197727</c:v>
                </c:pt>
                <c:pt idx="106">
                  <c:v>7.0242297817715222</c:v>
                </c:pt>
                <c:pt idx="107">
                  <c:v>6.9078947368421115</c:v>
                </c:pt>
                <c:pt idx="108">
                  <c:v>7.5657894736842222</c:v>
                </c:pt>
                <c:pt idx="109">
                  <c:v>6.398427471116813</c:v>
                </c:pt>
                <c:pt idx="110">
                  <c:v>4.8138639281129771</c:v>
                </c:pt>
                <c:pt idx="111">
                  <c:v>4.2522464698331293</c:v>
                </c:pt>
                <c:pt idx="112">
                  <c:v>3.859114249037241</c:v>
                </c:pt>
                <c:pt idx="113">
                  <c:v>3.5582477535301691</c:v>
                </c:pt>
                <c:pt idx="114">
                  <c:v>3.1089537869062847</c:v>
                </c:pt>
                <c:pt idx="115">
                  <c:v>2.7077984595635605</c:v>
                </c:pt>
                <c:pt idx="116">
                  <c:v>2.5473363286264363</c:v>
                </c:pt>
                <c:pt idx="117">
                  <c:v>2.262516046213094</c:v>
                </c:pt>
                <c:pt idx="118">
                  <c:v>2.1060654685494167</c:v>
                </c:pt>
                <c:pt idx="119">
                  <c:v>2.0619383825417321</c:v>
                </c:pt>
                <c:pt idx="120">
                  <c:v>1.8051989730423736</c:v>
                </c:pt>
                <c:pt idx="121">
                  <c:v>1.6647946084723972</c:v>
                </c:pt>
                <c:pt idx="122">
                  <c:v>1.576540436456999</c:v>
                </c:pt>
                <c:pt idx="123">
                  <c:v>1.3559050064184892</c:v>
                </c:pt>
                <c:pt idx="124">
                  <c:v>1.4040436456996208</c:v>
                </c:pt>
                <c:pt idx="125">
                  <c:v>1.2596277278562262</c:v>
                </c:pt>
                <c:pt idx="126">
                  <c:v>1.5324133504492856</c:v>
                </c:pt>
                <c:pt idx="127">
                  <c:v>1.4281129653401865</c:v>
                </c:pt>
                <c:pt idx="128">
                  <c:v>1.3438703465982065</c:v>
                </c:pt>
                <c:pt idx="129">
                  <c:v>1.3198010269576406</c:v>
                </c:pt>
                <c:pt idx="130">
                  <c:v>1.2596277278562262</c:v>
                </c:pt>
                <c:pt idx="131">
                  <c:v>1.1673620025674099</c:v>
                </c:pt>
                <c:pt idx="132">
                  <c:v>1.2074775353016767</c:v>
                </c:pt>
                <c:pt idx="133">
                  <c:v>1.0710847240051471</c:v>
                </c:pt>
                <c:pt idx="134">
                  <c:v>1.1312580231065614</c:v>
                </c:pt>
                <c:pt idx="135">
                  <c:v>1.2195121951219596</c:v>
                </c:pt>
                <c:pt idx="136">
                  <c:v>1.0109114249037325</c:v>
                </c:pt>
                <c:pt idx="137">
                  <c:v>1.0309691912708518</c:v>
                </c:pt>
                <c:pt idx="138">
                  <c:v>0.89858793324776864</c:v>
                </c:pt>
                <c:pt idx="139">
                  <c:v>0.93068035943517069</c:v>
                </c:pt>
                <c:pt idx="140">
                  <c:v>0.93068035943517069</c:v>
                </c:pt>
                <c:pt idx="141">
                  <c:v>0.75417201540437417</c:v>
                </c:pt>
                <c:pt idx="142">
                  <c:v>0.61777920410784448</c:v>
                </c:pt>
                <c:pt idx="143">
                  <c:v>0.58167522464699595</c:v>
                </c:pt>
                <c:pt idx="144">
                  <c:v>0.65789473684211131</c:v>
                </c:pt>
                <c:pt idx="145">
                  <c:v>1.0710847240051471</c:v>
                </c:pt>
                <c:pt idx="146">
                  <c:v>1.2556161745828083</c:v>
                </c:pt>
                <c:pt idx="147">
                  <c:v>1.2596277278562262</c:v>
                </c:pt>
                <c:pt idx="148">
                  <c:v>1.2516046213093901</c:v>
                </c:pt>
                <c:pt idx="149">
                  <c:v>1.099165596919131</c:v>
                </c:pt>
                <c:pt idx="150">
                  <c:v>1.0911424903722662</c:v>
                </c:pt>
                <c:pt idx="151">
                  <c:v>0.30888960205390803</c:v>
                </c:pt>
                <c:pt idx="152">
                  <c:v>1.5324133504492856</c:v>
                </c:pt>
                <c:pt idx="153">
                  <c:v>2.6556482670089823</c:v>
                </c:pt>
                <c:pt idx="154">
                  <c:v>3.9794608472400697</c:v>
                </c:pt>
                <c:pt idx="155">
                  <c:v>5.756578947368431</c:v>
                </c:pt>
                <c:pt idx="156">
                  <c:v>6.6110397946084865</c:v>
                </c:pt>
                <c:pt idx="157">
                  <c:v>6.5869704749679201</c:v>
                </c:pt>
                <c:pt idx="158">
                  <c:v>6.5629011553273546</c:v>
                </c:pt>
                <c:pt idx="159">
                  <c:v>7.2007381258023182</c:v>
                </c:pt>
                <c:pt idx="160">
                  <c:v>6.3101732991014146</c:v>
                </c:pt>
                <c:pt idx="161">
                  <c:v>4.7536906290115626</c:v>
                </c:pt>
                <c:pt idx="162">
                  <c:v>4.3605584082156748</c:v>
                </c:pt>
                <c:pt idx="163">
                  <c:v>3.6023748395378825</c:v>
                </c:pt>
                <c:pt idx="164">
                  <c:v>3.0166880616174683</c:v>
                </c:pt>
                <c:pt idx="165">
                  <c:v>2.5192554557124525</c:v>
                </c:pt>
                <c:pt idx="166">
                  <c:v>2.4269897304236361</c:v>
                </c:pt>
                <c:pt idx="167">
                  <c:v>2.3307124518613733</c:v>
                </c:pt>
                <c:pt idx="168">
                  <c:v>2.1582156611039949</c:v>
                </c:pt>
                <c:pt idx="169">
                  <c:v>2.0579268292682853</c:v>
                </c:pt>
                <c:pt idx="170">
                  <c:v>1.9175224646983375</c:v>
                </c:pt>
                <c:pt idx="171">
                  <c:v>1.7089216944801107</c:v>
                </c:pt>
                <c:pt idx="172">
                  <c:v>1.6487483953786963</c:v>
                </c:pt>
                <c:pt idx="173">
                  <c:v>1.4722400513478999</c:v>
                </c:pt>
                <c:pt idx="174">
                  <c:v>1.5003209242618838</c:v>
                </c:pt>
                <c:pt idx="175">
                  <c:v>1.5083440308087483</c:v>
                </c:pt>
                <c:pt idx="176">
                  <c:v>1.5364249037227322</c:v>
                </c:pt>
                <c:pt idx="177">
                  <c:v>1.2917201540436567</c:v>
                </c:pt>
                <c:pt idx="178">
                  <c:v>1.492297817715019</c:v>
                </c:pt>
                <c:pt idx="179">
                  <c:v>1.2756739409499558</c:v>
                </c:pt>
                <c:pt idx="180">
                  <c:v>1.4080551989730388</c:v>
                </c:pt>
                <c:pt idx="181">
                  <c:v>1.0710847240051471</c:v>
                </c:pt>
                <c:pt idx="182">
                  <c:v>1.1071887034659955</c:v>
                </c:pt>
                <c:pt idx="183">
                  <c:v>1.1473042362002623</c:v>
                </c:pt>
                <c:pt idx="184">
                  <c:v>1.1031771501925489</c:v>
                </c:pt>
                <c:pt idx="185">
                  <c:v>1.2074775353016767</c:v>
                </c:pt>
                <c:pt idx="186">
                  <c:v>1.087130937098848</c:v>
                </c:pt>
                <c:pt idx="187">
                  <c:v>1.0550385109114175</c:v>
                </c:pt>
                <c:pt idx="188">
                  <c:v>1.0349807445442984</c:v>
                </c:pt>
                <c:pt idx="189">
                  <c:v>1.1994544287548119</c:v>
                </c:pt>
                <c:pt idx="190">
                  <c:v>1.1753851091142462</c:v>
                </c:pt>
                <c:pt idx="191">
                  <c:v>0.68196405648267699</c:v>
                </c:pt>
                <c:pt idx="192">
                  <c:v>0.67394094993581222</c:v>
                </c:pt>
                <c:pt idx="193">
                  <c:v>0.79829910141205906</c:v>
                </c:pt>
                <c:pt idx="194">
                  <c:v>1.0109114249037325</c:v>
                </c:pt>
                <c:pt idx="195">
                  <c:v>1.0791078305519832</c:v>
                </c:pt>
                <c:pt idx="196">
                  <c:v>1.3117779204107758</c:v>
                </c:pt>
                <c:pt idx="197">
                  <c:v>1.4722400513478999</c:v>
                </c:pt>
                <c:pt idx="198">
                  <c:v>1.0630616174582823</c:v>
                </c:pt>
                <c:pt idx="199">
                  <c:v>1.5284017971758677</c:v>
                </c:pt>
                <c:pt idx="200">
                  <c:v>0.69399871630295984</c:v>
                </c:pt>
                <c:pt idx="201">
                  <c:v>1.6367137355584134</c:v>
                </c:pt>
                <c:pt idx="202">
                  <c:v>2.3267008985879265</c:v>
                </c:pt>
                <c:pt idx="203">
                  <c:v>3.0487804878048705</c:v>
                </c:pt>
                <c:pt idx="204">
                  <c:v>5.1869383825417179</c:v>
                </c:pt>
                <c:pt idx="205">
                  <c:v>6.8437098844672786</c:v>
                </c:pt>
                <c:pt idx="206">
                  <c:v>7.381258023106561</c:v>
                </c:pt>
                <c:pt idx="207">
                  <c:v>7.5377086007702383</c:v>
                </c:pt>
                <c:pt idx="208">
                  <c:v>7.0282413350449398</c:v>
                </c:pt>
                <c:pt idx="209">
                  <c:v>6.4666238767650919</c:v>
                </c:pt>
                <c:pt idx="210">
                  <c:v>5.074614890885754</c:v>
                </c:pt>
                <c:pt idx="211">
                  <c:v>4.1960847240051331</c:v>
                </c:pt>
                <c:pt idx="212">
                  <c:v>3.345635430038524</c:v>
                </c:pt>
                <c:pt idx="213">
                  <c:v>3.0808729139923008</c:v>
                </c:pt>
                <c:pt idx="214">
                  <c:v>2.9244223363286235</c:v>
                </c:pt>
                <c:pt idx="215">
                  <c:v>2.3868741976893411</c:v>
                </c:pt>
                <c:pt idx="216">
                  <c:v>2.4189666238767713</c:v>
                </c:pt>
                <c:pt idx="217">
                  <c:v>2.1140885750962815</c:v>
                </c:pt>
                <c:pt idx="218">
                  <c:v>2.0659499358151501</c:v>
                </c:pt>
                <c:pt idx="219">
                  <c:v>2.0298459563543014</c:v>
                </c:pt>
                <c:pt idx="220">
                  <c:v>2.0980423620025808</c:v>
                </c:pt>
                <c:pt idx="221">
                  <c:v>1.8814184852374889</c:v>
                </c:pt>
                <c:pt idx="222">
                  <c:v>1.6768292682926802</c:v>
                </c:pt>
                <c:pt idx="223">
                  <c:v>1.4200898587933217</c:v>
                </c:pt>
                <c:pt idx="224">
                  <c:v>1.4882862644416008</c:v>
                </c:pt>
                <c:pt idx="225">
                  <c:v>1.2836970474967921</c:v>
                </c:pt>
                <c:pt idx="226">
                  <c:v>1.4200898587933217</c:v>
                </c:pt>
                <c:pt idx="227">
                  <c:v>1.7209563543003934</c:v>
                </c:pt>
                <c:pt idx="228">
                  <c:v>1.5243902439024495</c:v>
                </c:pt>
                <c:pt idx="229">
                  <c:v>1.2155006418485415</c:v>
                </c:pt>
                <c:pt idx="230">
                  <c:v>1.1031771501925489</c:v>
                </c:pt>
                <c:pt idx="231">
                  <c:v>1.2315468549422424</c:v>
                </c:pt>
                <c:pt idx="232">
                  <c:v>1.1874197689345292</c:v>
                </c:pt>
                <c:pt idx="233">
                  <c:v>1.2355584082156605</c:v>
                </c:pt>
                <c:pt idx="234">
                  <c:v>1.2435815147625253</c:v>
                </c:pt>
                <c:pt idx="235">
                  <c:v>1.2235237483953776</c:v>
                </c:pt>
                <c:pt idx="236">
                  <c:v>1.0951540436457128</c:v>
                </c:pt>
                <c:pt idx="237">
                  <c:v>1.1031771501925489</c:v>
                </c:pt>
                <c:pt idx="238">
                  <c:v>1.0550385109114175</c:v>
                </c:pt>
                <c:pt idx="239">
                  <c:v>0.99486521181003162</c:v>
                </c:pt>
                <c:pt idx="240">
                  <c:v>0.93870346598203536</c:v>
                </c:pt>
                <c:pt idx="241">
                  <c:v>0.68597560975609517</c:v>
                </c:pt>
                <c:pt idx="242">
                  <c:v>0.68998716302954177</c:v>
                </c:pt>
                <c:pt idx="243">
                  <c:v>0.75417201540437417</c:v>
                </c:pt>
                <c:pt idx="244">
                  <c:v>0.95474967907573638</c:v>
                </c:pt>
                <c:pt idx="245">
                  <c:v>1.3198010269576406</c:v>
                </c:pt>
                <c:pt idx="246">
                  <c:v>1.3559050064184892</c:v>
                </c:pt>
                <c:pt idx="247">
                  <c:v>1.1793966623876928</c:v>
                </c:pt>
                <c:pt idx="248">
                  <c:v>1.2877086007702101</c:v>
                </c:pt>
                <c:pt idx="249">
                  <c:v>1.7650834403081068</c:v>
                </c:pt>
                <c:pt idx="250">
                  <c:v>2.2424582798459749</c:v>
                </c:pt>
                <c:pt idx="251">
                  <c:v>1.7329910141206764</c:v>
                </c:pt>
                <c:pt idx="252">
                  <c:v>2.9083761232349228</c:v>
                </c:pt>
                <c:pt idx="253">
                  <c:v>4.1960847240051331</c:v>
                </c:pt>
                <c:pt idx="254">
                  <c:v>6.3021501925545493</c:v>
                </c:pt>
                <c:pt idx="255">
                  <c:v>7.33311938382543</c:v>
                </c:pt>
                <c:pt idx="256">
                  <c:v>7.5457317073170751</c:v>
                </c:pt>
                <c:pt idx="257">
                  <c:v>7.4173620025674101</c:v>
                </c:pt>
                <c:pt idx="258">
                  <c:v>7.7864249037227324</c:v>
                </c:pt>
                <c:pt idx="259">
                  <c:v>6.2861039794608482</c:v>
                </c:pt>
                <c:pt idx="260">
                  <c:v>4.9141527599486583</c:v>
                </c:pt>
                <c:pt idx="261">
                  <c:v>3.8350449293966751</c:v>
                </c:pt>
                <c:pt idx="262">
                  <c:v>3.4419127086007868</c:v>
                </c:pt>
                <c:pt idx="263">
                  <c:v>3.2453465982028429</c:v>
                </c:pt>
                <c:pt idx="264">
                  <c:v>3.0287227214377515</c:v>
                </c:pt>
                <c:pt idx="265">
                  <c:v>2.6797175866495482</c:v>
                </c:pt>
                <c:pt idx="266">
                  <c:v>2.4029204107830706</c:v>
                </c:pt>
                <c:pt idx="267">
                  <c:v>2.4229781771501897</c:v>
                </c:pt>
                <c:pt idx="268">
                  <c:v>2.0940308087291339</c:v>
                </c:pt>
                <c:pt idx="269">
                  <c:v>2.090019255455716</c:v>
                </c:pt>
                <c:pt idx="270">
                  <c:v>1.7931643132220907</c:v>
                </c:pt>
                <c:pt idx="271">
                  <c:v>1.4561938382541704</c:v>
                </c:pt>
                <c:pt idx="272">
                  <c:v>1.4561938382541704</c:v>
                </c:pt>
                <c:pt idx="273">
                  <c:v>1.3438703465982065</c:v>
                </c:pt>
                <c:pt idx="274">
                  <c:v>1.3318356867779235</c:v>
                </c:pt>
                <c:pt idx="275">
                  <c:v>1.4040436456996208</c:v>
                </c:pt>
                <c:pt idx="276">
                  <c:v>1.3599165596919074</c:v>
                </c:pt>
                <c:pt idx="277">
                  <c:v>1.6206675224647125</c:v>
                </c:pt>
                <c:pt idx="278">
                  <c:v>1.6768292682926802</c:v>
                </c:pt>
                <c:pt idx="279">
                  <c:v>1.7169448010269754</c:v>
                </c:pt>
                <c:pt idx="280">
                  <c:v>1.1352695763799794</c:v>
                </c:pt>
                <c:pt idx="281">
                  <c:v>1.1553273427471271</c:v>
                </c:pt>
                <c:pt idx="282">
                  <c:v>0.99486521181003162</c:v>
                </c:pt>
                <c:pt idx="283">
                  <c:v>0.75818356867779235</c:v>
                </c:pt>
                <c:pt idx="284">
                  <c:v>0.83039152759948953</c:v>
                </c:pt>
                <c:pt idx="285">
                  <c:v>0.58969833119383219</c:v>
                </c:pt>
                <c:pt idx="286">
                  <c:v>0.52150192554558161</c:v>
                </c:pt>
                <c:pt idx="287">
                  <c:v>0.57365211810013117</c:v>
                </c:pt>
                <c:pt idx="288">
                  <c:v>0.57766367137354924</c:v>
                </c:pt>
                <c:pt idx="289">
                  <c:v>0.81835686777920669</c:v>
                </c:pt>
                <c:pt idx="290">
                  <c:v>0.91864569961488785</c:v>
                </c:pt>
                <c:pt idx="291">
                  <c:v>-0.15645057766367731</c:v>
                </c:pt>
                <c:pt idx="292">
                  <c:v>0.4412708600770196</c:v>
                </c:pt>
                <c:pt idx="293">
                  <c:v>0.24069319640565742</c:v>
                </c:pt>
                <c:pt idx="294">
                  <c:v>0.35702824133503952</c:v>
                </c:pt>
                <c:pt idx="295">
                  <c:v>-0.56964056482668457</c:v>
                </c:pt>
                <c:pt idx="296">
                  <c:v>-0.48539794608470443</c:v>
                </c:pt>
                <c:pt idx="297">
                  <c:v>-0.44528241335043772</c:v>
                </c:pt>
                <c:pt idx="298">
                  <c:v>0.33295892169447378</c:v>
                </c:pt>
                <c:pt idx="299">
                  <c:v>-0.42522464698331858</c:v>
                </c:pt>
                <c:pt idx="300">
                  <c:v>0.86649550706033818</c:v>
                </c:pt>
                <c:pt idx="301">
                  <c:v>-0.8584724005134734</c:v>
                </c:pt>
                <c:pt idx="302">
                  <c:v>-0.30086649550704325</c:v>
                </c:pt>
                <c:pt idx="303">
                  <c:v>0.42522464698331858</c:v>
                </c:pt>
                <c:pt idx="304">
                  <c:v>1.9656611039794691</c:v>
                </c:pt>
                <c:pt idx="305">
                  <c:v>3.6585365853658502</c:v>
                </c:pt>
                <c:pt idx="306">
                  <c:v>4.7617137355584278</c:v>
                </c:pt>
                <c:pt idx="307">
                  <c:v>3.5742939666238702</c:v>
                </c:pt>
                <c:pt idx="308">
                  <c:v>-4.8138639281131483E-2</c:v>
                </c:pt>
                <c:pt idx="309">
                  <c:v>0.31691270860077275</c:v>
                </c:pt>
                <c:pt idx="310">
                  <c:v>0.29685494223362513</c:v>
                </c:pt>
                <c:pt idx="311">
                  <c:v>-0.18453145057766118</c:v>
                </c:pt>
                <c:pt idx="312">
                  <c:v>7.2207958921697221E-2</c:v>
                </c:pt>
                <c:pt idx="313">
                  <c:v>1.0911424903722662</c:v>
                </c:pt>
                <c:pt idx="314">
                  <c:v>0.67795250320925893</c:v>
                </c:pt>
                <c:pt idx="315">
                  <c:v>-0.87853016688062102</c:v>
                </c:pt>
                <c:pt idx="316">
                  <c:v>-0.75417201540434575</c:v>
                </c:pt>
                <c:pt idx="317">
                  <c:v>2.9043645699615044</c:v>
                </c:pt>
                <c:pt idx="318">
                  <c:v>5.8689024390243949</c:v>
                </c:pt>
                <c:pt idx="319">
                  <c:v>4.348523748395392</c:v>
                </c:pt>
                <c:pt idx="320">
                  <c:v>3.7588254172015598</c:v>
                </c:pt>
                <c:pt idx="321">
                  <c:v>3.6505134788190139</c:v>
                </c:pt>
                <c:pt idx="322">
                  <c:v>1.4401476251604695</c:v>
                </c:pt>
                <c:pt idx="323">
                  <c:v>2.1181001283696999</c:v>
                </c:pt>
                <c:pt idx="324">
                  <c:v>2.4430359435173372</c:v>
                </c:pt>
                <c:pt idx="325">
                  <c:v>1.853337612323505</c:v>
                </c:pt>
                <c:pt idx="326">
                  <c:v>1.9776957637997519</c:v>
                </c:pt>
                <c:pt idx="327">
                  <c:v>2.0137997432606007</c:v>
                </c:pt>
                <c:pt idx="328">
                  <c:v>1.672817715019262</c:v>
                </c:pt>
                <c:pt idx="329">
                  <c:v>1.4882862644416008</c:v>
                </c:pt>
                <c:pt idx="330">
                  <c:v>1.3478818998716244</c:v>
                </c:pt>
                <c:pt idx="331">
                  <c:v>1.2556161745828083</c:v>
                </c:pt>
                <c:pt idx="332">
                  <c:v>0.91463414634146967</c:v>
                </c:pt>
                <c:pt idx="333">
                  <c:v>0.80231065468550566</c:v>
                </c:pt>
                <c:pt idx="334">
                  <c:v>0.67394094993581222</c:v>
                </c:pt>
                <c:pt idx="335">
                  <c:v>0.9106225930680516</c:v>
                </c:pt>
                <c:pt idx="336">
                  <c:v>0.91463414634146967</c:v>
                </c:pt>
                <c:pt idx="337">
                  <c:v>-0.30086649550704325</c:v>
                </c:pt>
                <c:pt idx="338">
                  <c:v>-0.58969833119383219</c:v>
                </c:pt>
                <c:pt idx="339">
                  <c:v>-0.39714377406930623</c:v>
                </c:pt>
                <c:pt idx="340">
                  <c:v>-0.1885430038510793</c:v>
                </c:pt>
                <c:pt idx="341">
                  <c:v>-0.794287548138641</c:v>
                </c:pt>
                <c:pt idx="342">
                  <c:v>-1.2957317073170749</c:v>
                </c:pt>
                <c:pt idx="343">
                  <c:v>-1.2395699614890787</c:v>
                </c:pt>
                <c:pt idx="344">
                  <c:v>-0.67394094993581222</c:v>
                </c:pt>
                <c:pt idx="345">
                  <c:v>-0.85044929396660873</c:v>
                </c:pt>
                <c:pt idx="346">
                  <c:v>-0.81434531450576009</c:v>
                </c:pt>
                <c:pt idx="347">
                  <c:v>0.40917843388961761</c:v>
                </c:pt>
                <c:pt idx="348">
                  <c:v>-1.0470154043645528</c:v>
                </c:pt>
                <c:pt idx="349">
                  <c:v>-3.6103979460848611E-2</c:v>
                </c:pt>
                <c:pt idx="350">
                  <c:v>0.67394094993581222</c:v>
                </c:pt>
                <c:pt idx="351">
                  <c:v>1.1753851091142462</c:v>
                </c:pt>
                <c:pt idx="352">
                  <c:v>0.86248395378692011</c:v>
                </c:pt>
                <c:pt idx="353">
                  <c:v>3.5742939666238702</c:v>
                </c:pt>
                <c:pt idx="354">
                  <c:v>5.6201861360719008</c:v>
                </c:pt>
                <c:pt idx="355">
                  <c:v>7.1405648267009036</c:v>
                </c:pt>
                <c:pt idx="356">
                  <c:v>7.4895699614891074</c:v>
                </c:pt>
                <c:pt idx="357">
                  <c:v>7.8827021822849952</c:v>
                </c:pt>
                <c:pt idx="358">
                  <c:v>7.3692233632862782</c:v>
                </c:pt>
                <c:pt idx="359">
                  <c:v>6.2580231065468643</c:v>
                </c:pt>
                <c:pt idx="360">
                  <c:v>4.8178754813863955</c:v>
                </c:pt>
                <c:pt idx="361">
                  <c:v>3.9834724005134876</c:v>
                </c:pt>
                <c:pt idx="362">
                  <c:v>3.261392811296544</c:v>
                </c:pt>
                <c:pt idx="363">
                  <c:v>2.5593709884467195</c:v>
                </c:pt>
                <c:pt idx="364">
                  <c:v>3.0407573812580342</c:v>
                </c:pt>
                <c:pt idx="365">
                  <c:v>1.8252567394094927</c:v>
                </c:pt>
                <c:pt idx="366">
                  <c:v>-2.0057766367119114E-2</c:v>
                </c:pt>
                <c:pt idx="367">
                  <c:v>-0.18051989730424306</c:v>
                </c:pt>
                <c:pt idx="368">
                  <c:v>-0.28482028241334229</c:v>
                </c:pt>
                <c:pt idx="369">
                  <c:v>-0.4412708600770196</c:v>
                </c:pt>
                <c:pt idx="370">
                  <c:v>-0.57365211810013117</c:v>
                </c:pt>
                <c:pt idx="371">
                  <c:v>-0.81033376123234191</c:v>
                </c:pt>
                <c:pt idx="372">
                  <c:v>-0.91062259306802307</c:v>
                </c:pt>
                <c:pt idx="373">
                  <c:v>-1.0389922978177164</c:v>
                </c:pt>
                <c:pt idx="374">
                  <c:v>-1.0791078305519832</c:v>
                </c:pt>
                <c:pt idx="375">
                  <c:v>-1.2395699614890787</c:v>
                </c:pt>
                <c:pt idx="376">
                  <c:v>-1.4160783055199035</c:v>
                </c:pt>
                <c:pt idx="377">
                  <c:v>-1.4120667522464569</c:v>
                </c:pt>
                <c:pt idx="378">
                  <c:v>-1.5564826700898515</c:v>
                </c:pt>
                <c:pt idx="379">
                  <c:v>-1.7329910141206479</c:v>
                </c:pt>
                <c:pt idx="380">
                  <c:v>-1.5284017971758677</c:v>
                </c:pt>
                <c:pt idx="381">
                  <c:v>2.6436136071886995</c:v>
                </c:pt>
                <c:pt idx="382">
                  <c:v>0.78225288831835804</c:v>
                </c:pt>
                <c:pt idx="383">
                  <c:v>-1.1753851091142462</c:v>
                </c:pt>
                <c:pt idx="384">
                  <c:v>0</c:v>
                </c:pt>
                <c:pt idx="385">
                  <c:v>1.5564826700898515</c:v>
                </c:pt>
                <c:pt idx="386">
                  <c:v>2.1261232349165646</c:v>
                </c:pt>
                <c:pt idx="387">
                  <c:v>1.8413029525032223</c:v>
                </c:pt>
                <c:pt idx="388">
                  <c:v>1.6888639281129629</c:v>
                </c:pt>
                <c:pt idx="389">
                  <c:v>1.6487483953786963</c:v>
                </c:pt>
                <c:pt idx="390">
                  <c:v>0.92265725288833444</c:v>
                </c:pt>
                <c:pt idx="391">
                  <c:v>-0.18453145057766118</c:v>
                </c:pt>
                <c:pt idx="392">
                  <c:v>-0.83039152759948953</c:v>
                </c:pt>
                <c:pt idx="393">
                  <c:v>-2.8080872913983864E-2</c:v>
                </c:pt>
                <c:pt idx="394">
                  <c:v>0.59772143774069686</c:v>
                </c:pt>
                <c:pt idx="395">
                  <c:v>0.87853016688062102</c:v>
                </c:pt>
                <c:pt idx="396">
                  <c:v>1.2275353016688244</c:v>
                </c:pt>
                <c:pt idx="397">
                  <c:v>1.2195121951219596</c:v>
                </c:pt>
                <c:pt idx="398">
                  <c:v>1.4000320924262026</c:v>
                </c:pt>
                <c:pt idx="399">
                  <c:v>0.73812580231067326</c:v>
                </c:pt>
                <c:pt idx="400">
                  <c:v>0.84643774069319055</c:v>
                </c:pt>
              </c:numCache>
            </c:numRef>
          </c:yVal>
          <c:smooth val="0"/>
        </c:ser>
        <c:ser>
          <c:idx val="1"/>
          <c:order val="1"/>
          <c:tx>
            <c:v>Co-injection at 16 ft/day</c:v>
          </c:tx>
          <c:spPr>
            <a:ln w="28575">
              <a:noFill/>
            </a:ln>
          </c:spPr>
          <c:xVal>
            <c:numRef>
              <c:f>'WAG followed by co-injection 80'!$J$408:$J$452</c:f>
              <c:numCache>
                <c:formatCode>General</c:formatCode>
                <c:ptCount val="45"/>
                <c:pt idx="0">
                  <c:v>0</c:v>
                </c:pt>
                <c:pt idx="1">
                  <c:v>4.0165631469979292E-2</c:v>
                </c:pt>
                <c:pt idx="2">
                  <c:v>8.0331262939958584E-2</c:v>
                </c:pt>
                <c:pt idx="3">
                  <c:v>0.12049689440993787</c:v>
                </c:pt>
                <c:pt idx="4">
                  <c:v>0.16066252587991717</c:v>
                </c:pt>
                <c:pt idx="5">
                  <c:v>0.20082815734989648</c:v>
                </c:pt>
                <c:pt idx="6">
                  <c:v>0.24099378881987574</c:v>
                </c:pt>
                <c:pt idx="7">
                  <c:v>0.28115942028985502</c:v>
                </c:pt>
                <c:pt idx="8">
                  <c:v>0.32132505175983433</c:v>
                </c:pt>
                <c:pt idx="9">
                  <c:v>0.36149068322981359</c:v>
                </c:pt>
                <c:pt idx="10">
                  <c:v>0.40165631469979296</c:v>
                </c:pt>
                <c:pt idx="11">
                  <c:v>0.44182194616977222</c:v>
                </c:pt>
                <c:pt idx="12">
                  <c:v>0.48198757763975147</c:v>
                </c:pt>
                <c:pt idx="13">
                  <c:v>0.52215320910973073</c:v>
                </c:pt>
                <c:pt idx="14">
                  <c:v>0.56231884057971004</c:v>
                </c:pt>
                <c:pt idx="15">
                  <c:v>0.60248447204968936</c:v>
                </c:pt>
                <c:pt idx="16">
                  <c:v>0.64265010351966867</c:v>
                </c:pt>
                <c:pt idx="17">
                  <c:v>0.68281573498964787</c:v>
                </c:pt>
                <c:pt idx="18">
                  <c:v>0.72298136645962718</c:v>
                </c:pt>
                <c:pt idx="19">
                  <c:v>0.7631469979296065</c:v>
                </c:pt>
                <c:pt idx="20">
                  <c:v>0.80331262939958592</c:v>
                </c:pt>
                <c:pt idx="21">
                  <c:v>0.84347826086956512</c:v>
                </c:pt>
                <c:pt idx="22">
                  <c:v>0.88364389233954443</c:v>
                </c:pt>
                <c:pt idx="23">
                  <c:v>0.92380952380952375</c:v>
                </c:pt>
                <c:pt idx="24">
                  <c:v>0.96397515527950295</c:v>
                </c:pt>
                <c:pt idx="25">
                  <c:v>1.0041407867494823</c:v>
                </c:pt>
                <c:pt idx="26">
                  <c:v>1.0443064182194615</c:v>
                </c:pt>
                <c:pt idx="27">
                  <c:v>1.0844720496894409</c:v>
                </c:pt>
                <c:pt idx="28">
                  <c:v>1.1246376811594201</c:v>
                </c:pt>
                <c:pt idx="29">
                  <c:v>1.1648033126293995</c:v>
                </c:pt>
                <c:pt idx="30">
                  <c:v>1.2049689440993787</c:v>
                </c:pt>
                <c:pt idx="31">
                  <c:v>1.2451345755693581</c:v>
                </c:pt>
                <c:pt idx="32">
                  <c:v>1.2853002070393373</c:v>
                </c:pt>
                <c:pt idx="33">
                  <c:v>1.3254658385093165</c:v>
                </c:pt>
                <c:pt idx="34">
                  <c:v>1.3656314699792957</c:v>
                </c:pt>
                <c:pt idx="35">
                  <c:v>1.4057971014492752</c:v>
                </c:pt>
                <c:pt idx="36">
                  <c:v>1.4459627329192544</c:v>
                </c:pt>
                <c:pt idx="37">
                  <c:v>1.4861283643892338</c:v>
                </c:pt>
                <c:pt idx="38">
                  <c:v>1.526293995859213</c:v>
                </c:pt>
                <c:pt idx="39">
                  <c:v>1.5664596273291924</c:v>
                </c:pt>
                <c:pt idx="40">
                  <c:v>1.6066252587991718</c:v>
                </c:pt>
                <c:pt idx="41">
                  <c:v>1.6467908902691508</c:v>
                </c:pt>
                <c:pt idx="42">
                  <c:v>1.6869565217391302</c:v>
                </c:pt>
                <c:pt idx="43">
                  <c:v>1.7271221532091094</c:v>
                </c:pt>
                <c:pt idx="44">
                  <c:v>1.7672877846790889</c:v>
                </c:pt>
              </c:numCache>
            </c:numRef>
          </c:xVal>
          <c:yVal>
            <c:numRef>
              <c:f>'WAG followed by co-injection 80'!$O$408:$O$452</c:f>
              <c:numCache>
                <c:formatCode>0.00E+00</c:formatCode>
                <c:ptCount val="45"/>
                <c:pt idx="0">
                  <c:v>1.4200898587933217</c:v>
                </c:pt>
                <c:pt idx="1">
                  <c:v>3.774871630295261</c:v>
                </c:pt>
                <c:pt idx="2">
                  <c:v>3.9634146341463401</c:v>
                </c:pt>
                <c:pt idx="3">
                  <c:v>4.7697368421052637</c:v>
                </c:pt>
                <c:pt idx="4">
                  <c:v>5.9892490372272231</c:v>
                </c:pt>
                <c:pt idx="5">
                  <c:v>6.2861039794608482</c:v>
                </c:pt>
                <c:pt idx="6">
                  <c:v>6.3823812580231118</c:v>
                </c:pt>
                <c:pt idx="7">
                  <c:v>6.6792362002567369</c:v>
                </c:pt>
                <c:pt idx="8">
                  <c:v>6.6190629011553224</c:v>
                </c:pt>
                <c:pt idx="9">
                  <c:v>6.6752246469833185</c:v>
                </c:pt>
                <c:pt idx="10">
                  <c:v>6.7153401797175851</c:v>
                </c:pt>
                <c:pt idx="11">
                  <c:v>6.6591784338896174</c:v>
                </c:pt>
                <c:pt idx="12">
                  <c:v>6.8758023106546808</c:v>
                </c:pt>
                <c:pt idx="13">
                  <c:v>7.1927150192554539</c:v>
                </c:pt>
                <c:pt idx="14">
                  <c:v>6.9359756097560954</c:v>
                </c:pt>
                <c:pt idx="15">
                  <c:v>6.9881258023106732</c:v>
                </c:pt>
                <c:pt idx="16">
                  <c:v>7.2568998716303144</c:v>
                </c:pt>
                <c:pt idx="17">
                  <c:v>7.3571887034659955</c:v>
                </c:pt>
                <c:pt idx="18">
                  <c:v>7.6219512195121899</c:v>
                </c:pt>
                <c:pt idx="19">
                  <c:v>7.2930038510911634</c:v>
                </c:pt>
                <c:pt idx="20">
                  <c:v>7.3732349165596967</c:v>
                </c:pt>
                <c:pt idx="21">
                  <c:v>7.3531771501925487</c:v>
                </c:pt>
                <c:pt idx="22">
                  <c:v>7.2609114249037328</c:v>
                </c:pt>
                <c:pt idx="23">
                  <c:v>7.573812580231059</c:v>
                </c:pt>
                <c:pt idx="24">
                  <c:v>7.7984595635430152</c:v>
                </c:pt>
                <c:pt idx="25">
                  <c:v>7.4614890885750951</c:v>
                </c:pt>
                <c:pt idx="26">
                  <c:v>7.509627727856226</c:v>
                </c:pt>
                <c:pt idx="27">
                  <c:v>7.6901476251604697</c:v>
                </c:pt>
                <c:pt idx="28">
                  <c:v>7.6379974326059195</c:v>
                </c:pt>
                <c:pt idx="29">
                  <c:v>7.6741014120667685</c:v>
                </c:pt>
                <c:pt idx="30">
                  <c:v>7.7663671373555845</c:v>
                </c:pt>
                <c:pt idx="31">
                  <c:v>8.0592105263157912</c:v>
                </c:pt>
                <c:pt idx="32">
                  <c:v>6.6712130937099001</c:v>
                </c:pt>
                <c:pt idx="33">
                  <c:v>5.0986842105263195</c:v>
                </c:pt>
                <c:pt idx="34">
                  <c:v>4.9622913992297901</c:v>
                </c:pt>
                <c:pt idx="35">
                  <c:v>6.7353979460847331</c:v>
                </c:pt>
                <c:pt idx="36">
                  <c:v>7.0121951219512386</c:v>
                </c:pt>
                <c:pt idx="37">
                  <c:v>6.6511553273427531</c:v>
                </c:pt>
                <c:pt idx="38">
                  <c:v>8.1675224646983366</c:v>
                </c:pt>
                <c:pt idx="39">
                  <c:v>9.2145378690629194</c:v>
                </c:pt>
                <c:pt idx="40">
                  <c:v>10.32974967907575</c:v>
                </c:pt>
                <c:pt idx="41">
                  <c:v>10.935494223363284</c:v>
                </c:pt>
                <c:pt idx="42">
                  <c:v>11.07589858793326</c:v>
                </c:pt>
                <c:pt idx="43">
                  <c:v>12.576219512195115</c:v>
                </c:pt>
                <c:pt idx="44">
                  <c:v>9.9967907573812766</c:v>
                </c:pt>
              </c:numCache>
            </c:numRef>
          </c:yVal>
          <c:smooth val="0"/>
        </c:ser>
        <c:ser>
          <c:idx val="2"/>
          <c:order val="2"/>
          <c:tx>
            <c:v>Co-injection at 4 ft/day</c:v>
          </c:tx>
          <c:spPr>
            <a:ln w="28575">
              <a:noFill/>
            </a:ln>
          </c:spPr>
          <c:xVal>
            <c:numRef>
              <c:f>'WAG followed by co-injection 80'!$J$453:$J$918</c:f>
              <c:numCache>
                <c:formatCode>General</c:formatCode>
                <c:ptCount val="466"/>
                <c:pt idx="0">
                  <c:v>1.7773291925465835</c:v>
                </c:pt>
                <c:pt idx="1">
                  <c:v>1.7873706004140786</c:v>
                </c:pt>
                <c:pt idx="2">
                  <c:v>1.7974120082815732</c:v>
                </c:pt>
                <c:pt idx="3">
                  <c:v>1.8074534161490683</c:v>
                </c:pt>
                <c:pt idx="4">
                  <c:v>1.8174948240165629</c:v>
                </c:pt>
                <c:pt idx="5">
                  <c:v>1.8275362318840578</c:v>
                </c:pt>
                <c:pt idx="6">
                  <c:v>1.8375776397515526</c:v>
                </c:pt>
                <c:pt idx="7">
                  <c:v>1.8476190476190475</c:v>
                </c:pt>
                <c:pt idx="8">
                  <c:v>1.8576604554865421</c:v>
                </c:pt>
                <c:pt idx="9">
                  <c:v>1.8677018633540372</c:v>
                </c:pt>
                <c:pt idx="10">
                  <c:v>1.8777432712215318</c:v>
                </c:pt>
                <c:pt idx="11">
                  <c:v>1.8877846790890269</c:v>
                </c:pt>
                <c:pt idx="12">
                  <c:v>1.8978260869565216</c:v>
                </c:pt>
                <c:pt idx="13">
                  <c:v>1.9078674948240162</c:v>
                </c:pt>
                <c:pt idx="14">
                  <c:v>1.9179089026915113</c:v>
                </c:pt>
                <c:pt idx="15">
                  <c:v>1.9279503105590059</c:v>
                </c:pt>
                <c:pt idx="16">
                  <c:v>1.937991718426501</c:v>
                </c:pt>
                <c:pt idx="17">
                  <c:v>1.9480331262939956</c:v>
                </c:pt>
                <c:pt idx="18">
                  <c:v>1.9580745341614905</c:v>
                </c:pt>
                <c:pt idx="19">
                  <c:v>1.9681159420289853</c:v>
                </c:pt>
                <c:pt idx="20">
                  <c:v>1.9781573498964802</c:v>
                </c:pt>
                <c:pt idx="21">
                  <c:v>1.9881987577639748</c:v>
                </c:pt>
                <c:pt idx="22">
                  <c:v>1.9982401656314699</c:v>
                </c:pt>
                <c:pt idx="23">
                  <c:v>2.008281573498965</c:v>
                </c:pt>
                <c:pt idx="24">
                  <c:v>2.0183229813664592</c:v>
                </c:pt>
                <c:pt idx="25">
                  <c:v>2.0283643892339542</c:v>
                </c:pt>
                <c:pt idx="26">
                  <c:v>2.0384057971014493</c:v>
                </c:pt>
                <c:pt idx="27">
                  <c:v>2.0484472049689435</c:v>
                </c:pt>
                <c:pt idx="28">
                  <c:v>2.0584886128364386</c:v>
                </c:pt>
                <c:pt idx="29">
                  <c:v>2.0685300207039337</c:v>
                </c:pt>
                <c:pt idx="30">
                  <c:v>2.0785714285714287</c:v>
                </c:pt>
                <c:pt idx="31">
                  <c:v>2.0886128364389229</c:v>
                </c:pt>
                <c:pt idx="32">
                  <c:v>2.098654244306418</c:v>
                </c:pt>
                <c:pt idx="33">
                  <c:v>2.1086956521739131</c:v>
                </c:pt>
                <c:pt idx="34">
                  <c:v>2.1187370600414077</c:v>
                </c:pt>
                <c:pt idx="35">
                  <c:v>2.1287784679089023</c:v>
                </c:pt>
                <c:pt idx="36">
                  <c:v>2.1388198757763974</c:v>
                </c:pt>
                <c:pt idx="37">
                  <c:v>2.1488612836438921</c:v>
                </c:pt>
                <c:pt idx="38">
                  <c:v>2.1589026915113871</c:v>
                </c:pt>
                <c:pt idx="39">
                  <c:v>2.1689440993788818</c:v>
                </c:pt>
                <c:pt idx="40">
                  <c:v>2.1789855072463764</c:v>
                </c:pt>
                <c:pt idx="41">
                  <c:v>2.1890269151138715</c:v>
                </c:pt>
                <c:pt idx="42">
                  <c:v>2.1990683229813661</c:v>
                </c:pt>
                <c:pt idx="43">
                  <c:v>2.2091097308488608</c:v>
                </c:pt>
                <c:pt idx="44">
                  <c:v>2.2191511387163558</c:v>
                </c:pt>
                <c:pt idx="45">
                  <c:v>2.2291925465838509</c:v>
                </c:pt>
                <c:pt idx="46">
                  <c:v>2.2392339544513451</c:v>
                </c:pt>
                <c:pt idx="47">
                  <c:v>2.2492753623188402</c:v>
                </c:pt>
                <c:pt idx="48">
                  <c:v>2.2593167701863353</c:v>
                </c:pt>
                <c:pt idx="49">
                  <c:v>2.2693581780538299</c:v>
                </c:pt>
                <c:pt idx="50">
                  <c:v>2.2793995859213245</c:v>
                </c:pt>
                <c:pt idx="51">
                  <c:v>2.2894409937888196</c:v>
                </c:pt>
                <c:pt idx="52">
                  <c:v>2.2994824016563147</c:v>
                </c:pt>
                <c:pt idx="53">
                  <c:v>2.3095238095238098</c:v>
                </c:pt>
                <c:pt idx="54">
                  <c:v>2.3195652173913039</c:v>
                </c:pt>
                <c:pt idx="55">
                  <c:v>2.329606625258799</c:v>
                </c:pt>
                <c:pt idx="56">
                  <c:v>2.3396480331262941</c:v>
                </c:pt>
                <c:pt idx="57">
                  <c:v>2.3496894409937883</c:v>
                </c:pt>
                <c:pt idx="58">
                  <c:v>2.3597308488612834</c:v>
                </c:pt>
                <c:pt idx="59">
                  <c:v>2.3697722567287784</c:v>
                </c:pt>
                <c:pt idx="60">
                  <c:v>2.3798136645962731</c:v>
                </c:pt>
                <c:pt idx="61">
                  <c:v>2.3898550724637677</c:v>
                </c:pt>
                <c:pt idx="62">
                  <c:v>2.3998964803312628</c:v>
                </c:pt>
                <c:pt idx="63">
                  <c:v>2.4099378881987574</c:v>
                </c:pt>
                <c:pt idx="64">
                  <c:v>2.4199792960662525</c:v>
                </c:pt>
                <c:pt idx="65">
                  <c:v>2.4300207039337471</c:v>
                </c:pt>
                <c:pt idx="66">
                  <c:v>2.4400621118012418</c:v>
                </c:pt>
                <c:pt idx="67">
                  <c:v>2.4501035196687369</c:v>
                </c:pt>
                <c:pt idx="68">
                  <c:v>2.4601449275362319</c:v>
                </c:pt>
                <c:pt idx="69">
                  <c:v>2.4701863354037261</c:v>
                </c:pt>
                <c:pt idx="70">
                  <c:v>2.4802277432712212</c:v>
                </c:pt>
                <c:pt idx="71">
                  <c:v>2.4902691511387163</c:v>
                </c:pt>
                <c:pt idx="72">
                  <c:v>2.5003105590062105</c:v>
                </c:pt>
                <c:pt idx="73">
                  <c:v>2.5103519668737055</c:v>
                </c:pt>
                <c:pt idx="74">
                  <c:v>2.5203933747412006</c:v>
                </c:pt>
                <c:pt idx="75">
                  <c:v>2.5304347826086953</c:v>
                </c:pt>
                <c:pt idx="76">
                  <c:v>2.5404761904761899</c:v>
                </c:pt>
                <c:pt idx="77">
                  <c:v>2.550517598343685</c:v>
                </c:pt>
                <c:pt idx="78">
                  <c:v>2.56055900621118</c:v>
                </c:pt>
                <c:pt idx="79">
                  <c:v>2.5706004140786751</c:v>
                </c:pt>
                <c:pt idx="80">
                  <c:v>2.5806418219461693</c:v>
                </c:pt>
                <c:pt idx="81">
                  <c:v>2.5906832298136644</c:v>
                </c:pt>
                <c:pt idx="82">
                  <c:v>2.6007246376811595</c:v>
                </c:pt>
                <c:pt idx="83">
                  <c:v>2.6107660455486541</c:v>
                </c:pt>
                <c:pt idx="84">
                  <c:v>2.6208074534161487</c:v>
                </c:pt>
                <c:pt idx="85">
                  <c:v>2.6308488612836438</c:v>
                </c:pt>
                <c:pt idx="86">
                  <c:v>2.6408902691511384</c:v>
                </c:pt>
                <c:pt idx="87">
                  <c:v>2.6509316770186331</c:v>
                </c:pt>
                <c:pt idx="88">
                  <c:v>2.6609730848861282</c:v>
                </c:pt>
                <c:pt idx="89">
                  <c:v>2.6710144927536228</c:v>
                </c:pt>
                <c:pt idx="90">
                  <c:v>2.6810559006211179</c:v>
                </c:pt>
                <c:pt idx="91">
                  <c:v>2.6910973084886125</c:v>
                </c:pt>
                <c:pt idx="92">
                  <c:v>2.7011387163561071</c:v>
                </c:pt>
                <c:pt idx="93">
                  <c:v>2.7111801242236022</c:v>
                </c:pt>
                <c:pt idx="94">
                  <c:v>2.7212215320910973</c:v>
                </c:pt>
                <c:pt idx="95">
                  <c:v>2.7312629399585915</c:v>
                </c:pt>
                <c:pt idx="96">
                  <c:v>2.7413043478260866</c:v>
                </c:pt>
                <c:pt idx="97">
                  <c:v>2.7513457556935816</c:v>
                </c:pt>
                <c:pt idx="98">
                  <c:v>2.7613871635610763</c:v>
                </c:pt>
                <c:pt idx="99">
                  <c:v>2.7714285714285709</c:v>
                </c:pt>
                <c:pt idx="100">
                  <c:v>2.781469979296066</c:v>
                </c:pt>
                <c:pt idx="101">
                  <c:v>2.7915113871635606</c:v>
                </c:pt>
                <c:pt idx="102">
                  <c:v>2.8015527950310557</c:v>
                </c:pt>
                <c:pt idx="103">
                  <c:v>2.8115942028985503</c:v>
                </c:pt>
                <c:pt idx="104">
                  <c:v>2.821635610766045</c:v>
                </c:pt>
                <c:pt idx="105">
                  <c:v>2.8316770186335405</c:v>
                </c:pt>
                <c:pt idx="106">
                  <c:v>2.8417184265010347</c:v>
                </c:pt>
                <c:pt idx="107">
                  <c:v>2.8517598343685298</c:v>
                </c:pt>
                <c:pt idx="108">
                  <c:v>2.8618012422360248</c:v>
                </c:pt>
                <c:pt idx="109">
                  <c:v>2.8718426501035195</c:v>
                </c:pt>
                <c:pt idx="110">
                  <c:v>2.8818840579710141</c:v>
                </c:pt>
                <c:pt idx="111">
                  <c:v>2.8919254658385092</c:v>
                </c:pt>
                <c:pt idx="112">
                  <c:v>2.9019668737060038</c:v>
                </c:pt>
                <c:pt idx="113">
                  <c:v>2.9120082815734989</c:v>
                </c:pt>
                <c:pt idx="114">
                  <c:v>2.9220496894409935</c:v>
                </c:pt>
                <c:pt idx="115">
                  <c:v>2.9320910973084882</c:v>
                </c:pt>
                <c:pt idx="116">
                  <c:v>2.9421325051759832</c:v>
                </c:pt>
                <c:pt idx="117">
                  <c:v>2.9521739130434779</c:v>
                </c:pt>
                <c:pt idx="118">
                  <c:v>2.9622153209109725</c:v>
                </c:pt>
                <c:pt idx="119">
                  <c:v>2.9722567287784676</c:v>
                </c:pt>
                <c:pt idx="120">
                  <c:v>2.9822981366459627</c:v>
                </c:pt>
                <c:pt idx="121">
                  <c:v>2.9923395445134569</c:v>
                </c:pt>
                <c:pt idx="122">
                  <c:v>3.0023809523809519</c:v>
                </c:pt>
                <c:pt idx="123">
                  <c:v>3.012422360248447</c:v>
                </c:pt>
                <c:pt idx="124">
                  <c:v>3.0224637681159416</c:v>
                </c:pt>
                <c:pt idx="125">
                  <c:v>3.0325051759834363</c:v>
                </c:pt>
                <c:pt idx="126">
                  <c:v>3.0425465838509314</c:v>
                </c:pt>
                <c:pt idx="127">
                  <c:v>3.052587991718426</c:v>
                </c:pt>
                <c:pt idx="128">
                  <c:v>3.0626293995859215</c:v>
                </c:pt>
                <c:pt idx="129">
                  <c:v>3.0726708074534157</c:v>
                </c:pt>
                <c:pt idx="130">
                  <c:v>3.0827122153209103</c:v>
                </c:pt>
                <c:pt idx="131">
                  <c:v>3.0927536231884059</c:v>
                </c:pt>
                <c:pt idx="132">
                  <c:v>3.1027950310559</c:v>
                </c:pt>
                <c:pt idx="133">
                  <c:v>3.1128364389233951</c:v>
                </c:pt>
                <c:pt idx="134">
                  <c:v>3.1228778467908902</c:v>
                </c:pt>
                <c:pt idx="135">
                  <c:v>3.1329192546583848</c:v>
                </c:pt>
                <c:pt idx="136">
                  <c:v>3.1429606625258795</c:v>
                </c:pt>
                <c:pt idx="137">
                  <c:v>3.1530020703933745</c:v>
                </c:pt>
                <c:pt idx="138">
                  <c:v>3.1630434782608692</c:v>
                </c:pt>
                <c:pt idx="139">
                  <c:v>3.1730848861283643</c:v>
                </c:pt>
                <c:pt idx="140">
                  <c:v>3.1831262939958589</c:v>
                </c:pt>
                <c:pt idx="141">
                  <c:v>3.1931677018633535</c:v>
                </c:pt>
                <c:pt idx="142">
                  <c:v>3.2032091097308486</c:v>
                </c:pt>
                <c:pt idx="143">
                  <c:v>3.2132505175983437</c:v>
                </c:pt>
                <c:pt idx="144">
                  <c:v>3.2232919254658379</c:v>
                </c:pt>
                <c:pt idx="145">
                  <c:v>3.2333333333333329</c:v>
                </c:pt>
                <c:pt idx="146">
                  <c:v>3.243374741200828</c:v>
                </c:pt>
                <c:pt idx="147">
                  <c:v>3.2534161490683222</c:v>
                </c:pt>
                <c:pt idx="148">
                  <c:v>3.2634575569358173</c:v>
                </c:pt>
                <c:pt idx="149">
                  <c:v>3.2734989648033124</c:v>
                </c:pt>
                <c:pt idx="150">
                  <c:v>3.283540372670807</c:v>
                </c:pt>
                <c:pt idx="151">
                  <c:v>3.2935817805383016</c:v>
                </c:pt>
                <c:pt idx="152">
                  <c:v>3.3036231884057967</c:v>
                </c:pt>
                <c:pt idx="153">
                  <c:v>3.3136645962732914</c:v>
                </c:pt>
                <c:pt idx="154">
                  <c:v>3.3237060041407869</c:v>
                </c:pt>
                <c:pt idx="155">
                  <c:v>3.3337474120082811</c:v>
                </c:pt>
                <c:pt idx="156">
                  <c:v>3.3437888198757757</c:v>
                </c:pt>
                <c:pt idx="157">
                  <c:v>3.3538302277432712</c:v>
                </c:pt>
                <c:pt idx="158">
                  <c:v>3.3638716356107654</c:v>
                </c:pt>
                <c:pt idx="159">
                  <c:v>3.3739130434782605</c:v>
                </c:pt>
                <c:pt idx="160">
                  <c:v>3.3839544513457556</c:v>
                </c:pt>
                <c:pt idx="161">
                  <c:v>3.3939958592132502</c:v>
                </c:pt>
                <c:pt idx="162">
                  <c:v>3.4040372670807448</c:v>
                </c:pt>
                <c:pt idx="163">
                  <c:v>3.4140786749482399</c:v>
                </c:pt>
                <c:pt idx="164">
                  <c:v>3.4241200828157345</c:v>
                </c:pt>
                <c:pt idx="165">
                  <c:v>3.4341614906832296</c:v>
                </c:pt>
                <c:pt idx="166">
                  <c:v>3.4442028985507243</c:v>
                </c:pt>
                <c:pt idx="167">
                  <c:v>3.4542443064182189</c:v>
                </c:pt>
                <c:pt idx="168">
                  <c:v>3.464285714285714</c:v>
                </c:pt>
                <c:pt idx="169">
                  <c:v>3.474327122153209</c:v>
                </c:pt>
                <c:pt idx="170">
                  <c:v>3.4843685300207032</c:v>
                </c:pt>
                <c:pt idx="171">
                  <c:v>3.4944099378881983</c:v>
                </c:pt>
                <c:pt idx="172">
                  <c:v>3.5044513457556934</c:v>
                </c:pt>
                <c:pt idx="173">
                  <c:v>3.5144927536231876</c:v>
                </c:pt>
                <c:pt idx="174">
                  <c:v>3.5245341614906827</c:v>
                </c:pt>
                <c:pt idx="175">
                  <c:v>3.5345755693581777</c:v>
                </c:pt>
                <c:pt idx="176">
                  <c:v>3.5446169772256724</c:v>
                </c:pt>
                <c:pt idx="177">
                  <c:v>3.554658385093167</c:v>
                </c:pt>
                <c:pt idx="178">
                  <c:v>3.5646997929606621</c:v>
                </c:pt>
                <c:pt idx="179">
                  <c:v>3.5747412008281567</c:v>
                </c:pt>
                <c:pt idx="180">
                  <c:v>3.5847826086956522</c:v>
                </c:pt>
                <c:pt idx="181">
                  <c:v>3.5948240165631464</c:v>
                </c:pt>
                <c:pt idx="182">
                  <c:v>3.6048654244306411</c:v>
                </c:pt>
                <c:pt idx="183">
                  <c:v>3.6149068322981366</c:v>
                </c:pt>
                <c:pt idx="184">
                  <c:v>3.6249482401656312</c:v>
                </c:pt>
                <c:pt idx="185">
                  <c:v>3.6349896480331259</c:v>
                </c:pt>
                <c:pt idx="186">
                  <c:v>3.6450310559006209</c:v>
                </c:pt>
                <c:pt idx="187">
                  <c:v>3.6550724637681156</c:v>
                </c:pt>
                <c:pt idx="188">
                  <c:v>3.6651138716356102</c:v>
                </c:pt>
                <c:pt idx="189">
                  <c:v>3.6751552795031053</c:v>
                </c:pt>
                <c:pt idx="190">
                  <c:v>3.6851966873705999</c:v>
                </c:pt>
                <c:pt idx="191">
                  <c:v>3.695238095238095</c:v>
                </c:pt>
                <c:pt idx="192">
                  <c:v>3.7052795031055896</c:v>
                </c:pt>
                <c:pt idx="193">
                  <c:v>3.7153209109730843</c:v>
                </c:pt>
                <c:pt idx="194">
                  <c:v>3.7253623188405793</c:v>
                </c:pt>
                <c:pt idx="195">
                  <c:v>3.7354037267080744</c:v>
                </c:pt>
                <c:pt idx="196">
                  <c:v>3.7454451345755686</c:v>
                </c:pt>
                <c:pt idx="197">
                  <c:v>3.7554865424430637</c:v>
                </c:pt>
                <c:pt idx="198">
                  <c:v>3.7655279503105588</c:v>
                </c:pt>
                <c:pt idx="199">
                  <c:v>3.7755693581780534</c:v>
                </c:pt>
                <c:pt idx="200">
                  <c:v>3.785610766045548</c:v>
                </c:pt>
                <c:pt idx="201">
                  <c:v>3.7956521739130431</c:v>
                </c:pt>
                <c:pt idx="202">
                  <c:v>3.8056935817805382</c:v>
                </c:pt>
                <c:pt idx="203">
                  <c:v>3.8157349896480324</c:v>
                </c:pt>
                <c:pt idx="204">
                  <c:v>3.8257763975155274</c:v>
                </c:pt>
                <c:pt idx="205">
                  <c:v>3.8358178053830225</c:v>
                </c:pt>
                <c:pt idx="206">
                  <c:v>3.8458592132505172</c:v>
                </c:pt>
                <c:pt idx="207">
                  <c:v>3.8559006211180118</c:v>
                </c:pt>
                <c:pt idx="208">
                  <c:v>3.8659420289855069</c:v>
                </c:pt>
                <c:pt idx="209">
                  <c:v>3.8759834368530015</c:v>
                </c:pt>
                <c:pt idx="210">
                  <c:v>3.8860248447204966</c:v>
                </c:pt>
                <c:pt idx="211">
                  <c:v>3.8960662525879912</c:v>
                </c:pt>
                <c:pt idx="212">
                  <c:v>3.9061076604554859</c:v>
                </c:pt>
                <c:pt idx="213">
                  <c:v>3.9161490683229809</c:v>
                </c:pt>
                <c:pt idx="214">
                  <c:v>3.926190476190476</c:v>
                </c:pt>
                <c:pt idx="215">
                  <c:v>3.9362318840579706</c:v>
                </c:pt>
                <c:pt idx="216">
                  <c:v>3.9462732919254653</c:v>
                </c:pt>
                <c:pt idx="217">
                  <c:v>3.9563146997929604</c:v>
                </c:pt>
                <c:pt idx="218">
                  <c:v>3.966356107660455</c:v>
                </c:pt>
                <c:pt idx="219">
                  <c:v>3.9763975155279496</c:v>
                </c:pt>
                <c:pt idx="220">
                  <c:v>3.9864389233954451</c:v>
                </c:pt>
                <c:pt idx="221">
                  <c:v>3.9964803312629398</c:v>
                </c:pt>
                <c:pt idx="222">
                  <c:v>4.0065217391304344</c:v>
                </c:pt>
                <c:pt idx="223">
                  <c:v>4.016563146997929</c:v>
                </c:pt>
                <c:pt idx="224">
                  <c:v>4.0266045548654237</c:v>
                </c:pt>
                <c:pt idx="225">
                  <c:v>4.0366459627329183</c:v>
                </c:pt>
                <c:pt idx="226">
                  <c:v>4.0466873706004138</c:v>
                </c:pt>
                <c:pt idx="227">
                  <c:v>4.0567287784679085</c:v>
                </c:pt>
                <c:pt idx="228">
                  <c:v>4.0667701863354031</c:v>
                </c:pt>
                <c:pt idx="229">
                  <c:v>4.0768115942028977</c:v>
                </c:pt>
                <c:pt idx="230">
                  <c:v>4.0868530020703933</c:v>
                </c:pt>
                <c:pt idx="231">
                  <c:v>4.0968944099378879</c:v>
                </c:pt>
                <c:pt idx="232">
                  <c:v>4.1069358178053825</c:v>
                </c:pt>
                <c:pt idx="233">
                  <c:v>4.1169772256728772</c:v>
                </c:pt>
                <c:pt idx="234">
                  <c:v>4.1270186335403718</c:v>
                </c:pt>
                <c:pt idx="235">
                  <c:v>4.1370600414078664</c:v>
                </c:pt>
                <c:pt idx="236">
                  <c:v>4.147101449275362</c:v>
                </c:pt>
                <c:pt idx="237">
                  <c:v>4.1571428571428575</c:v>
                </c:pt>
                <c:pt idx="238">
                  <c:v>4.1671842650103521</c:v>
                </c:pt>
                <c:pt idx="239">
                  <c:v>4.1772256728778459</c:v>
                </c:pt>
                <c:pt idx="240">
                  <c:v>4.1872670807453405</c:v>
                </c:pt>
                <c:pt idx="241">
                  <c:v>4.197308488612836</c:v>
                </c:pt>
                <c:pt idx="242">
                  <c:v>4.2073498964803306</c:v>
                </c:pt>
                <c:pt idx="243">
                  <c:v>4.2173913043478262</c:v>
                </c:pt>
                <c:pt idx="244">
                  <c:v>4.2274327122153208</c:v>
                </c:pt>
                <c:pt idx="245">
                  <c:v>4.2374741200828154</c:v>
                </c:pt>
                <c:pt idx="246">
                  <c:v>4.2475155279503092</c:v>
                </c:pt>
                <c:pt idx="247">
                  <c:v>4.2575569358178047</c:v>
                </c:pt>
                <c:pt idx="248">
                  <c:v>4.2675983436852993</c:v>
                </c:pt>
                <c:pt idx="249">
                  <c:v>4.2776397515527949</c:v>
                </c:pt>
                <c:pt idx="250">
                  <c:v>4.2876811594202895</c:v>
                </c:pt>
                <c:pt idx="251">
                  <c:v>4.2977225672877841</c:v>
                </c:pt>
                <c:pt idx="252">
                  <c:v>4.3077639751552788</c:v>
                </c:pt>
                <c:pt idx="253">
                  <c:v>4.3178053830227743</c:v>
                </c:pt>
                <c:pt idx="254">
                  <c:v>4.3278467908902689</c:v>
                </c:pt>
                <c:pt idx="255">
                  <c:v>4.3378881987577635</c:v>
                </c:pt>
                <c:pt idx="256">
                  <c:v>4.3479296066252582</c:v>
                </c:pt>
                <c:pt idx="257">
                  <c:v>4.3579710144927528</c:v>
                </c:pt>
                <c:pt idx="258">
                  <c:v>4.3680124223602474</c:v>
                </c:pt>
                <c:pt idx="259">
                  <c:v>4.378053830227743</c:v>
                </c:pt>
                <c:pt idx="260">
                  <c:v>4.3880952380952385</c:v>
                </c:pt>
                <c:pt idx="261">
                  <c:v>4.3981366459627322</c:v>
                </c:pt>
                <c:pt idx="262">
                  <c:v>4.4081780538302269</c:v>
                </c:pt>
                <c:pt idx="263">
                  <c:v>4.4182194616977215</c:v>
                </c:pt>
                <c:pt idx="264">
                  <c:v>4.4282608695652161</c:v>
                </c:pt>
                <c:pt idx="265">
                  <c:v>4.4383022774327117</c:v>
                </c:pt>
                <c:pt idx="266">
                  <c:v>4.4483436853002072</c:v>
                </c:pt>
                <c:pt idx="267">
                  <c:v>4.4583850931677018</c:v>
                </c:pt>
                <c:pt idx="268">
                  <c:v>4.4684265010351965</c:v>
                </c:pt>
                <c:pt idx="269">
                  <c:v>4.4784679089026902</c:v>
                </c:pt>
                <c:pt idx="270">
                  <c:v>4.4885093167701857</c:v>
                </c:pt>
                <c:pt idx="271">
                  <c:v>4.4985507246376804</c:v>
                </c:pt>
                <c:pt idx="272">
                  <c:v>4.5085921325051759</c:v>
                </c:pt>
                <c:pt idx="273">
                  <c:v>4.5186335403726705</c:v>
                </c:pt>
                <c:pt idx="274">
                  <c:v>4.5286749482401651</c:v>
                </c:pt>
                <c:pt idx="275">
                  <c:v>4.5387163561076598</c:v>
                </c:pt>
                <c:pt idx="276">
                  <c:v>4.5487577639751544</c:v>
                </c:pt>
                <c:pt idx="277">
                  <c:v>4.558799171842649</c:v>
                </c:pt>
                <c:pt idx="278">
                  <c:v>4.5688405797101446</c:v>
                </c:pt>
                <c:pt idx="279">
                  <c:v>4.5788819875776392</c:v>
                </c:pt>
                <c:pt idx="280">
                  <c:v>4.5889233954451338</c:v>
                </c:pt>
                <c:pt idx="281">
                  <c:v>4.5989648033126285</c:v>
                </c:pt>
                <c:pt idx="282">
                  <c:v>4.609006211180124</c:v>
                </c:pt>
                <c:pt idx="283">
                  <c:v>4.6190476190476195</c:v>
                </c:pt>
                <c:pt idx="284">
                  <c:v>4.6290890269151133</c:v>
                </c:pt>
                <c:pt idx="285">
                  <c:v>4.6391304347826079</c:v>
                </c:pt>
                <c:pt idx="286">
                  <c:v>4.6491718426501025</c:v>
                </c:pt>
                <c:pt idx="287">
                  <c:v>4.6592132505175972</c:v>
                </c:pt>
                <c:pt idx="288">
                  <c:v>4.6692546583850927</c:v>
                </c:pt>
                <c:pt idx="289">
                  <c:v>4.6792960662525882</c:v>
                </c:pt>
                <c:pt idx="290">
                  <c:v>4.6893374741200828</c:v>
                </c:pt>
                <c:pt idx="291">
                  <c:v>4.6993788819875766</c:v>
                </c:pt>
                <c:pt idx="292">
                  <c:v>4.7094202898550712</c:v>
                </c:pt>
                <c:pt idx="293">
                  <c:v>4.7194616977225667</c:v>
                </c:pt>
                <c:pt idx="294">
                  <c:v>4.7295031055900614</c:v>
                </c:pt>
                <c:pt idx="295">
                  <c:v>4.7395445134575569</c:v>
                </c:pt>
                <c:pt idx="296">
                  <c:v>4.7495859213250515</c:v>
                </c:pt>
                <c:pt idx="297">
                  <c:v>4.7596273291925462</c:v>
                </c:pt>
                <c:pt idx="298">
                  <c:v>4.7696687370600408</c:v>
                </c:pt>
                <c:pt idx="299">
                  <c:v>4.7797101449275354</c:v>
                </c:pt>
                <c:pt idx="300">
                  <c:v>4.7897515527950301</c:v>
                </c:pt>
                <c:pt idx="301">
                  <c:v>4.7997929606625256</c:v>
                </c:pt>
                <c:pt idx="302">
                  <c:v>4.8098343685300202</c:v>
                </c:pt>
                <c:pt idx="303">
                  <c:v>4.8198757763975149</c:v>
                </c:pt>
                <c:pt idx="304">
                  <c:v>4.8299171842650095</c:v>
                </c:pt>
                <c:pt idx="305">
                  <c:v>4.839958592132505</c:v>
                </c:pt>
                <c:pt idx="306">
                  <c:v>4.8499999999999996</c:v>
                </c:pt>
                <c:pt idx="307">
                  <c:v>4.8600414078674943</c:v>
                </c:pt>
                <c:pt idx="308">
                  <c:v>4.8700828157349889</c:v>
                </c:pt>
                <c:pt idx="309">
                  <c:v>4.8801242236024835</c:v>
                </c:pt>
                <c:pt idx="310">
                  <c:v>4.8901656314699782</c:v>
                </c:pt>
                <c:pt idx="311">
                  <c:v>4.9002070393374737</c:v>
                </c:pt>
                <c:pt idx="312">
                  <c:v>4.9102484472049692</c:v>
                </c:pt>
                <c:pt idx="313">
                  <c:v>4.9202898550724639</c:v>
                </c:pt>
                <c:pt idx="314">
                  <c:v>4.9303312629399576</c:v>
                </c:pt>
                <c:pt idx="315">
                  <c:v>4.9403726708074522</c:v>
                </c:pt>
                <c:pt idx="316">
                  <c:v>4.9504140786749469</c:v>
                </c:pt>
                <c:pt idx="317">
                  <c:v>4.9604554865424424</c:v>
                </c:pt>
                <c:pt idx="318">
                  <c:v>4.9704968944099379</c:v>
                </c:pt>
                <c:pt idx="319">
                  <c:v>4.9805383022774325</c:v>
                </c:pt>
                <c:pt idx="320">
                  <c:v>4.9905797101449272</c:v>
                </c:pt>
                <c:pt idx="321">
                  <c:v>5.0006211180124209</c:v>
                </c:pt>
                <c:pt idx="322">
                  <c:v>5.0106625258799165</c:v>
                </c:pt>
                <c:pt idx="323">
                  <c:v>5.0207039337474111</c:v>
                </c:pt>
                <c:pt idx="324">
                  <c:v>5.0307453416149066</c:v>
                </c:pt>
                <c:pt idx="325">
                  <c:v>5.0407867494824012</c:v>
                </c:pt>
                <c:pt idx="326">
                  <c:v>5.0508281573498959</c:v>
                </c:pt>
                <c:pt idx="327">
                  <c:v>5.0608695652173905</c:v>
                </c:pt>
                <c:pt idx="328">
                  <c:v>5.070910973084886</c:v>
                </c:pt>
                <c:pt idx="329">
                  <c:v>5.0809523809523798</c:v>
                </c:pt>
                <c:pt idx="330">
                  <c:v>5.0909937888198753</c:v>
                </c:pt>
                <c:pt idx="331">
                  <c:v>5.1010351966873699</c:v>
                </c:pt>
                <c:pt idx="332">
                  <c:v>5.1110766045548646</c:v>
                </c:pt>
                <c:pt idx="333">
                  <c:v>5.1211180124223592</c:v>
                </c:pt>
                <c:pt idx="334">
                  <c:v>5.1311594202898547</c:v>
                </c:pt>
                <c:pt idx="335">
                  <c:v>5.1412008281573502</c:v>
                </c:pt>
                <c:pt idx="336">
                  <c:v>5.151242236024844</c:v>
                </c:pt>
                <c:pt idx="337">
                  <c:v>5.1612836438923386</c:v>
                </c:pt>
                <c:pt idx="338">
                  <c:v>5.1713250517598333</c:v>
                </c:pt>
                <c:pt idx="339">
                  <c:v>5.1813664596273279</c:v>
                </c:pt>
                <c:pt idx="340">
                  <c:v>5.1914078674948234</c:v>
                </c:pt>
                <c:pt idx="341">
                  <c:v>5.2014492753623189</c:v>
                </c:pt>
                <c:pt idx="342">
                  <c:v>5.2114906832298136</c:v>
                </c:pt>
                <c:pt idx="343">
                  <c:v>5.2215320910973082</c:v>
                </c:pt>
                <c:pt idx="344">
                  <c:v>5.2315734989648019</c:v>
                </c:pt>
                <c:pt idx="345">
                  <c:v>5.2416149068322975</c:v>
                </c:pt>
                <c:pt idx="346">
                  <c:v>5.2516563146997921</c:v>
                </c:pt>
                <c:pt idx="347">
                  <c:v>5.2616977225672876</c:v>
                </c:pt>
                <c:pt idx="348">
                  <c:v>5.2717391304347823</c:v>
                </c:pt>
                <c:pt idx="349">
                  <c:v>5.2817805383022769</c:v>
                </c:pt>
                <c:pt idx="350">
                  <c:v>5.2918219461697715</c:v>
                </c:pt>
                <c:pt idx="351">
                  <c:v>5.3018633540372662</c:v>
                </c:pt>
                <c:pt idx="352">
                  <c:v>5.3119047619047608</c:v>
                </c:pt>
                <c:pt idx="353">
                  <c:v>5.3219461697722563</c:v>
                </c:pt>
                <c:pt idx="354">
                  <c:v>5.331987577639751</c:v>
                </c:pt>
                <c:pt idx="355">
                  <c:v>5.3420289855072456</c:v>
                </c:pt>
                <c:pt idx="356">
                  <c:v>5.3520703933747402</c:v>
                </c:pt>
                <c:pt idx="357">
                  <c:v>5.3621118012422357</c:v>
                </c:pt>
                <c:pt idx="358">
                  <c:v>5.3721532091097313</c:v>
                </c:pt>
                <c:pt idx="359">
                  <c:v>5.382194616977225</c:v>
                </c:pt>
                <c:pt idx="360">
                  <c:v>5.3922360248447196</c:v>
                </c:pt>
                <c:pt idx="361">
                  <c:v>5.4022774327122143</c:v>
                </c:pt>
                <c:pt idx="362">
                  <c:v>5.4123188405797089</c:v>
                </c:pt>
                <c:pt idx="363">
                  <c:v>5.4223602484472044</c:v>
                </c:pt>
                <c:pt idx="364">
                  <c:v>5.4324016563147</c:v>
                </c:pt>
                <c:pt idx="365">
                  <c:v>5.4424430641821946</c:v>
                </c:pt>
                <c:pt idx="366">
                  <c:v>5.4524844720496883</c:v>
                </c:pt>
                <c:pt idx="367">
                  <c:v>5.462525879917183</c:v>
                </c:pt>
                <c:pt idx="368">
                  <c:v>5.4725672877846776</c:v>
                </c:pt>
                <c:pt idx="369">
                  <c:v>5.4826086956521731</c:v>
                </c:pt>
                <c:pt idx="370">
                  <c:v>5.4926501035196686</c:v>
                </c:pt>
                <c:pt idx="371">
                  <c:v>5.5026915113871633</c:v>
                </c:pt>
                <c:pt idx="372">
                  <c:v>5.5127329192546579</c:v>
                </c:pt>
                <c:pt idx="373">
                  <c:v>5.5227743271221525</c:v>
                </c:pt>
                <c:pt idx="374">
                  <c:v>5.5328157349896472</c:v>
                </c:pt>
                <c:pt idx="375">
                  <c:v>5.5428571428571418</c:v>
                </c:pt>
                <c:pt idx="376">
                  <c:v>5.5528985507246373</c:v>
                </c:pt>
                <c:pt idx="377">
                  <c:v>5.562939958592132</c:v>
                </c:pt>
                <c:pt idx="378">
                  <c:v>5.5729813664596266</c:v>
                </c:pt>
                <c:pt idx="379">
                  <c:v>5.5830227743271212</c:v>
                </c:pt>
                <c:pt idx="380">
                  <c:v>5.5930641821946168</c:v>
                </c:pt>
                <c:pt idx="381">
                  <c:v>5.6031055900621105</c:v>
                </c:pt>
                <c:pt idx="382">
                  <c:v>5.613146997929606</c:v>
                </c:pt>
                <c:pt idx="383">
                  <c:v>5.6231884057971007</c:v>
                </c:pt>
                <c:pt idx="384">
                  <c:v>5.6332298136645953</c:v>
                </c:pt>
                <c:pt idx="385">
                  <c:v>5.6432712215320899</c:v>
                </c:pt>
                <c:pt idx="386">
                  <c:v>5.6533126293995855</c:v>
                </c:pt>
                <c:pt idx="387">
                  <c:v>5.663354037267081</c:v>
                </c:pt>
                <c:pt idx="388">
                  <c:v>5.6733954451345756</c:v>
                </c:pt>
                <c:pt idx="389">
                  <c:v>5.6834368530020694</c:v>
                </c:pt>
                <c:pt idx="390">
                  <c:v>5.693478260869564</c:v>
                </c:pt>
                <c:pt idx="391">
                  <c:v>5.7035196687370586</c:v>
                </c:pt>
                <c:pt idx="392">
                  <c:v>5.7135610766045541</c:v>
                </c:pt>
                <c:pt idx="393">
                  <c:v>5.7236024844720497</c:v>
                </c:pt>
                <c:pt idx="394">
                  <c:v>5.7336438923395443</c:v>
                </c:pt>
                <c:pt idx="395">
                  <c:v>5.7436853002070389</c:v>
                </c:pt>
                <c:pt idx="396">
                  <c:v>5.7537267080745327</c:v>
                </c:pt>
                <c:pt idx="397">
                  <c:v>5.7637681159420282</c:v>
                </c:pt>
                <c:pt idx="398">
                  <c:v>5.7738095238095228</c:v>
                </c:pt>
                <c:pt idx="399">
                  <c:v>5.7838509316770175</c:v>
                </c:pt>
                <c:pt idx="400">
                  <c:v>5.793892339544513</c:v>
                </c:pt>
                <c:pt idx="401">
                  <c:v>5.8039337474120076</c:v>
                </c:pt>
                <c:pt idx="402">
                  <c:v>5.8139751552795031</c:v>
                </c:pt>
                <c:pt idx="403">
                  <c:v>5.8240165631469978</c:v>
                </c:pt>
                <c:pt idx="404">
                  <c:v>5.8340579710144915</c:v>
                </c:pt>
                <c:pt idx="405">
                  <c:v>5.8440993788819871</c:v>
                </c:pt>
                <c:pt idx="406">
                  <c:v>5.8541407867494817</c:v>
                </c:pt>
                <c:pt idx="407">
                  <c:v>5.8641821946169763</c:v>
                </c:pt>
                <c:pt idx="408">
                  <c:v>5.8742236024844718</c:v>
                </c:pt>
                <c:pt idx="409">
                  <c:v>5.8842650103519665</c:v>
                </c:pt>
                <c:pt idx="410">
                  <c:v>5.8943064182194611</c:v>
                </c:pt>
                <c:pt idx="411">
                  <c:v>5.9043478260869557</c:v>
                </c:pt>
                <c:pt idx="412">
                  <c:v>5.9143892339544504</c:v>
                </c:pt>
                <c:pt idx="413">
                  <c:v>5.924430641821945</c:v>
                </c:pt>
                <c:pt idx="414">
                  <c:v>5.9344720496894405</c:v>
                </c:pt>
                <c:pt idx="415">
                  <c:v>5.9445134575569352</c:v>
                </c:pt>
                <c:pt idx="416">
                  <c:v>5.9545548654244298</c:v>
                </c:pt>
                <c:pt idx="417">
                  <c:v>5.9645962732919253</c:v>
                </c:pt>
                <c:pt idx="418">
                  <c:v>5.97463768115942</c:v>
                </c:pt>
                <c:pt idx="419">
                  <c:v>5.9846790890269137</c:v>
                </c:pt>
                <c:pt idx="420">
                  <c:v>5.9947204968944092</c:v>
                </c:pt>
                <c:pt idx="421">
                  <c:v>6.0047619047619039</c:v>
                </c:pt>
                <c:pt idx="422">
                  <c:v>6.0148033126293985</c:v>
                </c:pt>
                <c:pt idx="423">
                  <c:v>6.024844720496894</c:v>
                </c:pt>
                <c:pt idx="424">
                  <c:v>6.0348861283643886</c:v>
                </c:pt>
                <c:pt idx="425">
                  <c:v>6.0449275362318833</c:v>
                </c:pt>
                <c:pt idx="426">
                  <c:v>6.0549689440993779</c:v>
                </c:pt>
                <c:pt idx="427">
                  <c:v>6.0650103519668725</c:v>
                </c:pt>
                <c:pt idx="428">
                  <c:v>6.0750517598343681</c:v>
                </c:pt>
                <c:pt idx="429">
                  <c:v>6.0850931677018627</c:v>
                </c:pt>
                <c:pt idx="430">
                  <c:v>6.0951345755693573</c:v>
                </c:pt>
                <c:pt idx="431">
                  <c:v>6.1051759834368529</c:v>
                </c:pt>
                <c:pt idx="432">
                  <c:v>6.1152173913043475</c:v>
                </c:pt>
                <c:pt idx="433">
                  <c:v>6.1252587991718421</c:v>
                </c:pt>
                <c:pt idx="434">
                  <c:v>6.1353002070393368</c:v>
                </c:pt>
                <c:pt idx="435">
                  <c:v>6.1453416149068314</c:v>
                </c:pt>
                <c:pt idx="436">
                  <c:v>6.155383022774326</c:v>
                </c:pt>
                <c:pt idx="437">
                  <c:v>6.1654244306418216</c:v>
                </c:pt>
                <c:pt idx="438">
                  <c:v>6.1754658385093162</c:v>
                </c:pt>
                <c:pt idx="439">
                  <c:v>6.1855072463768108</c:v>
                </c:pt>
                <c:pt idx="440">
                  <c:v>6.1955486542443063</c:v>
                </c:pt>
                <c:pt idx="441">
                  <c:v>6.2055900621118001</c:v>
                </c:pt>
                <c:pt idx="442">
                  <c:v>6.2156314699792947</c:v>
                </c:pt>
                <c:pt idx="443">
                  <c:v>6.2256728778467902</c:v>
                </c:pt>
                <c:pt idx="444">
                  <c:v>6.2357142857142849</c:v>
                </c:pt>
                <c:pt idx="445">
                  <c:v>6.2457556935817795</c:v>
                </c:pt>
                <c:pt idx="446">
                  <c:v>6.255797101449275</c:v>
                </c:pt>
                <c:pt idx="447">
                  <c:v>6.2658385093167697</c:v>
                </c:pt>
                <c:pt idx="448">
                  <c:v>6.2758799171842643</c:v>
                </c:pt>
                <c:pt idx="449">
                  <c:v>6.2859213250517589</c:v>
                </c:pt>
                <c:pt idx="450">
                  <c:v>6.2959627329192536</c:v>
                </c:pt>
                <c:pt idx="451">
                  <c:v>6.3060041407867482</c:v>
                </c:pt>
                <c:pt idx="452">
                  <c:v>6.3160455486542437</c:v>
                </c:pt>
                <c:pt idx="453">
                  <c:v>6.3260869565217384</c:v>
                </c:pt>
                <c:pt idx="454">
                  <c:v>6.3361283643892339</c:v>
                </c:pt>
                <c:pt idx="455">
                  <c:v>6.3461697722567285</c:v>
                </c:pt>
                <c:pt idx="456">
                  <c:v>6.3562111801242223</c:v>
                </c:pt>
                <c:pt idx="457">
                  <c:v>6.3662525879917178</c:v>
                </c:pt>
                <c:pt idx="458">
                  <c:v>6.3762939958592124</c:v>
                </c:pt>
                <c:pt idx="459">
                  <c:v>6.386335403726707</c:v>
                </c:pt>
                <c:pt idx="460">
                  <c:v>6.3963768115942026</c:v>
                </c:pt>
                <c:pt idx="461">
                  <c:v>6.4064182194616972</c:v>
                </c:pt>
                <c:pt idx="462">
                  <c:v>6.4164596273291918</c:v>
                </c:pt>
                <c:pt idx="463">
                  <c:v>6.4265010351966874</c:v>
                </c:pt>
                <c:pt idx="464">
                  <c:v>6.4365424430641811</c:v>
                </c:pt>
                <c:pt idx="465">
                  <c:v>6.4465838509316757</c:v>
                </c:pt>
              </c:numCache>
            </c:numRef>
          </c:xVal>
          <c:yVal>
            <c:numRef>
              <c:f>'WAG followed by co-injection 80'!$O$453:$O$918</c:f>
              <c:numCache>
                <c:formatCode>0.00E+00</c:formatCode>
                <c:ptCount val="466"/>
                <c:pt idx="0">
                  <c:v>2.7880295250320937</c:v>
                </c:pt>
                <c:pt idx="1">
                  <c:v>8.7451861360718866</c:v>
                </c:pt>
                <c:pt idx="2">
                  <c:v>12.965340179717586</c:v>
                </c:pt>
                <c:pt idx="3">
                  <c:v>2.4831514762516038</c:v>
                </c:pt>
                <c:pt idx="4">
                  <c:v>10.241495507060353</c:v>
                </c:pt>
                <c:pt idx="5">
                  <c:v>9.0059370988446918</c:v>
                </c:pt>
                <c:pt idx="6">
                  <c:v>12.223202824133523</c:v>
                </c:pt>
                <c:pt idx="7">
                  <c:v>12.495988446726582</c:v>
                </c:pt>
                <c:pt idx="8">
                  <c:v>8.6729781771501901</c:v>
                </c:pt>
                <c:pt idx="9">
                  <c:v>6.6551668806161706</c:v>
                </c:pt>
                <c:pt idx="10">
                  <c:v>6.0494223363286377</c:v>
                </c:pt>
                <c:pt idx="11">
                  <c:v>3.6585365853658502</c:v>
                </c:pt>
                <c:pt idx="12">
                  <c:v>1.2556161745828083</c:v>
                </c:pt>
                <c:pt idx="13">
                  <c:v>0.52952503209241786</c:v>
                </c:pt>
                <c:pt idx="14">
                  <c:v>0.24871630295252217</c:v>
                </c:pt>
                <c:pt idx="15">
                  <c:v>5.5038510911424909</c:v>
                </c:pt>
                <c:pt idx="16">
                  <c:v>2.2264120667522453</c:v>
                </c:pt>
                <c:pt idx="17">
                  <c:v>7.4695121951219594</c:v>
                </c:pt>
                <c:pt idx="18">
                  <c:v>11.07589858793326</c:v>
                </c:pt>
                <c:pt idx="19">
                  <c:v>9.5234274711168272</c:v>
                </c:pt>
                <c:pt idx="20">
                  <c:v>3.7106867779204284</c:v>
                </c:pt>
                <c:pt idx="21">
                  <c:v>11.958440308087299</c:v>
                </c:pt>
                <c:pt idx="22">
                  <c:v>10.899390243902435</c:v>
                </c:pt>
                <c:pt idx="23">
                  <c:v>10.389922978177164</c:v>
                </c:pt>
                <c:pt idx="24">
                  <c:v>10.097079589216959</c:v>
                </c:pt>
                <c:pt idx="25">
                  <c:v>7.4534659820282583</c:v>
                </c:pt>
                <c:pt idx="26">
                  <c:v>5.4557124518613591</c:v>
                </c:pt>
                <c:pt idx="27">
                  <c:v>6.699293966623884</c:v>
                </c:pt>
                <c:pt idx="28">
                  <c:v>8.5726893453145081</c:v>
                </c:pt>
                <c:pt idx="29">
                  <c:v>8.2718228498074655</c:v>
                </c:pt>
                <c:pt idx="30">
                  <c:v>5.0946726572529011</c:v>
                </c:pt>
                <c:pt idx="31">
                  <c:v>10.149229781771508</c:v>
                </c:pt>
                <c:pt idx="32">
                  <c:v>9.2466302952503199</c:v>
                </c:pt>
                <c:pt idx="33">
                  <c:v>6.2299422336328805</c:v>
                </c:pt>
                <c:pt idx="34">
                  <c:v>5.1949614890885822</c:v>
                </c:pt>
                <c:pt idx="35">
                  <c:v>10.24550706033377</c:v>
                </c:pt>
                <c:pt idx="36">
                  <c:v>10.297657252888319</c:v>
                </c:pt>
                <c:pt idx="37">
                  <c:v>8.7732670089858988</c:v>
                </c:pt>
                <c:pt idx="38">
                  <c:v>3.1972079589217115</c:v>
                </c:pt>
                <c:pt idx="39">
                  <c:v>5.9892490372272231</c:v>
                </c:pt>
                <c:pt idx="40">
                  <c:v>2.8482028241335082</c:v>
                </c:pt>
                <c:pt idx="41">
                  <c:v>7.1485879332477689</c:v>
                </c:pt>
                <c:pt idx="42">
                  <c:v>12.431803594351749</c:v>
                </c:pt>
                <c:pt idx="43">
                  <c:v>11.152118100128375</c:v>
                </c:pt>
                <c:pt idx="44">
                  <c:v>10.486200256739428</c:v>
                </c:pt>
                <c:pt idx="45">
                  <c:v>10.718870346598221</c:v>
                </c:pt>
                <c:pt idx="46">
                  <c:v>7.8185173299101347</c:v>
                </c:pt>
                <c:pt idx="47">
                  <c:v>7.3531771501925487</c:v>
                </c:pt>
                <c:pt idx="48">
                  <c:v>11.982509627727865</c:v>
                </c:pt>
                <c:pt idx="49">
                  <c:v>11.091944801026962</c:v>
                </c:pt>
                <c:pt idx="50">
                  <c:v>5.5359435173299207</c:v>
                </c:pt>
                <c:pt idx="51">
                  <c:v>3.2132541720154126</c:v>
                </c:pt>
                <c:pt idx="52">
                  <c:v>2.2384467265725285</c:v>
                </c:pt>
                <c:pt idx="53">
                  <c:v>1.7089216944801107</c:v>
                </c:pt>
                <c:pt idx="54">
                  <c:v>1.6647946084723972</c:v>
                </c:pt>
                <c:pt idx="55">
                  <c:v>9.6879011553273404</c:v>
                </c:pt>
                <c:pt idx="56">
                  <c:v>11.521181001283697</c:v>
                </c:pt>
                <c:pt idx="57">
                  <c:v>11.292522464698353</c:v>
                </c:pt>
                <c:pt idx="58">
                  <c:v>9.8603979460847189</c:v>
                </c:pt>
                <c:pt idx="59">
                  <c:v>4.9301989730423594</c:v>
                </c:pt>
                <c:pt idx="60">
                  <c:v>3.5221437740693204</c:v>
                </c:pt>
                <c:pt idx="61">
                  <c:v>4.6012516046213037</c:v>
                </c:pt>
                <c:pt idx="62">
                  <c:v>13.819801026957641</c:v>
                </c:pt>
                <c:pt idx="63">
                  <c:v>13.117779204107844</c:v>
                </c:pt>
                <c:pt idx="64">
                  <c:v>11.312580231065471</c:v>
                </c:pt>
                <c:pt idx="65">
                  <c:v>10.867297817715032</c:v>
                </c:pt>
                <c:pt idx="66">
                  <c:v>9.3469191270860019</c:v>
                </c:pt>
                <c:pt idx="67">
                  <c:v>11.966463414634164</c:v>
                </c:pt>
                <c:pt idx="68">
                  <c:v>5.3714698331193791</c:v>
                </c:pt>
                <c:pt idx="69">
                  <c:v>3.9914955070603524</c:v>
                </c:pt>
                <c:pt idx="70">
                  <c:v>12.363607188703471</c:v>
                </c:pt>
                <c:pt idx="71">
                  <c:v>11.039794608472411</c:v>
                </c:pt>
                <c:pt idx="72">
                  <c:v>11.589377406931977</c:v>
                </c:pt>
                <c:pt idx="73">
                  <c:v>12.933247753530184</c:v>
                </c:pt>
                <c:pt idx="74">
                  <c:v>11.581354300385112</c:v>
                </c:pt>
                <c:pt idx="75">
                  <c:v>9.2025032092426358</c:v>
                </c:pt>
                <c:pt idx="76">
                  <c:v>9.6076700898588072</c:v>
                </c:pt>
                <c:pt idx="77">
                  <c:v>8.0391527599486725</c:v>
                </c:pt>
                <c:pt idx="78">
                  <c:v>13.298299101412088</c:v>
                </c:pt>
                <c:pt idx="79">
                  <c:v>13.314345314505788</c:v>
                </c:pt>
                <c:pt idx="80">
                  <c:v>12.034659820282414</c:v>
                </c:pt>
                <c:pt idx="81">
                  <c:v>11.58536585365853</c:v>
                </c:pt>
                <c:pt idx="82">
                  <c:v>10.07702182284981</c:v>
                </c:pt>
                <c:pt idx="83">
                  <c:v>10.458119383825416</c:v>
                </c:pt>
                <c:pt idx="84">
                  <c:v>12.564184852374833</c:v>
                </c:pt>
                <c:pt idx="85">
                  <c:v>12.548138639281131</c:v>
                </c:pt>
                <c:pt idx="86">
                  <c:v>10.133183568677806</c:v>
                </c:pt>
                <c:pt idx="87">
                  <c:v>9.8122593068035879</c:v>
                </c:pt>
                <c:pt idx="88">
                  <c:v>11.477053915276013</c:v>
                </c:pt>
                <c:pt idx="89">
                  <c:v>10.189345314505774</c:v>
                </c:pt>
                <c:pt idx="90">
                  <c:v>10.113125802310659</c:v>
                </c:pt>
                <c:pt idx="91">
                  <c:v>8.3480423620025803</c:v>
                </c:pt>
                <c:pt idx="92">
                  <c:v>3.9794608472400697</c:v>
                </c:pt>
                <c:pt idx="93">
                  <c:v>3.0768613607188828</c:v>
                </c:pt>
                <c:pt idx="94">
                  <c:v>2.663671373555847</c:v>
                </c:pt>
                <c:pt idx="95">
                  <c:v>7.7904364569961508</c:v>
                </c:pt>
                <c:pt idx="96">
                  <c:v>13.679396662387692</c:v>
                </c:pt>
                <c:pt idx="97">
                  <c:v>13.43068035943517</c:v>
                </c:pt>
                <c:pt idx="98">
                  <c:v>11.16014120667524</c:v>
                </c:pt>
                <c:pt idx="99">
                  <c:v>14.959082156611037</c:v>
                </c:pt>
                <c:pt idx="100">
                  <c:v>16.026155327342767</c:v>
                </c:pt>
                <c:pt idx="101">
                  <c:v>15.689184852374847</c:v>
                </c:pt>
                <c:pt idx="102">
                  <c:v>15.071405648267001</c:v>
                </c:pt>
                <c:pt idx="103">
                  <c:v>14.156771501925562</c:v>
                </c:pt>
                <c:pt idx="104">
                  <c:v>10.000802310654695</c:v>
                </c:pt>
                <c:pt idx="105">
                  <c:v>10.831193838254185</c:v>
                </c:pt>
                <c:pt idx="106">
                  <c:v>14.626123234916564</c:v>
                </c:pt>
                <c:pt idx="107">
                  <c:v>15.179717586649549</c:v>
                </c:pt>
                <c:pt idx="108">
                  <c:v>14.493741976893453</c:v>
                </c:pt>
                <c:pt idx="109">
                  <c:v>14.253048780487823</c:v>
                </c:pt>
                <c:pt idx="110">
                  <c:v>5.2792041078305623</c:v>
                </c:pt>
                <c:pt idx="111">
                  <c:v>5.7405327342747299</c:v>
                </c:pt>
                <c:pt idx="112">
                  <c:v>13.843870346598207</c:v>
                </c:pt>
                <c:pt idx="113">
                  <c:v>16.170571245186132</c:v>
                </c:pt>
                <c:pt idx="114">
                  <c:v>15.5648267008986</c:v>
                </c:pt>
                <c:pt idx="115">
                  <c:v>15.255937098844692</c:v>
                </c:pt>
                <c:pt idx="116">
                  <c:v>9.0099486521181102</c:v>
                </c:pt>
                <c:pt idx="117">
                  <c:v>4.9863607188703556</c:v>
                </c:pt>
                <c:pt idx="118">
                  <c:v>9.980744544287548</c:v>
                </c:pt>
                <c:pt idx="119">
                  <c:v>18.01989730423622</c:v>
                </c:pt>
                <c:pt idx="120">
                  <c:v>16.844512195121947</c:v>
                </c:pt>
                <c:pt idx="121">
                  <c:v>13.707477535301676</c:v>
                </c:pt>
                <c:pt idx="122">
                  <c:v>15.408376123234923</c:v>
                </c:pt>
                <c:pt idx="123">
                  <c:v>15.263960205391529</c:v>
                </c:pt>
                <c:pt idx="124">
                  <c:v>15.941912708600787</c:v>
                </c:pt>
                <c:pt idx="125">
                  <c:v>16.254813863928113</c:v>
                </c:pt>
                <c:pt idx="126">
                  <c:v>6.1577342747111841</c:v>
                </c:pt>
                <c:pt idx="127">
                  <c:v>3.4740051347881891</c:v>
                </c:pt>
                <c:pt idx="128">
                  <c:v>2.5914634146341498</c:v>
                </c:pt>
                <c:pt idx="129">
                  <c:v>2.0017650834403176</c:v>
                </c:pt>
                <c:pt idx="130">
                  <c:v>1.9696726572528871</c:v>
                </c:pt>
                <c:pt idx="131">
                  <c:v>2.1181001283696999</c:v>
                </c:pt>
                <c:pt idx="132">
                  <c:v>14.529845956354302</c:v>
                </c:pt>
                <c:pt idx="133">
                  <c:v>16.379172015404361</c:v>
                </c:pt>
                <c:pt idx="134">
                  <c:v>16.856546854942227</c:v>
                </c:pt>
                <c:pt idx="135">
                  <c:v>19.111039794608487</c:v>
                </c:pt>
                <c:pt idx="136">
                  <c:v>21.91511553273428</c:v>
                </c:pt>
                <c:pt idx="137">
                  <c:v>20.860077021822864</c:v>
                </c:pt>
                <c:pt idx="138">
                  <c:v>19.728818998716303</c:v>
                </c:pt>
                <c:pt idx="139">
                  <c:v>19.074935815147636</c:v>
                </c:pt>
                <c:pt idx="140">
                  <c:v>18.17233632862645</c:v>
                </c:pt>
                <c:pt idx="141">
                  <c:v>18.328786906290127</c:v>
                </c:pt>
                <c:pt idx="142">
                  <c:v>17.935654685494239</c:v>
                </c:pt>
                <c:pt idx="143">
                  <c:v>18.806161745827996</c:v>
                </c:pt>
                <c:pt idx="144">
                  <c:v>18.380937098844676</c:v>
                </c:pt>
                <c:pt idx="145">
                  <c:v>18.328786906290127</c:v>
                </c:pt>
                <c:pt idx="146">
                  <c:v>18.50930680359437</c:v>
                </c:pt>
                <c:pt idx="147">
                  <c:v>18.433087291399229</c:v>
                </c:pt>
                <c:pt idx="148">
                  <c:v>19.335686777920415</c:v>
                </c:pt>
                <c:pt idx="149">
                  <c:v>19.323652118100132</c:v>
                </c:pt>
                <c:pt idx="150">
                  <c:v>18.910462130937095</c:v>
                </c:pt>
                <c:pt idx="151">
                  <c:v>19.929396662387692</c:v>
                </c:pt>
                <c:pt idx="152">
                  <c:v>20.527118100128391</c:v>
                </c:pt>
                <c:pt idx="153">
                  <c:v>19.624518613607204</c:v>
                </c:pt>
                <c:pt idx="154">
                  <c:v>20.178112965340187</c:v>
                </c:pt>
                <c:pt idx="155">
                  <c:v>19.893292682926845</c:v>
                </c:pt>
                <c:pt idx="156">
                  <c:v>18.312740693196428</c:v>
                </c:pt>
                <c:pt idx="157">
                  <c:v>19.909338896020547</c:v>
                </c:pt>
                <c:pt idx="158">
                  <c:v>21.08873555840821</c:v>
                </c:pt>
                <c:pt idx="159">
                  <c:v>19.448010269576379</c:v>
                </c:pt>
                <c:pt idx="160">
                  <c:v>20.551187419768954</c:v>
                </c:pt>
                <c:pt idx="161">
                  <c:v>17.915596919127093</c:v>
                </c:pt>
                <c:pt idx="162">
                  <c:v>16.266848523748397</c:v>
                </c:pt>
                <c:pt idx="163">
                  <c:v>20.286424903722732</c:v>
                </c:pt>
                <c:pt idx="164">
                  <c:v>22.82974967907575</c:v>
                </c:pt>
                <c:pt idx="165">
                  <c:v>21.830872913992302</c:v>
                </c:pt>
                <c:pt idx="166">
                  <c:v>21.626283697047491</c:v>
                </c:pt>
                <c:pt idx="167">
                  <c:v>21.409659820282428</c:v>
                </c:pt>
                <c:pt idx="168">
                  <c:v>21.521983311938392</c:v>
                </c:pt>
                <c:pt idx="169">
                  <c:v>21.879011553273433</c:v>
                </c:pt>
                <c:pt idx="170">
                  <c:v>22.284178433889604</c:v>
                </c:pt>
                <c:pt idx="171">
                  <c:v>22.10365853658536</c:v>
                </c:pt>
                <c:pt idx="172">
                  <c:v>21.160943517329908</c:v>
                </c:pt>
                <c:pt idx="173">
                  <c:v>20.992458279845977</c:v>
                </c:pt>
                <c:pt idx="174">
                  <c:v>21.895057766367135</c:v>
                </c:pt>
                <c:pt idx="175">
                  <c:v>22.536906290115542</c:v>
                </c:pt>
                <c:pt idx="176">
                  <c:v>23.26700898587935</c:v>
                </c:pt>
                <c:pt idx="177">
                  <c:v>23.387355584082151</c:v>
                </c:pt>
                <c:pt idx="178">
                  <c:v>23.359274711168169</c:v>
                </c:pt>
                <c:pt idx="179">
                  <c:v>22.721437740693204</c:v>
                </c:pt>
                <c:pt idx="180">
                  <c:v>23.700256739409507</c:v>
                </c:pt>
                <c:pt idx="181">
                  <c:v>22.753530166880637</c:v>
                </c:pt>
                <c:pt idx="182">
                  <c:v>22.597079589216957</c:v>
                </c:pt>
                <c:pt idx="183">
                  <c:v>22.72946084724007</c:v>
                </c:pt>
                <c:pt idx="184">
                  <c:v>23.062419768934543</c:v>
                </c:pt>
                <c:pt idx="185">
                  <c:v>23.363286264441587</c:v>
                </c:pt>
                <c:pt idx="186">
                  <c:v>23.720314505776656</c:v>
                </c:pt>
                <c:pt idx="187">
                  <c:v>23.888799743260588</c:v>
                </c:pt>
                <c:pt idx="188">
                  <c:v>24.330070603337635</c:v>
                </c:pt>
                <c:pt idx="189">
                  <c:v>24.097400513478814</c:v>
                </c:pt>
                <c:pt idx="190">
                  <c:v>24.434370988446734</c:v>
                </c:pt>
                <c:pt idx="191">
                  <c:v>24.362163029525036</c:v>
                </c:pt>
                <c:pt idx="192">
                  <c:v>24.081354300385112</c:v>
                </c:pt>
                <c:pt idx="193">
                  <c:v>24.518613607188712</c:v>
                </c:pt>
                <c:pt idx="194">
                  <c:v>24.486521181001283</c:v>
                </c:pt>
                <c:pt idx="195">
                  <c:v>23.860718870346602</c:v>
                </c:pt>
                <c:pt idx="196">
                  <c:v>24.386232349165603</c:v>
                </c:pt>
                <c:pt idx="197">
                  <c:v>24.49053273427473</c:v>
                </c:pt>
                <c:pt idx="198">
                  <c:v>23.74438382541722</c:v>
                </c:pt>
                <c:pt idx="199">
                  <c:v>22.737483953786906</c:v>
                </c:pt>
                <c:pt idx="200">
                  <c:v>24.097400513478814</c:v>
                </c:pt>
                <c:pt idx="201">
                  <c:v>25.216623876765091</c:v>
                </c:pt>
                <c:pt idx="202">
                  <c:v>26.203465982028259</c:v>
                </c:pt>
                <c:pt idx="203">
                  <c:v>26.167362002567408</c:v>
                </c:pt>
                <c:pt idx="204">
                  <c:v>25.252727856225942</c:v>
                </c:pt>
                <c:pt idx="205">
                  <c:v>25.782252888318357</c:v>
                </c:pt>
                <c:pt idx="206">
                  <c:v>25.653883183568691</c:v>
                </c:pt>
                <c:pt idx="207">
                  <c:v>20.302471116816434</c:v>
                </c:pt>
                <c:pt idx="208">
                  <c:v>11.284499358151487</c:v>
                </c:pt>
                <c:pt idx="209">
                  <c:v>6.9921373555840916</c:v>
                </c:pt>
                <c:pt idx="210">
                  <c:v>5.2029845956354475</c:v>
                </c:pt>
                <c:pt idx="211">
                  <c:v>4.432766367137372</c:v>
                </c:pt>
                <c:pt idx="212">
                  <c:v>3.4338896020539225</c:v>
                </c:pt>
                <c:pt idx="213">
                  <c:v>3.1169768934531494</c:v>
                </c:pt>
                <c:pt idx="214">
                  <c:v>2.8120988446726596</c:v>
                </c:pt>
                <c:pt idx="215">
                  <c:v>2.6034980744544325</c:v>
                </c:pt>
                <c:pt idx="216">
                  <c:v>2.5994865211810145</c:v>
                </c:pt>
                <c:pt idx="217">
                  <c:v>13.571084724005146</c:v>
                </c:pt>
                <c:pt idx="218">
                  <c:v>27.735879332477545</c:v>
                </c:pt>
                <c:pt idx="219">
                  <c:v>30.628209242618738</c:v>
                </c:pt>
                <c:pt idx="220">
                  <c:v>32.373234916559696</c:v>
                </c:pt>
                <c:pt idx="221">
                  <c:v>32.862644415917849</c:v>
                </c:pt>
                <c:pt idx="222">
                  <c:v>33.444319640564842</c:v>
                </c:pt>
                <c:pt idx="223">
                  <c:v>33.596758664955075</c:v>
                </c:pt>
                <c:pt idx="224">
                  <c:v>33.143453145057769</c:v>
                </c:pt>
                <c:pt idx="225">
                  <c:v>32.734274711168183</c:v>
                </c:pt>
                <c:pt idx="226">
                  <c:v>31.883825417201546</c:v>
                </c:pt>
                <c:pt idx="227">
                  <c:v>31.919929396662393</c:v>
                </c:pt>
                <c:pt idx="228">
                  <c:v>30.953145057766374</c:v>
                </c:pt>
                <c:pt idx="229">
                  <c:v>30.560012836970486</c:v>
                </c:pt>
                <c:pt idx="230">
                  <c:v>30.30327342747113</c:v>
                </c:pt>
                <c:pt idx="231">
                  <c:v>31.085526315789487</c:v>
                </c:pt>
                <c:pt idx="232">
                  <c:v>30.343388960205395</c:v>
                </c:pt>
                <c:pt idx="233">
                  <c:v>31.09756097560977</c:v>
                </c:pt>
                <c:pt idx="234">
                  <c:v>31.984114249037226</c:v>
                </c:pt>
                <c:pt idx="235">
                  <c:v>31.133664955070618</c:v>
                </c:pt>
                <c:pt idx="236">
                  <c:v>30.905006418485243</c:v>
                </c:pt>
                <c:pt idx="237">
                  <c:v>30.387516046213108</c:v>
                </c:pt>
                <c:pt idx="238">
                  <c:v>30.47175866495509</c:v>
                </c:pt>
                <c:pt idx="239">
                  <c:v>28.313543003851095</c:v>
                </c:pt>
                <c:pt idx="240">
                  <c:v>29.176026957638012</c:v>
                </c:pt>
                <c:pt idx="241">
                  <c:v>28.774871630295262</c:v>
                </c:pt>
                <c:pt idx="242">
                  <c:v>28.084884467265748</c:v>
                </c:pt>
                <c:pt idx="243">
                  <c:v>27.956514762516054</c:v>
                </c:pt>
                <c:pt idx="244">
                  <c:v>28.554236200256749</c:v>
                </c:pt>
                <c:pt idx="245">
                  <c:v>30.267169448010279</c:v>
                </c:pt>
                <c:pt idx="246">
                  <c:v>29.789794608472413</c:v>
                </c:pt>
                <c:pt idx="247">
                  <c:v>28.855102695763822</c:v>
                </c:pt>
                <c:pt idx="248">
                  <c:v>29.693517329910147</c:v>
                </c:pt>
                <c:pt idx="249">
                  <c:v>29.621309370988453</c:v>
                </c:pt>
                <c:pt idx="250">
                  <c:v>29.035622593068037</c:v>
                </c:pt>
                <c:pt idx="251">
                  <c:v>29.709563543003849</c:v>
                </c:pt>
                <c:pt idx="252">
                  <c:v>29.853979460847246</c:v>
                </c:pt>
                <c:pt idx="253">
                  <c:v>30.423620025673959</c:v>
                </c:pt>
                <c:pt idx="254">
                  <c:v>31.105584082156636</c:v>
                </c:pt>
                <c:pt idx="255">
                  <c:v>29.785783055198994</c:v>
                </c:pt>
                <c:pt idx="256">
                  <c:v>30.102695763799765</c:v>
                </c:pt>
                <c:pt idx="257">
                  <c:v>31.209884467265734</c:v>
                </c:pt>
                <c:pt idx="258">
                  <c:v>30.110718870346602</c:v>
                </c:pt>
                <c:pt idx="259">
                  <c:v>18.409017971758662</c:v>
                </c:pt>
                <c:pt idx="260">
                  <c:v>14.858793324775357</c:v>
                </c:pt>
                <c:pt idx="261">
                  <c:v>10.309691912708603</c:v>
                </c:pt>
                <c:pt idx="262">
                  <c:v>7.3010269576379994</c:v>
                </c:pt>
                <c:pt idx="263">
                  <c:v>28.734756097560993</c:v>
                </c:pt>
                <c:pt idx="264">
                  <c:v>30.776636713735577</c:v>
                </c:pt>
                <c:pt idx="265">
                  <c:v>29.697528883183566</c:v>
                </c:pt>
                <c:pt idx="266">
                  <c:v>29.452824133504492</c:v>
                </c:pt>
                <c:pt idx="267">
                  <c:v>29.906129653401795</c:v>
                </c:pt>
                <c:pt idx="268">
                  <c:v>26.969672657252886</c:v>
                </c:pt>
                <c:pt idx="269">
                  <c:v>15.861681643132226</c:v>
                </c:pt>
                <c:pt idx="270">
                  <c:v>16.423299101412073</c:v>
                </c:pt>
                <c:pt idx="271">
                  <c:v>32.51363928112967</c:v>
                </c:pt>
                <c:pt idx="272">
                  <c:v>33.151476251604635</c:v>
                </c:pt>
                <c:pt idx="273">
                  <c:v>34.318838254172015</c:v>
                </c:pt>
                <c:pt idx="274">
                  <c:v>35.506258023106547</c:v>
                </c:pt>
                <c:pt idx="275">
                  <c:v>35.718870346598223</c:v>
                </c:pt>
                <c:pt idx="276">
                  <c:v>32.15259948652119</c:v>
                </c:pt>
                <c:pt idx="277">
                  <c:v>32.650032092426201</c:v>
                </c:pt>
                <c:pt idx="278">
                  <c:v>34.439184852374844</c:v>
                </c:pt>
                <c:pt idx="279">
                  <c:v>34.050064184852374</c:v>
                </c:pt>
                <c:pt idx="280">
                  <c:v>32.497593068035947</c:v>
                </c:pt>
                <c:pt idx="281">
                  <c:v>33.115372272143787</c:v>
                </c:pt>
                <c:pt idx="282">
                  <c:v>32.678112965340183</c:v>
                </c:pt>
                <c:pt idx="283">
                  <c:v>32.112483953786921</c:v>
                </c:pt>
                <c:pt idx="284">
                  <c:v>32.092426187419775</c:v>
                </c:pt>
                <c:pt idx="285">
                  <c:v>32.934852374839544</c:v>
                </c:pt>
                <c:pt idx="286">
                  <c:v>34.001925545571247</c:v>
                </c:pt>
                <c:pt idx="287">
                  <c:v>32.553754813863939</c:v>
                </c:pt>
                <c:pt idx="288">
                  <c:v>32.850609756097562</c:v>
                </c:pt>
                <c:pt idx="289">
                  <c:v>33.717105263157904</c:v>
                </c:pt>
                <c:pt idx="290">
                  <c:v>33.612804878048806</c:v>
                </c:pt>
                <c:pt idx="291">
                  <c:v>34.210526315789473</c:v>
                </c:pt>
                <c:pt idx="292">
                  <c:v>33.941752246469832</c:v>
                </c:pt>
                <c:pt idx="293">
                  <c:v>33.560654685494228</c:v>
                </c:pt>
                <c:pt idx="294">
                  <c:v>33.909659820282428</c:v>
                </c:pt>
                <c:pt idx="295">
                  <c:v>33.432284980744562</c:v>
                </c:pt>
                <c:pt idx="296">
                  <c:v>26.616655969191267</c:v>
                </c:pt>
                <c:pt idx="297">
                  <c:v>26.604621309370984</c:v>
                </c:pt>
                <c:pt idx="298">
                  <c:v>26.841302952503224</c:v>
                </c:pt>
                <c:pt idx="299">
                  <c:v>27.31867779204109</c:v>
                </c:pt>
                <c:pt idx="300">
                  <c:v>26.769094993581525</c:v>
                </c:pt>
                <c:pt idx="301">
                  <c:v>27.342747111681657</c:v>
                </c:pt>
                <c:pt idx="302">
                  <c:v>27.090019255455715</c:v>
                </c:pt>
                <c:pt idx="303">
                  <c:v>27.455070603337621</c:v>
                </c:pt>
                <c:pt idx="304">
                  <c:v>27.715821566110396</c:v>
                </c:pt>
                <c:pt idx="305">
                  <c:v>26.961649550706049</c:v>
                </c:pt>
                <c:pt idx="306">
                  <c:v>26.664794608472398</c:v>
                </c:pt>
                <c:pt idx="307">
                  <c:v>26.865372272143787</c:v>
                </c:pt>
                <c:pt idx="308">
                  <c:v>26.596598202824147</c:v>
                </c:pt>
                <c:pt idx="309">
                  <c:v>26.74101412066754</c:v>
                </c:pt>
                <c:pt idx="310">
                  <c:v>27.146181001283711</c:v>
                </c:pt>
                <c:pt idx="311">
                  <c:v>26.949614890885769</c:v>
                </c:pt>
                <c:pt idx="312">
                  <c:v>28.534178433889604</c:v>
                </c:pt>
                <c:pt idx="313">
                  <c:v>28.814987163029528</c:v>
                </c:pt>
                <c:pt idx="314">
                  <c:v>28.357670089858807</c:v>
                </c:pt>
                <c:pt idx="315">
                  <c:v>27.31867779204109</c:v>
                </c:pt>
                <c:pt idx="316">
                  <c:v>27.471116816431319</c:v>
                </c:pt>
                <c:pt idx="317">
                  <c:v>27.735879332477545</c:v>
                </c:pt>
                <c:pt idx="318">
                  <c:v>27.069961489088598</c:v>
                </c:pt>
                <c:pt idx="319">
                  <c:v>27.739890885750963</c:v>
                </c:pt>
                <c:pt idx="320">
                  <c:v>28.25336970474968</c:v>
                </c:pt>
                <c:pt idx="321">
                  <c:v>28.040757381258032</c:v>
                </c:pt>
                <c:pt idx="322">
                  <c:v>28.498074454428753</c:v>
                </c:pt>
                <c:pt idx="323">
                  <c:v>28.397785622593073</c:v>
                </c:pt>
                <c:pt idx="324">
                  <c:v>27.763960205391527</c:v>
                </c:pt>
                <c:pt idx="325">
                  <c:v>27.988607188703483</c:v>
                </c:pt>
                <c:pt idx="326">
                  <c:v>28.060815147625181</c:v>
                </c:pt>
                <c:pt idx="327">
                  <c:v>27.471116816431319</c:v>
                </c:pt>
                <c:pt idx="328">
                  <c:v>27.435012836970472</c:v>
                </c:pt>
                <c:pt idx="329">
                  <c:v>26.781129653401809</c:v>
                </c:pt>
                <c:pt idx="330">
                  <c:v>26.849326059050085</c:v>
                </c:pt>
                <c:pt idx="331">
                  <c:v>27.330712451861373</c:v>
                </c:pt>
                <c:pt idx="332">
                  <c:v>26.993741976893453</c:v>
                </c:pt>
                <c:pt idx="333">
                  <c:v>27.170250320924278</c:v>
                </c:pt>
                <c:pt idx="334">
                  <c:v>27.447047496790756</c:v>
                </c:pt>
                <c:pt idx="335">
                  <c:v>27.422978177150188</c:v>
                </c:pt>
                <c:pt idx="336">
                  <c:v>27.483151476251603</c:v>
                </c:pt>
                <c:pt idx="337">
                  <c:v>26.392008985879336</c:v>
                </c:pt>
                <c:pt idx="338">
                  <c:v>27.908376123234923</c:v>
                </c:pt>
                <c:pt idx="339">
                  <c:v>27.414955070603352</c:v>
                </c:pt>
                <c:pt idx="340">
                  <c:v>28.883183568677808</c:v>
                </c:pt>
                <c:pt idx="341">
                  <c:v>30.002406931964057</c:v>
                </c:pt>
                <c:pt idx="342">
                  <c:v>29.934210526315805</c:v>
                </c:pt>
                <c:pt idx="343">
                  <c:v>29.621309370988453</c:v>
                </c:pt>
                <c:pt idx="344">
                  <c:v>29.324454428754827</c:v>
                </c:pt>
                <c:pt idx="345">
                  <c:v>29.521020539152769</c:v>
                </c:pt>
                <c:pt idx="346">
                  <c:v>29.320442875481408</c:v>
                </c:pt>
                <c:pt idx="347">
                  <c:v>29.356546854942255</c:v>
                </c:pt>
                <c:pt idx="348">
                  <c:v>29.071726572528885</c:v>
                </c:pt>
                <c:pt idx="349">
                  <c:v>28.297496790757393</c:v>
                </c:pt>
                <c:pt idx="350">
                  <c:v>28.879172015404361</c:v>
                </c:pt>
                <c:pt idx="351">
                  <c:v>29.244223363286263</c:v>
                </c:pt>
                <c:pt idx="352">
                  <c:v>28.831033376123258</c:v>
                </c:pt>
                <c:pt idx="353">
                  <c:v>29.521020539152769</c:v>
                </c:pt>
                <c:pt idx="354">
                  <c:v>29.521020539152769</c:v>
                </c:pt>
                <c:pt idx="355">
                  <c:v>29.581193838254183</c:v>
                </c:pt>
                <c:pt idx="356">
                  <c:v>29.857991014120689</c:v>
                </c:pt>
                <c:pt idx="357">
                  <c:v>29.529043645699634</c:v>
                </c:pt>
                <c:pt idx="358">
                  <c:v>29.625320924261871</c:v>
                </c:pt>
                <c:pt idx="359">
                  <c:v>31.137676508344036</c:v>
                </c:pt>
                <c:pt idx="360">
                  <c:v>31.703305519897302</c:v>
                </c:pt>
                <c:pt idx="361">
                  <c:v>31.322207958921698</c:v>
                </c:pt>
                <c:pt idx="362">
                  <c:v>31.615051347881906</c:v>
                </c:pt>
                <c:pt idx="363">
                  <c:v>31.615051347881906</c:v>
                </c:pt>
                <c:pt idx="364">
                  <c:v>30.387516046213108</c:v>
                </c:pt>
                <c:pt idx="365">
                  <c:v>29.785783055198994</c:v>
                </c:pt>
                <c:pt idx="366">
                  <c:v>29.352535301668809</c:v>
                </c:pt>
                <c:pt idx="367">
                  <c:v>28.939345314505776</c:v>
                </c:pt>
                <c:pt idx="368">
                  <c:v>29.805840821566111</c:v>
                </c:pt>
                <c:pt idx="369">
                  <c:v>30.26315789473686</c:v>
                </c:pt>
                <c:pt idx="370">
                  <c:v>29.753690629011562</c:v>
                </c:pt>
                <c:pt idx="371">
                  <c:v>28.935333761232357</c:v>
                </c:pt>
                <c:pt idx="372">
                  <c:v>29.512997432605907</c:v>
                </c:pt>
                <c:pt idx="373">
                  <c:v>29.344512195121975</c:v>
                </c:pt>
                <c:pt idx="374">
                  <c:v>29.50497432605907</c:v>
                </c:pt>
                <c:pt idx="375">
                  <c:v>29.849967907573827</c:v>
                </c:pt>
                <c:pt idx="376">
                  <c:v>29.256258023106547</c:v>
                </c:pt>
                <c:pt idx="377">
                  <c:v>29.878048780487809</c:v>
                </c:pt>
                <c:pt idx="378">
                  <c:v>29.629332477535314</c:v>
                </c:pt>
                <c:pt idx="379">
                  <c:v>29.741655969191282</c:v>
                </c:pt>
                <c:pt idx="380">
                  <c:v>30.539955070603337</c:v>
                </c:pt>
                <c:pt idx="381">
                  <c:v>30.652278562259301</c:v>
                </c:pt>
                <c:pt idx="382">
                  <c:v>31.025353016688072</c:v>
                </c:pt>
                <c:pt idx="383">
                  <c:v>30.74053273427473</c:v>
                </c:pt>
                <c:pt idx="384">
                  <c:v>30.202984595635446</c:v>
                </c:pt>
                <c:pt idx="385">
                  <c:v>30.604139922978199</c:v>
                </c:pt>
                <c:pt idx="386">
                  <c:v>30.247111681643133</c:v>
                </c:pt>
                <c:pt idx="387">
                  <c:v>29.496951219512205</c:v>
                </c:pt>
                <c:pt idx="388">
                  <c:v>29.60526315789475</c:v>
                </c:pt>
                <c:pt idx="389">
                  <c:v>29.841944801026962</c:v>
                </c:pt>
                <c:pt idx="390">
                  <c:v>29.92618741976894</c:v>
                </c:pt>
                <c:pt idx="391">
                  <c:v>29.817875481386395</c:v>
                </c:pt>
                <c:pt idx="392">
                  <c:v>29.665436456996165</c:v>
                </c:pt>
                <c:pt idx="393">
                  <c:v>29.653401797175881</c:v>
                </c:pt>
                <c:pt idx="394">
                  <c:v>29.874037227214391</c:v>
                </c:pt>
                <c:pt idx="395">
                  <c:v>30.47175866495509</c:v>
                </c:pt>
                <c:pt idx="396">
                  <c:v>30.804717586649563</c:v>
                </c:pt>
                <c:pt idx="397">
                  <c:v>30.588093709884472</c:v>
                </c:pt>
                <c:pt idx="398">
                  <c:v>31.294127086007713</c:v>
                </c:pt>
                <c:pt idx="399">
                  <c:v>30.539955070603337</c:v>
                </c:pt>
                <c:pt idx="400">
                  <c:v>30.487804878048788</c:v>
                </c:pt>
                <c:pt idx="401">
                  <c:v>30.848844672657275</c:v>
                </c:pt>
                <c:pt idx="402">
                  <c:v>30.880937098844676</c:v>
                </c:pt>
                <c:pt idx="403">
                  <c:v>30.925064184852392</c:v>
                </c:pt>
                <c:pt idx="404">
                  <c:v>30.684370988446734</c:v>
                </c:pt>
                <c:pt idx="405">
                  <c:v>31.089537869062905</c:v>
                </c:pt>
                <c:pt idx="406">
                  <c:v>31.458600770218226</c:v>
                </c:pt>
                <c:pt idx="407">
                  <c:v>30.784659820282414</c:v>
                </c:pt>
                <c:pt idx="408">
                  <c:v>31.065468549422338</c:v>
                </c:pt>
                <c:pt idx="409">
                  <c:v>30.977214377406941</c:v>
                </c:pt>
                <c:pt idx="410">
                  <c:v>31.390404364569978</c:v>
                </c:pt>
                <c:pt idx="411">
                  <c:v>31.121630295250334</c:v>
                </c:pt>
                <c:pt idx="412">
                  <c:v>31.10959563543005</c:v>
                </c:pt>
                <c:pt idx="413">
                  <c:v>30.909017971758662</c:v>
                </c:pt>
                <c:pt idx="414">
                  <c:v>31.97609114249039</c:v>
                </c:pt>
                <c:pt idx="415">
                  <c:v>31.498716302952523</c:v>
                </c:pt>
                <c:pt idx="416">
                  <c:v>31.627086007702186</c:v>
                </c:pt>
                <c:pt idx="417">
                  <c:v>30.77262516046213</c:v>
                </c:pt>
                <c:pt idx="418">
                  <c:v>30.788671373555861</c:v>
                </c:pt>
                <c:pt idx="419">
                  <c:v>30.25112323491658</c:v>
                </c:pt>
                <c:pt idx="420">
                  <c:v>30.888960205391541</c:v>
                </c:pt>
                <c:pt idx="421">
                  <c:v>30.836810012836992</c:v>
                </c:pt>
                <c:pt idx="422">
                  <c:v>30.688382541720152</c:v>
                </c:pt>
                <c:pt idx="423">
                  <c:v>31.017329910141207</c:v>
                </c:pt>
                <c:pt idx="424">
                  <c:v>31.651155327342753</c:v>
                </c:pt>
                <c:pt idx="425">
                  <c:v>31.053433889602054</c:v>
                </c:pt>
                <c:pt idx="426">
                  <c:v>30.728498074454446</c:v>
                </c:pt>
                <c:pt idx="427">
                  <c:v>31.069480102695785</c:v>
                </c:pt>
                <c:pt idx="428">
                  <c:v>30.856867779204112</c:v>
                </c:pt>
                <c:pt idx="429">
                  <c:v>31.743421052631597</c:v>
                </c:pt>
                <c:pt idx="430">
                  <c:v>30.391527599486526</c:v>
                </c:pt>
                <c:pt idx="431">
                  <c:v>30.010430038510922</c:v>
                </c:pt>
                <c:pt idx="432">
                  <c:v>31.278080872914011</c:v>
                </c:pt>
                <c:pt idx="433">
                  <c:v>31.542843388960208</c:v>
                </c:pt>
                <c:pt idx="434">
                  <c:v>32.850609756097562</c:v>
                </c:pt>
                <c:pt idx="435">
                  <c:v>32.850609756097562</c:v>
                </c:pt>
                <c:pt idx="436">
                  <c:v>31.871790757381262</c:v>
                </c:pt>
                <c:pt idx="437">
                  <c:v>31.526797175866506</c:v>
                </c:pt>
                <c:pt idx="438">
                  <c:v>30.676347881899868</c:v>
                </c:pt>
                <c:pt idx="439">
                  <c:v>30.515885750962774</c:v>
                </c:pt>
                <c:pt idx="440">
                  <c:v>30.463735558408224</c:v>
                </c:pt>
                <c:pt idx="441">
                  <c:v>30.050545571245188</c:v>
                </c:pt>
                <c:pt idx="442">
                  <c:v>30.852856225930694</c:v>
                </c:pt>
                <c:pt idx="443">
                  <c:v>31.422496790757378</c:v>
                </c:pt>
                <c:pt idx="444">
                  <c:v>30.888960205391541</c:v>
                </c:pt>
                <c:pt idx="445">
                  <c:v>31.759467265725299</c:v>
                </c:pt>
                <c:pt idx="446">
                  <c:v>31.823652118100132</c:v>
                </c:pt>
                <c:pt idx="447">
                  <c:v>32.288992297817714</c:v>
                </c:pt>
                <c:pt idx="448">
                  <c:v>31.99614890885751</c:v>
                </c:pt>
                <c:pt idx="449">
                  <c:v>31.799582798459564</c:v>
                </c:pt>
                <c:pt idx="450">
                  <c:v>32.000160462130957</c:v>
                </c:pt>
                <c:pt idx="451">
                  <c:v>32.180680359435172</c:v>
                </c:pt>
                <c:pt idx="452">
                  <c:v>32.637997432605921</c:v>
                </c:pt>
                <c:pt idx="453">
                  <c:v>32.517650834403092</c:v>
                </c:pt>
                <c:pt idx="454">
                  <c:v>32.004172015404372</c:v>
                </c:pt>
                <c:pt idx="455">
                  <c:v>31.972079589216943</c:v>
                </c:pt>
                <c:pt idx="456">
                  <c:v>31.378369704749694</c:v>
                </c:pt>
                <c:pt idx="457">
                  <c:v>30.804717586649563</c:v>
                </c:pt>
                <c:pt idx="458">
                  <c:v>31.201861360718869</c:v>
                </c:pt>
                <c:pt idx="459">
                  <c:v>31.51877406931964</c:v>
                </c:pt>
                <c:pt idx="460">
                  <c:v>31.90789473684211</c:v>
                </c:pt>
                <c:pt idx="461">
                  <c:v>32.096437740693219</c:v>
                </c:pt>
                <c:pt idx="462">
                  <c:v>32.144576379974325</c:v>
                </c:pt>
                <c:pt idx="463">
                  <c:v>31.498716302952523</c:v>
                </c:pt>
                <c:pt idx="464">
                  <c:v>31.282092426187429</c:v>
                </c:pt>
                <c:pt idx="465">
                  <c:v>31.48668164313224</c:v>
                </c:pt>
              </c:numCache>
            </c:numRef>
          </c:yVal>
          <c:smooth val="0"/>
        </c:ser>
        <c:ser>
          <c:idx val="3"/>
          <c:order val="3"/>
          <c:tx>
            <c:v>MPG</c:v>
          </c:tx>
          <c:spPr>
            <a:ln w="38100">
              <a:solidFill>
                <a:srgbClr val="FFC000"/>
              </a:solidFill>
            </a:ln>
          </c:spPr>
          <c:marker>
            <c:symbol val="none"/>
          </c:marker>
          <c:xVal>
            <c:numRef>
              <c:f>'WAG followed by co-injection 80'!$Q$60:$Q$61</c:f>
              <c:numCache>
                <c:formatCode>General</c:formatCode>
                <c:ptCount val="2"/>
                <c:pt idx="0">
                  <c:v>0</c:v>
                </c:pt>
                <c:pt idx="1">
                  <c:v>7</c:v>
                </c:pt>
              </c:numCache>
            </c:numRef>
          </c:xVal>
          <c:yVal>
            <c:numRef>
              <c:f>'WAG followed by co-injection 80'!$R$60:$R$61</c:f>
              <c:numCache>
                <c:formatCode>General</c:formatCode>
                <c:ptCount val="2"/>
                <c:pt idx="0">
                  <c:v>10</c:v>
                </c:pt>
                <c:pt idx="1">
                  <c:v>10</c:v>
                </c:pt>
              </c:numCache>
            </c:numRef>
          </c:yVal>
          <c:smooth val="0"/>
        </c:ser>
        <c:ser>
          <c:idx val="4"/>
          <c:order val="4"/>
          <c:tx>
            <c:v>Discontinued point</c:v>
          </c:tx>
          <c:spPr>
            <a:ln w="38100">
              <a:solidFill>
                <a:srgbClr val="FFC000"/>
              </a:solidFill>
              <a:prstDash val="sysDash"/>
            </a:ln>
          </c:spPr>
          <c:marker>
            <c:symbol val="none"/>
          </c:marker>
          <c:xVal>
            <c:numRef>
              <c:f>'WAG followed by co-injection 80'!$Q$64:$Q$65</c:f>
              <c:numCache>
                <c:formatCode>General</c:formatCode>
                <c:ptCount val="2"/>
                <c:pt idx="0">
                  <c:v>4.75</c:v>
                </c:pt>
                <c:pt idx="1">
                  <c:v>4.75</c:v>
                </c:pt>
              </c:numCache>
            </c:numRef>
          </c:xVal>
          <c:yVal>
            <c:numRef>
              <c:f>'WAG followed by co-injection 80'!$R$64:$R$65</c:f>
              <c:numCache>
                <c:formatCode>General</c:formatCode>
                <c:ptCount val="2"/>
                <c:pt idx="0">
                  <c:v>0</c:v>
                </c:pt>
                <c:pt idx="1">
                  <c:v>100</c:v>
                </c:pt>
              </c:numCache>
            </c:numRef>
          </c:yVal>
          <c:smooth val="0"/>
        </c:ser>
        <c:dLbls>
          <c:showLegendKey val="0"/>
          <c:showVal val="0"/>
          <c:showCatName val="0"/>
          <c:showSerName val="0"/>
          <c:showPercent val="0"/>
          <c:showBubbleSize val="0"/>
        </c:dLbls>
        <c:axId val="114738688"/>
        <c:axId val="114740608"/>
      </c:scatterChart>
      <c:valAx>
        <c:axId val="114738688"/>
        <c:scaling>
          <c:orientation val="minMax"/>
          <c:max val="7"/>
          <c:min val="0"/>
        </c:scaling>
        <c:delete val="0"/>
        <c:axPos val="b"/>
        <c:title>
          <c:tx>
            <c:rich>
              <a:bodyPr/>
              <a:lstStyle/>
              <a:p>
                <a:pPr>
                  <a:defRPr/>
                </a:pPr>
                <a:r>
                  <a:rPr lang="en-US"/>
                  <a:t>TPV</a:t>
                </a:r>
              </a:p>
            </c:rich>
          </c:tx>
          <c:layout/>
          <c:overlay val="0"/>
        </c:title>
        <c:numFmt formatCode="General" sourceLinked="1"/>
        <c:majorTickMark val="out"/>
        <c:minorTickMark val="none"/>
        <c:tickLblPos val="nextTo"/>
        <c:crossAx val="114740608"/>
        <c:crosses val="autoZero"/>
        <c:crossBetween val="midCat"/>
        <c:majorUnit val="1"/>
      </c:valAx>
      <c:valAx>
        <c:axId val="114740608"/>
        <c:scaling>
          <c:orientation val="minMax"/>
          <c:max val="40"/>
          <c:min val="0"/>
        </c:scaling>
        <c:delete val="0"/>
        <c:axPos val="l"/>
        <c:title>
          <c:tx>
            <c:rich>
              <a:bodyPr rot="-5400000" vert="horz"/>
              <a:lstStyle/>
              <a:p>
                <a:pPr>
                  <a:defRPr/>
                </a:pPr>
                <a:r>
                  <a:rPr lang="en-US"/>
                  <a:t>Pressure Gradient  / psi/ft</a:t>
                </a:r>
              </a:p>
            </c:rich>
          </c:tx>
          <c:layout/>
          <c:overlay val="0"/>
        </c:title>
        <c:numFmt formatCode="General" sourceLinked="0"/>
        <c:majorTickMark val="out"/>
        <c:minorTickMark val="none"/>
        <c:tickLblPos val="nextTo"/>
        <c:crossAx val="114738688"/>
        <c:crosses val="autoZero"/>
        <c:crossBetween val="midCat"/>
        <c:majorUnit val="10"/>
      </c:valAx>
    </c:plotArea>
    <c:plotVisOnly val="1"/>
    <c:dispBlanksAs val="gap"/>
    <c:showDLblsOverMax val="0"/>
  </c:chart>
  <c:txPr>
    <a:bodyPr/>
    <a:lstStyle/>
    <a:p>
      <a:pPr>
        <a:defRPr sz="2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invertIfNegative val="0"/>
          <c:dLbls>
            <c:dLbl>
              <c:idx val="0"/>
              <c:layout>
                <c:manualLayout>
                  <c:x val="0"/>
                  <c:y val="-0.40277777777777846"/>
                </c:manualLayout>
              </c:layout>
              <c:showLegendKey val="0"/>
              <c:showVal val="1"/>
              <c:showCatName val="0"/>
              <c:showSerName val="0"/>
              <c:showPercent val="0"/>
              <c:showBubbleSize val="0"/>
            </c:dLbl>
            <c:dLbl>
              <c:idx val="1"/>
              <c:layout>
                <c:manualLayout>
                  <c:x val="0"/>
                  <c:y val="-0.19907407407407407"/>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'water and dolomite'!$B$1:$C$1</c:f>
              <c:strCache>
                <c:ptCount val="2"/>
                <c:pt idx="0">
                  <c:v>without CO2</c:v>
                </c:pt>
                <c:pt idx="1">
                  <c:v>3400 psi CO2</c:v>
                </c:pt>
              </c:strCache>
            </c:strRef>
          </c:cat>
          <c:val>
            <c:numRef>
              <c:f>'water and dolomite'!$B$2:$C$2</c:f>
              <c:numCache>
                <c:formatCode>General</c:formatCode>
                <c:ptCount val="2"/>
                <c:pt idx="0">
                  <c:v>9.9</c:v>
                </c:pt>
                <c:pt idx="1">
                  <c:v>3.9</c:v>
                </c:pt>
              </c:numCache>
            </c:numRef>
          </c:val>
        </c:ser>
        <c:dLbls>
          <c:showLegendKey val="0"/>
          <c:showVal val="0"/>
          <c:showCatName val="0"/>
          <c:showSerName val="0"/>
          <c:showPercent val="0"/>
          <c:showBubbleSize val="0"/>
        </c:dLbls>
        <c:gapWidth val="150"/>
        <c:overlap val="100"/>
        <c:axId val="183061504"/>
        <c:axId val="183079680"/>
      </c:barChart>
      <c:catAx>
        <c:axId val="183061504"/>
        <c:scaling>
          <c:orientation val="minMax"/>
        </c:scaling>
        <c:delete val="0"/>
        <c:axPos val="b"/>
        <c:majorTickMark val="out"/>
        <c:minorTickMark val="none"/>
        <c:tickLblPos val="nextTo"/>
        <c:crossAx val="183079680"/>
        <c:crosses val="autoZero"/>
        <c:auto val="1"/>
        <c:lblAlgn val="ctr"/>
        <c:lblOffset val="100"/>
        <c:noMultiLvlLbl val="0"/>
      </c:catAx>
      <c:valAx>
        <c:axId val="183079680"/>
        <c:scaling>
          <c:orientation val="minMax"/>
        </c:scaling>
        <c:delete val="0"/>
        <c:axPos val="l"/>
        <c:title>
          <c:tx>
            <c:rich>
              <a:bodyPr rot="-5400000" vert="horz"/>
              <a:lstStyle/>
              <a:p>
                <a:pPr>
                  <a:defRPr/>
                </a:pPr>
                <a:r>
                  <a:rPr lang="en-US"/>
                  <a:t>pH</a:t>
                </a:r>
              </a:p>
            </c:rich>
          </c:tx>
          <c:layout/>
          <c:overlay val="0"/>
        </c:title>
        <c:numFmt formatCode="General" sourceLinked="1"/>
        <c:majorTickMark val="out"/>
        <c:minorTickMark val="none"/>
        <c:tickLblPos val="nextTo"/>
        <c:crossAx val="183061504"/>
        <c:crosses val="autoZero"/>
        <c:crossBetween val="between"/>
      </c:valAx>
    </c:plotArea>
    <c:plotVisOnly val="1"/>
    <c:dispBlanksAs val="gap"/>
    <c:showDLblsOverMax val="0"/>
  </c:chart>
  <c:txPr>
    <a:bodyPr/>
    <a:lstStyle/>
    <a:p>
      <a:pPr>
        <a:defRPr sz="2000" b="1"/>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'reverse injection'!$J$4:$J$127</c:f>
              <c:numCache>
                <c:formatCode>General</c:formatCode>
                <c:ptCount val="124"/>
                <c:pt idx="0">
                  <c:v>0</c:v>
                </c:pt>
                <c:pt idx="1">
                  <c:v>3.2258064516129129E-2</c:v>
                </c:pt>
                <c:pt idx="2">
                  <c:v>6.4516129032258132E-2</c:v>
                </c:pt>
                <c:pt idx="3">
                  <c:v>9.6774193548387247E-2</c:v>
                </c:pt>
                <c:pt idx="4">
                  <c:v>0.12903225806451613</c:v>
                </c:pt>
                <c:pt idx="5">
                  <c:v>0.16129032258064521</c:v>
                </c:pt>
                <c:pt idx="6">
                  <c:v>0.19354838709677483</c:v>
                </c:pt>
                <c:pt idx="7">
                  <c:v>0.22580645161290341</c:v>
                </c:pt>
                <c:pt idx="8">
                  <c:v>0.25806451612903231</c:v>
                </c:pt>
                <c:pt idx="9">
                  <c:v>0.29032258064516236</c:v>
                </c:pt>
                <c:pt idx="10">
                  <c:v>0.32258064516129137</c:v>
                </c:pt>
                <c:pt idx="11">
                  <c:v>0.35483870967742065</c:v>
                </c:pt>
                <c:pt idx="12">
                  <c:v>0.38709677419354965</c:v>
                </c:pt>
                <c:pt idx="13">
                  <c:v>0.41935483870967877</c:v>
                </c:pt>
                <c:pt idx="14">
                  <c:v>0.45161290322580777</c:v>
                </c:pt>
                <c:pt idx="15">
                  <c:v>0.48387096774193694</c:v>
                </c:pt>
                <c:pt idx="16">
                  <c:v>0.51612903225806672</c:v>
                </c:pt>
                <c:pt idx="17">
                  <c:v>0.54838709677419362</c:v>
                </c:pt>
                <c:pt idx="18">
                  <c:v>0.58064516129032251</c:v>
                </c:pt>
                <c:pt idx="19">
                  <c:v>0.61290322580645151</c:v>
                </c:pt>
                <c:pt idx="20">
                  <c:v>0.64516129032258274</c:v>
                </c:pt>
                <c:pt idx="21">
                  <c:v>0.67741935483870963</c:v>
                </c:pt>
                <c:pt idx="22">
                  <c:v>0.70967741935484119</c:v>
                </c:pt>
                <c:pt idx="23">
                  <c:v>0.74193548387096753</c:v>
                </c:pt>
                <c:pt idx="24">
                  <c:v>0.77419354838709675</c:v>
                </c:pt>
                <c:pt idx="25">
                  <c:v>0.80645161290322664</c:v>
                </c:pt>
                <c:pt idx="26">
                  <c:v>0.83870967741935765</c:v>
                </c:pt>
                <c:pt idx="27">
                  <c:v>0.87096774193548387</c:v>
                </c:pt>
                <c:pt idx="28">
                  <c:v>0.90322580645161432</c:v>
                </c:pt>
                <c:pt idx="29">
                  <c:v>0.93548387096774044</c:v>
                </c:pt>
                <c:pt idx="30">
                  <c:v>0.96774193548387533</c:v>
                </c:pt>
                <c:pt idx="31">
                  <c:v>1</c:v>
                </c:pt>
                <c:pt idx="32">
                  <c:v>1.0322580645161343</c:v>
                </c:pt>
                <c:pt idx="33">
                  <c:v>1.0645161290322611</c:v>
                </c:pt>
                <c:pt idx="34">
                  <c:v>1.096774193548387</c:v>
                </c:pt>
                <c:pt idx="35">
                  <c:v>1.1290322580645158</c:v>
                </c:pt>
                <c:pt idx="36">
                  <c:v>1.1612903225806452</c:v>
                </c:pt>
                <c:pt idx="37">
                  <c:v>1.1935483870967742</c:v>
                </c:pt>
                <c:pt idx="38">
                  <c:v>1.2258064516129001</c:v>
                </c:pt>
                <c:pt idx="39">
                  <c:v>1.2580645161290318</c:v>
                </c:pt>
                <c:pt idx="40">
                  <c:v>1.2903225806451613</c:v>
                </c:pt>
                <c:pt idx="41">
                  <c:v>1.3225806451612903</c:v>
                </c:pt>
                <c:pt idx="42">
                  <c:v>1.3548387096774193</c:v>
                </c:pt>
                <c:pt idx="43">
                  <c:v>1.3870967741935485</c:v>
                </c:pt>
                <c:pt idx="44">
                  <c:v>1.4193548387096746</c:v>
                </c:pt>
                <c:pt idx="45">
                  <c:v>1.4516129032258065</c:v>
                </c:pt>
                <c:pt idx="46">
                  <c:v>1.4838709677419355</c:v>
                </c:pt>
                <c:pt idx="47">
                  <c:v>1.5161290322580638</c:v>
                </c:pt>
                <c:pt idx="48">
                  <c:v>1.5483870967741935</c:v>
                </c:pt>
                <c:pt idx="49">
                  <c:v>1.5806451612903267</c:v>
                </c:pt>
                <c:pt idx="50">
                  <c:v>1.6129032258064515</c:v>
                </c:pt>
                <c:pt idx="51">
                  <c:v>1.645161290322577</c:v>
                </c:pt>
                <c:pt idx="52">
                  <c:v>1.6774193548387126</c:v>
                </c:pt>
                <c:pt idx="53">
                  <c:v>1.7096774193548379</c:v>
                </c:pt>
                <c:pt idx="54">
                  <c:v>1.7419354838709658</c:v>
                </c:pt>
                <c:pt idx="55">
                  <c:v>1.7741935483870968</c:v>
                </c:pt>
                <c:pt idx="56">
                  <c:v>1.806451612903226</c:v>
                </c:pt>
                <c:pt idx="57">
                  <c:v>1.838709677419351</c:v>
                </c:pt>
                <c:pt idx="58">
                  <c:v>1.870967741935484</c:v>
                </c:pt>
                <c:pt idx="59">
                  <c:v>1.9032258064516141</c:v>
                </c:pt>
                <c:pt idx="60">
                  <c:v>1.9354838709677451</c:v>
                </c:pt>
                <c:pt idx="61">
                  <c:v>1.9677419354838721</c:v>
                </c:pt>
                <c:pt idx="62">
                  <c:v>2</c:v>
                </c:pt>
                <c:pt idx="63">
                  <c:v>2.0322580645161183</c:v>
                </c:pt>
                <c:pt idx="64">
                  <c:v>2.064516129032258</c:v>
                </c:pt>
                <c:pt idx="65">
                  <c:v>2.0967741935483803</c:v>
                </c:pt>
                <c:pt idx="66">
                  <c:v>2.129032258064524</c:v>
                </c:pt>
                <c:pt idx="67">
                  <c:v>2.161290322580645</c:v>
                </c:pt>
                <c:pt idx="68">
                  <c:v>2.193548387096774</c:v>
                </c:pt>
                <c:pt idx="69">
                  <c:v>2.2258064516129052</c:v>
                </c:pt>
                <c:pt idx="70">
                  <c:v>2.2580645161290342</c:v>
                </c:pt>
                <c:pt idx="71">
                  <c:v>2.2903225806451615</c:v>
                </c:pt>
                <c:pt idx="72">
                  <c:v>2.3225806451612905</c:v>
                </c:pt>
                <c:pt idx="73">
                  <c:v>2.3548387096774195</c:v>
                </c:pt>
                <c:pt idx="74">
                  <c:v>2.3870967741935485</c:v>
                </c:pt>
                <c:pt idx="75">
                  <c:v>2.4193548387096775</c:v>
                </c:pt>
                <c:pt idx="76">
                  <c:v>2.4516129032257949</c:v>
                </c:pt>
                <c:pt idx="77">
                  <c:v>2.4838709677419422</c:v>
                </c:pt>
                <c:pt idx="78">
                  <c:v>2.5161290322580627</c:v>
                </c:pt>
                <c:pt idx="79">
                  <c:v>2.5483870967741993</c:v>
                </c:pt>
                <c:pt idx="80">
                  <c:v>2.5806451612903225</c:v>
                </c:pt>
                <c:pt idx="81">
                  <c:v>2.6129032258064515</c:v>
                </c:pt>
                <c:pt idx="82">
                  <c:v>2.6451612903225872</c:v>
                </c:pt>
                <c:pt idx="83">
                  <c:v>2.6774193548387077</c:v>
                </c:pt>
                <c:pt idx="84">
                  <c:v>2.7096774193548367</c:v>
                </c:pt>
                <c:pt idx="85">
                  <c:v>2.7419354838709675</c:v>
                </c:pt>
                <c:pt idx="86">
                  <c:v>2.7741935483871103</c:v>
                </c:pt>
                <c:pt idx="87">
                  <c:v>2.8064516129032184</c:v>
                </c:pt>
                <c:pt idx="88">
                  <c:v>2.838709677419355</c:v>
                </c:pt>
                <c:pt idx="89">
                  <c:v>2.8709677419354902</c:v>
                </c:pt>
                <c:pt idx="90">
                  <c:v>2.9032258064516152</c:v>
                </c:pt>
                <c:pt idx="91">
                  <c:v>2.935483870967742</c:v>
                </c:pt>
                <c:pt idx="92">
                  <c:v>2.9677419354838643</c:v>
                </c:pt>
                <c:pt idx="93">
                  <c:v>3</c:v>
                </c:pt>
                <c:pt idx="94">
                  <c:v>3.0322580645161183</c:v>
                </c:pt>
                <c:pt idx="95">
                  <c:v>3.064516129032258</c:v>
                </c:pt>
                <c:pt idx="96">
                  <c:v>3.0967741935483803</c:v>
                </c:pt>
                <c:pt idx="97">
                  <c:v>3.129032258064524</c:v>
                </c:pt>
                <c:pt idx="98">
                  <c:v>3.161290322580645</c:v>
                </c:pt>
                <c:pt idx="99">
                  <c:v>3.193548387096774</c:v>
                </c:pt>
                <c:pt idx="100">
                  <c:v>3.2258064516129052</c:v>
                </c:pt>
                <c:pt idx="101">
                  <c:v>3.2580645161290342</c:v>
                </c:pt>
                <c:pt idx="102">
                  <c:v>3.2903225806451615</c:v>
                </c:pt>
                <c:pt idx="103">
                  <c:v>3.3225806451612905</c:v>
                </c:pt>
                <c:pt idx="104">
                  <c:v>3.3548387096774195</c:v>
                </c:pt>
                <c:pt idx="105">
                  <c:v>3.3870967741935485</c:v>
                </c:pt>
                <c:pt idx="106">
                  <c:v>3.4193548387096775</c:v>
                </c:pt>
                <c:pt idx="107">
                  <c:v>3.4516129032257949</c:v>
                </c:pt>
                <c:pt idx="108">
                  <c:v>3.4838709677419422</c:v>
                </c:pt>
                <c:pt idx="109">
                  <c:v>3.5161290322580627</c:v>
                </c:pt>
                <c:pt idx="110">
                  <c:v>3.5483870967741993</c:v>
                </c:pt>
                <c:pt idx="111">
                  <c:v>3.5806451612903225</c:v>
                </c:pt>
                <c:pt idx="112">
                  <c:v>3.6129032258064515</c:v>
                </c:pt>
                <c:pt idx="113">
                  <c:v>3.6451612903225872</c:v>
                </c:pt>
                <c:pt idx="114">
                  <c:v>3.6774193548387077</c:v>
                </c:pt>
                <c:pt idx="115">
                  <c:v>3.7096774193548367</c:v>
                </c:pt>
                <c:pt idx="116">
                  <c:v>3.7419354838709675</c:v>
                </c:pt>
                <c:pt idx="117">
                  <c:v>3.7741935483871103</c:v>
                </c:pt>
                <c:pt idx="118">
                  <c:v>3.8064516129032184</c:v>
                </c:pt>
                <c:pt idx="119">
                  <c:v>3.838709677419355</c:v>
                </c:pt>
                <c:pt idx="120">
                  <c:v>3.8709677419354902</c:v>
                </c:pt>
                <c:pt idx="121">
                  <c:v>3.9032258064516152</c:v>
                </c:pt>
                <c:pt idx="122">
                  <c:v>3.935483870967742</c:v>
                </c:pt>
                <c:pt idx="123">
                  <c:v>3.9677419354838643</c:v>
                </c:pt>
              </c:numCache>
            </c:numRef>
          </c:xVal>
          <c:yVal>
            <c:numRef>
              <c:f>'reverse injection'!$L$4:$L$127</c:f>
              <c:numCache>
                <c:formatCode>General</c:formatCode>
                <c:ptCount val="124"/>
                <c:pt idx="0">
                  <c:v>2.8350000000000022</c:v>
                </c:pt>
                <c:pt idx="1">
                  <c:v>2.9699999999999989</c:v>
                </c:pt>
                <c:pt idx="2">
                  <c:v>3.210000000000008</c:v>
                </c:pt>
                <c:pt idx="3">
                  <c:v>4.0099999999999909</c:v>
                </c:pt>
                <c:pt idx="4">
                  <c:v>4.3160000000000025</c:v>
                </c:pt>
                <c:pt idx="5">
                  <c:v>4.3689999999999882</c:v>
                </c:pt>
                <c:pt idx="6">
                  <c:v>4.4159999999999968</c:v>
                </c:pt>
                <c:pt idx="7">
                  <c:v>5.0670000000000055</c:v>
                </c:pt>
                <c:pt idx="8">
                  <c:v>5.0929999999999875</c:v>
                </c:pt>
                <c:pt idx="9">
                  <c:v>5.6430000000000007</c:v>
                </c:pt>
                <c:pt idx="10">
                  <c:v>5.9509999999999925</c:v>
                </c:pt>
                <c:pt idx="11">
                  <c:v>6.0589999999999975</c:v>
                </c:pt>
                <c:pt idx="12">
                  <c:v>6.2369999999999974</c:v>
                </c:pt>
                <c:pt idx="13">
                  <c:v>6.3810000000000002</c:v>
                </c:pt>
                <c:pt idx="14">
                  <c:v>6.5980000000000105</c:v>
                </c:pt>
                <c:pt idx="15">
                  <c:v>6.6370000000000005</c:v>
                </c:pt>
                <c:pt idx="16">
                  <c:v>6.6990000000000105</c:v>
                </c:pt>
                <c:pt idx="17">
                  <c:v>6.8429999999999875</c:v>
                </c:pt>
                <c:pt idx="18">
                  <c:v>7.382000000000005</c:v>
                </c:pt>
                <c:pt idx="19">
                  <c:v>7.8269999999999955</c:v>
                </c:pt>
                <c:pt idx="20">
                  <c:v>7.5860000000000127</c:v>
                </c:pt>
                <c:pt idx="21">
                  <c:v>7.9590000000000032</c:v>
                </c:pt>
                <c:pt idx="22">
                  <c:v>8.2760000000000105</c:v>
                </c:pt>
                <c:pt idx="23">
                  <c:v>8.2179999999999893</c:v>
                </c:pt>
                <c:pt idx="24">
                  <c:v>8.6000000000000014</c:v>
                </c:pt>
                <c:pt idx="25">
                  <c:v>8.9890000000000043</c:v>
                </c:pt>
                <c:pt idx="26">
                  <c:v>9.1450000000000102</c:v>
                </c:pt>
                <c:pt idx="27">
                  <c:v>9.4190000000000147</c:v>
                </c:pt>
                <c:pt idx="28">
                  <c:v>9.7080000000000002</c:v>
                </c:pt>
                <c:pt idx="29">
                  <c:v>10.237</c:v>
                </c:pt>
                <c:pt idx="30">
                  <c:v>10.542000000000002</c:v>
                </c:pt>
                <c:pt idx="31">
                  <c:v>11.00200000000002</c:v>
                </c:pt>
                <c:pt idx="32">
                  <c:v>11.596000000000004</c:v>
                </c:pt>
                <c:pt idx="33">
                  <c:v>11.978000000000009</c:v>
                </c:pt>
                <c:pt idx="34">
                  <c:v>12.647999999999996</c:v>
                </c:pt>
                <c:pt idx="35">
                  <c:v>13.035</c:v>
                </c:pt>
                <c:pt idx="36">
                  <c:v>13.639999999999986</c:v>
                </c:pt>
                <c:pt idx="37">
                  <c:v>13.940000000000001</c:v>
                </c:pt>
                <c:pt idx="38">
                  <c:v>14.391000000000002</c:v>
                </c:pt>
                <c:pt idx="39">
                  <c:v>15.049000000000007</c:v>
                </c:pt>
                <c:pt idx="40">
                  <c:v>15.624000000000001</c:v>
                </c:pt>
                <c:pt idx="41">
                  <c:v>15.996000000000009</c:v>
                </c:pt>
                <c:pt idx="42">
                  <c:v>16.328000000000003</c:v>
                </c:pt>
                <c:pt idx="43">
                  <c:v>16.990000000000009</c:v>
                </c:pt>
                <c:pt idx="44">
                  <c:v>17.506</c:v>
                </c:pt>
                <c:pt idx="45">
                  <c:v>18.045999999999989</c:v>
                </c:pt>
                <c:pt idx="46">
                  <c:v>18.637000000000054</c:v>
                </c:pt>
                <c:pt idx="47">
                  <c:v>19.091000000000008</c:v>
                </c:pt>
                <c:pt idx="48">
                  <c:v>19.901999999999987</c:v>
                </c:pt>
                <c:pt idx="49">
                  <c:v>20.50200000000001</c:v>
                </c:pt>
                <c:pt idx="50">
                  <c:v>20.894000000000005</c:v>
                </c:pt>
                <c:pt idx="51">
                  <c:v>21.510999999999996</c:v>
                </c:pt>
                <c:pt idx="52">
                  <c:v>21.635999999999996</c:v>
                </c:pt>
                <c:pt idx="53">
                  <c:v>21.824999999999992</c:v>
                </c:pt>
                <c:pt idx="54">
                  <c:v>22.455000000000013</c:v>
                </c:pt>
                <c:pt idx="55">
                  <c:v>22.277999999999992</c:v>
                </c:pt>
                <c:pt idx="56">
                  <c:v>22.973000000000013</c:v>
                </c:pt>
                <c:pt idx="57">
                  <c:v>23.413000000000011</c:v>
                </c:pt>
                <c:pt idx="58">
                  <c:v>23.33600000000003</c:v>
                </c:pt>
                <c:pt idx="59">
                  <c:v>24.257000000000005</c:v>
                </c:pt>
                <c:pt idx="60">
                  <c:v>24.965999999999951</c:v>
                </c:pt>
                <c:pt idx="61">
                  <c:v>25.47</c:v>
                </c:pt>
                <c:pt idx="62">
                  <c:v>25.464999999999989</c:v>
                </c:pt>
                <c:pt idx="63">
                  <c:v>25.978000000000009</c:v>
                </c:pt>
                <c:pt idx="64">
                  <c:v>26.498999999999945</c:v>
                </c:pt>
                <c:pt idx="65">
                  <c:v>26.978000000000009</c:v>
                </c:pt>
                <c:pt idx="66">
                  <c:v>27.242999999999945</c:v>
                </c:pt>
                <c:pt idx="67">
                  <c:v>27.584999999999987</c:v>
                </c:pt>
                <c:pt idx="68">
                  <c:v>28.03</c:v>
                </c:pt>
                <c:pt idx="69">
                  <c:v>28.187999999999988</c:v>
                </c:pt>
                <c:pt idx="70">
                  <c:v>28.53</c:v>
                </c:pt>
                <c:pt idx="71">
                  <c:v>28.723000000000013</c:v>
                </c:pt>
                <c:pt idx="72">
                  <c:v>28.77600000000001</c:v>
                </c:pt>
                <c:pt idx="73">
                  <c:v>29.312999999999988</c:v>
                </c:pt>
                <c:pt idx="74">
                  <c:v>29.375</c:v>
                </c:pt>
                <c:pt idx="75">
                  <c:v>29.40100000000001</c:v>
                </c:pt>
                <c:pt idx="76">
                  <c:v>29.412000000000006</c:v>
                </c:pt>
                <c:pt idx="77">
                  <c:v>29.413999999999987</c:v>
                </c:pt>
                <c:pt idx="78">
                  <c:v>29.697000000000031</c:v>
                </c:pt>
                <c:pt idx="79">
                  <c:v>29.746000000000009</c:v>
                </c:pt>
                <c:pt idx="80">
                  <c:v>29.502999999999986</c:v>
                </c:pt>
                <c:pt idx="81">
                  <c:v>29.842999999999989</c:v>
                </c:pt>
                <c:pt idx="82">
                  <c:v>29.850999999999999</c:v>
                </c:pt>
                <c:pt idx="83">
                  <c:v>29.63399999999999</c:v>
                </c:pt>
                <c:pt idx="84">
                  <c:v>29.588999999999949</c:v>
                </c:pt>
                <c:pt idx="85">
                  <c:v>29.701999999999988</c:v>
                </c:pt>
                <c:pt idx="86">
                  <c:v>29.155000000000001</c:v>
                </c:pt>
                <c:pt idx="87">
                  <c:v>29.793000000000006</c:v>
                </c:pt>
                <c:pt idx="88">
                  <c:v>29.389999999999986</c:v>
                </c:pt>
                <c:pt idx="89">
                  <c:v>28.832999999999988</c:v>
                </c:pt>
                <c:pt idx="90">
                  <c:v>29.008999999999986</c:v>
                </c:pt>
                <c:pt idx="91">
                  <c:v>29.482999999999937</c:v>
                </c:pt>
                <c:pt idx="92">
                  <c:v>29.602000000000004</c:v>
                </c:pt>
                <c:pt idx="93">
                  <c:v>29.60499999999999</c:v>
                </c:pt>
                <c:pt idx="94">
                  <c:v>29.674000000000031</c:v>
                </c:pt>
                <c:pt idx="95">
                  <c:v>29.687999999999988</c:v>
                </c:pt>
                <c:pt idx="96">
                  <c:v>29.574999999999992</c:v>
                </c:pt>
                <c:pt idx="97">
                  <c:v>29.307999999999993</c:v>
                </c:pt>
                <c:pt idx="98">
                  <c:v>29.263000000000002</c:v>
                </c:pt>
                <c:pt idx="99">
                  <c:v>29.330999999999992</c:v>
                </c:pt>
                <c:pt idx="100">
                  <c:v>29.50800000000001</c:v>
                </c:pt>
                <c:pt idx="101">
                  <c:v>29.51499999999999</c:v>
                </c:pt>
                <c:pt idx="102">
                  <c:v>29.282999999999927</c:v>
                </c:pt>
                <c:pt idx="103">
                  <c:v>9.3340000000000032</c:v>
                </c:pt>
                <c:pt idx="104">
                  <c:v>10.939</c:v>
                </c:pt>
                <c:pt idx="105">
                  <c:v>12.096000000000004</c:v>
                </c:pt>
                <c:pt idx="106">
                  <c:v>13.470000000000002</c:v>
                </c:pt>
                <c:pt idx="107">
                  <c:v>15.222000000000008</c:v>
                </c:pt>
                <c:pt idx="108">
                  <c:v>16.943999999999942</c:v>
                </c:pt>
                <c:pt idx="109">
                  <c:v>19.50800000000001</c:v>
                </c:pt>
                <c:pt idx="110">
                  <c:v>22.247999999999987</c:v>
                </c:pt>
                <c:pt idx="111">
                  <c:v>25.481999999999989</c:v>
                </c:pt>
                <c:pt idx="112">
                  <c:v>29.988999999999937</c:v>
                </c:pt>
                <c:pt idx="113">
                  <c:v>35.913000000000004</c:v>
                </c:pt>
                <c:pt idx="114">
                  <c:v>43.673000000000002</c:v>
                </c:pt>
                <c:pt idx="115">
                  <c:v>55.186000000000007</c:v>
                </c:pt>
                <c:pt idx="116">
                  <c:v>71.374999999999986</c:v>
                </c:pt>
                <c:pt idx="117">
                  <c:v>97.853000000000009</c:v>
                </c:pt>
                <c:pt idx="118">
                  <c:v>142.73000000000002</c:v>
                </c:pt>
                <c:pt idx="119">
                  <c:v>234.34100000000001</c:v>
                </c:pt>
                <c:pt idx="120">
                  <c:v>429.71099999999927</c:v>
                </c:pt>
                <c:pt idx="121">
                  <c:v>791.28700000000003</c:v>
                </c:pt>
                <c:pt idx="122">
                  <c:v>1311.8</c:v>
                </c:pt>
                <c:pt idx="123">
                  <c:v>975.69599999999991</c:v>
                </c:pt>
              </c:numCache>
            </c:numRef>
          </c:yVal>
          <c:smooth val="0"/>
        </c:ser>
        <c:ser>
          <c:idx val="1"/>
          <c:order val="1"/>
          <c:spPr>
            <a:ln w="38100">
              <a:solidFill>
                <a:srgbClr val="FF0000"/>
              </a:solidFill>
              <a:prstDash val="sysDot"/>
            </a:ln>
          </c:spPr>
          <c:marker>
            <c:symbol val="none"/>
          </c:marker>
          <c:xVal>
            <c:numRef>
              <c:f>'reverse injection'!$Q$15:$Q$16</c:f>
              <c:numCache>
                <c:formatCode>General</c:formatCode>
                <c:ptCount val="2"/>
                <c:pt idx="0">
                  <c:v>3.3225806451612905</c:v>
                </c:pt>
                <c:pt idx="1">
                  <c:v>3.3225806451612905</c:v>
                </c:pt>
              </c:numCache>
            </c:numRef>
          </c:xVal>
          <c:yVal>
            <c:numRef>
              <c:f>'reverse injection'!$R$15:$R$16</c:f>
              <c:numCache>
                <c:formatCode>General</c:formatCode>
                <c:ptCount val="2"/>
                <c:pt idx="0">
                  <c:v>0</c:v>
                </c:pt>
                <c:pt idx="1">
                  <c:v>1500</c:v>
                </c:pt>
              </c:numCache>
            </c:numRef>
          </c:yVal>
          <c:smooth val="0"/>
        </c:ser>
        <c:dLbls>
          <c:showLegendKey val="0"/>
          <c:showVal val="0"/>
          <c:showCatName val="0"/>
          <c:showSerName val="0"/>
          <c:showPercent val="0"/>
          <c:showBubbleSize val="0"/>
        </c:dLbls>
        <c:axId val="194156800"/>
        <c:axId val="11043200"/>
      </c:scatterChart>
      <c:valAx>
        <c:axId val="194156800"/>
        <c:scaling>
          <c:orientation val="minMax"/>
        </c:scaling>
        <c:delete val="0"/>
        <c:axPos val="b"/>
        <c:title>
          <c:tx>
            <c:rich>
              <a:bodyPr/>
              <a:lstStyle/>
              <a:p>
                <a:pPr>
                  <a:defRPr/>
                </a:pPr>
                <a:r>
                  <a:rPr lang="en-US"/>
                  <a:t>PV</a:t>
                </a:r>
              </a:p>
            </c:rich>
          </c:tx>
          <c:layout/>
          <c:overlay val="0"/>
        </c:title>
        <c:numFmt formatCode="General" sourceLinked="1"/>
        <c:majorTickMark val="out"/>
        <c:minorTickMark val="none"/>
        <c:tickLblPos val="nextTo"/>
        <c:crossAx val="11043200"/>
        <c:crosses val="autoZero"/>
        <c:crossBetween val="midCat"/>
      </c:valAx>
      <c:valAx>
        <c:axId val="11043200"/>
        <c:scaling>
          <c:orientation val="minMax"/>
          <c:max val="1500"/>
          <c:min val="0"/>
        </c:scaling>
        <c:delete val="0"/>
        <c:axPos val="l"/>
        <c:title>
          <c:tx>
            <c:rich>
              <a:bodyPr rot="-5400000" vert="horz"/>
              <a:lstStyle/>
              <a:p>
                <a:pPr>
                  <a:defRPr/>
                </a:pPr>
                <a:r>
                  <a:rPr lang="en-US"/>
                  <a:t>Apparent Viscosity / cp</a:t>
                </a:r>
              </a:p>
            </c:rich>
          </c:tx>
          <c:layout/>
          <c:overlay val="0"/>
        </c:title>
        <c:numFmt formatCode="General" sourceLinked="1"/>
        <c:majorTickMark val="out"/>
        <c:minorTickMark val="none"/>
        <c:tickLblPos val="nextTo"/>
        <c:crossAx val="194156800"/>
        <c:crosses val="autoZero"/>
        <c:crossBetween val="midCat"/>
      </c:valAx>
    </c:plotArea>
    <c:plotVisOnly val="1"/>
    <c:dispBlanksAs val="gap"/>
    <c:showDLblsOverMax val="0"/>
  </c:chart>
  <c:spPr>
    <a:ln>
      <a:noFill/>
    </a:ln>
  </c:spPr>
  <c:txPr>
    <a:bodyPr/>
    <a:lstStyle/>
    <a:p>
      <a:pPr>
        <a:defRPr sz="2000">
          <a:latin typeface="Arial" pitchFamily="34" charset="0"/>
          <a:cs typeface="Arial" pitchFamily="34" charset="0"/>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351777618706787"/>
          <c:y val="6.6086457670818194E-2"/>
          <c:w val="0.79160510617990965"/>
          <c:h val="0.71809979288516823"/>
        </c:manualLayout>
      </c:layout>
      <c:scatterChart>
        <c:scatterStyle val="lineMarker"/>
        <c:varyColors val="0"/>
        <c:ser>
          <c:idx val="1"/>
          <c:order val="0"/>
          <c:tx>
            <c:v>Co-injection</c:v>
          </c:tx>
          <c:spPr>
            <a:ln w="28575">
              <a:noFill/>
            </a:ln>
          </c:spPr>
          <c:xVal>
            <c:numRef>
              <c:f>'WAG followed by C12 and CO2 co-'!$J$407:$J$947</c:f>
              <c:numCache>
                <c:formatCode>General</c:formatCode>
                <c:ptCount val="541"/>
                <c:pt idx="0">
                  <c:v>0</c:v>
                </c:pt>
                <c:pt idx="1">
                  <c:v>1.0041407867494819E-2</c:v>
                </c:pt>
                <c:pt idx="2">
                  <c:v>2.0082815734989656E-2</c:v>
                </c:pt>
                <c:pt idx="3">
                  <c:v>3.0124223602484471E-2</c:v>
                </c:pt>
                <c:pt idx="4">
                  <c:v>4.0165631469979313E-2</c:v>
                </c:pt>
                <c:pt idx="5">
                  <c:v>5.0207039337474106E-2</c:v>
                </c:pt>
                <c:pt idx="6">
                  <c:v>6.0248447204968886E-2</c:v>
                </c:pt>
                <c:pt idx="7">
                  <c:v>7.0289855072463756E-2</c:v>
                </c:pt>
                <c:pt idx="8">
                  <c:v>8.0331262939958584E-2</c:v>
                </c:pt>
                <c:pt idx="9">
                  <c:v>9.0372670807453384E-2</c:v>
                </c:pt>
                <c:pt idx="10">
                  <c:v>0.10041407867494812</c:v>
                </c:pt>
                <c:pt idx="11">
                  <c:v>0.11045548654244294</c:v>
                </c:pt>
                <c:pt idx="12">
                  <c:v>0.12049689440993792</c:v>
                </c:pt>
                <c:pt idx="13">
                  <c:v>0.13053830227743307</c:v>
                </c:pt>
                <c:pt idx="14">
                  <c:v>0.14057971014492751</c:v>
                </c:pt>
                <c:pt idx="15">
                  <c:v>0.15062111801242262</c:v>
                </c:pt>
                <c:pt idx="16">
                  <c:v>0.16066252587991717</c:v>
                </c:pt>
                <c:pt idx="17">
                  <c:v>0.17070393374741244</c:v>
                </c:pt>
                <c:pt idx="18">
                  <c:v>0.18074534161490718</c:v>
                </c:pt>
                <c:pt idx="19">
                  <c:v>0.19078674948240198</c:v>
                </c:pt>
                <c:pt idx="20">
                  <c:v>0.20082815734989648</c:v>
                </c:pt>
                <c:pt idx="21">
                  <c:v>0.21086956521739153</c:v>
                </c:pt>
                <c:pt idx="22">
                  <c:v>0.22091097308488614</c:v>
                </c:pt>
                <c:pt idx="23">
                  <c:v>0.23095238095238133</c:v>
                </c:pt>
                <c:pt idx="24">
                  <c:v>0.24099378881987604</c:v>
                </c:pt>
                <c:pt idx="25">
                  <c:v>0.25103519668737029</c:v>
                </c:pt>
                <c:pt idx="26">
                  <c:v>0.26107660455486603</c:v>
                </c:pt>
                <c:pt idx="27">
                  <c:v>0.27111801242236022</c:v>
                </c:pt>
                <c:pt idx="28">
                  <c:v>0.28115942028985563</c:v>
                </c:pt>
                <c:pt idx="29">
                  <c:v>0.29120082815734988</c:v>
                </c:pt>
                <c:pt idx="30">
                  <c:v>0.30124223602484523</c:v>
                </c:pt>
                <c:pt idx="31">
                  <c:v>0.31128364389233981</c:v>
                </c:pt>
                <c:pt idx="32">
                  <c:v>0.32132505175983533</c:v>
                </c:pt>
                <c:pt idx="33">
                  <c:v>0.33136645962732986</c:v>
                </c:pt>
                <c:pt idx="34">
                  <c:v>0.34140786749482488</c:v>
                </c:pt>
                <c:pt idx="35">
                  <c:v>0.3514492753623194</c:v>
                </c:pt>
                <c:pt idx="36">
                  <c:v>0.36149068322981492</c:v>
                </c:pt>
                <c:pt idx="37">
                  <c:v>0.371532091097309</c:v>
                </c:pt>
                <c:pt idx="38">
                  <c:v>0.38157349896480447</c:v>
                </c:pt>
                <c:pt idx="39">
                  <c:v>0.39161490683229905</c:v>
                </c:pt>
                <c:pt idx="40">
                  <c:v>0.40165631469979296</c:v>
                </c:pt>
                <c:pt idx="41">
                  <c:v>0.4116977225672877</c:v>
                </c:pt>
                <c:pt idx="42">
                  <c:v>0.42173913043478223</c:v>
                </c:pt>
                <c:pt idx="43">
                  <c:v>0.43178053830227803</c:v>
                </c:pt>
                <c:pt idx="44">
                  <c:v>0.44182194616977238</c:v>
                </c:pt>
                <c:pt idx="45">
                  <c:v>0.45186335403726702</c:v>
                </c:pt>
                <c:pt idx="46">
                  <c:v>0.46190476190476326</c:v>
                </c:pt>
                <c:pt idx="47">
                  <c:v>0.47194616977225773</c:v>
                </c:pt>
                <c:pt idx="48">
                  <c:v>0.4819875776397527</c:v>
                </c:pt>
                <c:pt idx="49">
                  <c:v>0.49202898550724777</c:v>
                </c:pt>
                <c:pt idx="50">
                  <c:v>0.50207039337474113</c:v>
                </c:pt>
                <c:pt idx="51">
                  <c:v>0.51211180124223477</c:v>
                </c:pt>
                <c:pt idx="52">
                  <c:v>0.52215320910973051</c:v>
                </c:pt>
                <c:pt idx="53">
                  <c:v>0.5321946169772257</c:v>
                </c:pt>
                <c:pt idx="54">
                  <c:v>0.54223602484471956</c:v>
                </c:pt>
                <c:pt idx="55">
                  <c:v>0.55227743271221519</c:v>
                </c:pt>
                <c:pt idx="56">
                  <c:v>0.56231884057971004</c:v>
                </c:pt>
                <c:pt idx="57">
                  <c:v>0.57236024844720457</c:v>
                </c:pt>
                <c:pt idx="58">
                  <c:v>0.58240165631470064</c:v>
                </c:pt>
                <c:pt idx="59">
                  <c:v>0.5924430641821945</c:v>
                </c:pt>
                <c:pt idx="60">
                  <c:v>0.6024844720496908</c:v>
                </c:pt>
                <c:pt idx="61">
                  <c:v>0.61252587991718521</c:v>
                </c:pt>
                <c:pt idx="62">
                  <c:v>0.62256728778467907</c:v>
                </c:pt>
                <c:pt idx="63">
                  <c:v>0.63260869565217615</c:v>
                </c:pt>
                <c:pt idx="64">
                  <c:v>0.64265010351966978</c:v>
                </c:pt>
                <c:pt idx="65">
                  <c:v>0.6526915113871653</c:v>
                </c:pt>
                <c:pt idx="66">
                  <c:v>0.6627329192546586</c:v>
                </c:pt>
                <c:pt idx="67">
                  <c:v>0.67277432712215424</c:v>
                </c:pt>
                <c:pt idx="68">
                  <c:v>0.68281573498964798</c:v>
                </c:pt>
                <c:pt idx="69">
                  <c:v>0.69285714285714251</c:v>
                </c:pt>
                <c:pt idx="70">
                  <c:v>0.70289855072463769</c:v>
                </c:pt>
                <c:pt idx="71">
                  <c:v>0.71293995859213344</c:v>
                </c:pt>
                <c:pt idx="72">
                  <c:v>0.72298136645962763</c:v>
                </c:pt>
                <c:pt idx="73">
                  <c:v>0.73302277432712204</c:v>
                </c:pt>
                <c:pt idx="74">
                  <c:v>0.7430641821946169</c:v>
                </c:pt>
                <c:pt idx="75">
                  <c:v>0.75310559006211175</c:v>
                </c:pt>
                <c:pt idx="76">
                  <c:v>0.76314699792960661</c:v>
                </c:pt>
                <c:pt idx="77">
                  <c:v>0.77318840579710124</c:v>
                </c:pt>
                <c:pt idx="78">
                  <c:v>0.78322981366459921</c:v>
                </c:pt>
                <c:pt idx="79">
                  <c:v>0.79327122153209162</c:v>
                </c:pt>
                <c:pt idx="80">
                  <c:v>0.80331262939958592</c:v>
                </c:pt>
                <c:pt idx="81">
                  <c:v>0.81335403726708155</c:v>
                </c:pt>
                <c:pt idx="82">
                  <c:v>0.82339544513457685</c:v>
                </c:pt>
                <c:pt idx="83">
                  <c:v>0.8334368530020706</c:v>
                </c:pt>
                <c:pt idx="84">
                  <c:v>0.84347826086956512</c:v>
                </c:pt>
                <c:pt idx="85">
                  <c:v>0.85351966873705876</c:v>
                </c:pt>
                <c:pt idx="86">
                  <c:v>0.86356107660455605</c:v>
                </c:pt>
                <c:pt idx="87">
                  <c:v>0.87360248447204969</c:v>
                </c:pt>
                <c:pt idx="88">
                  <c:v>0.88364389233954654</c:v>
                </c:pt>
                <c:pt idx="89">
                  <c:v>0.89368530020703929</c:v>
                </c:pt>
                <c:pt idx="90">
                  <c:v>0.90372670807453404</c:v>
                </c:pt>
                <c:pt idx="91">
                  <c:v>0.91376811594202856</c:v>
                </c:pt>
                <c:pt idx="92">
                  <c:v>0.92380952380952375</c:v>
                </c:pt>
                <c:pt idx="93">
                  <c:v>0.9338509316770186</c:v>
                </c:pt>
                <c:pt idx="94">
                  <c:v>0.94389233954451446</c:v>
                </c:pt>
                <c:pt idx="95">
                  <c:v>0.95393374741200809</c:v>
                </c:pt>
                <c:pt idx="96">
                  <c:v>0.9639751552795045</c:v>
                </c:pt>
                <c:pt idx="97">
                  <c:v>0.97401656314699758</c:v>
                </c:pt>
                <c:pt idx="98">
                  <c:v>0.98405797101449255</c:v>
                </c:pt>
                <c:pt idx="99">
                  <c:v>0.99409937888198741</c:v>
                </c:pt>
                <c:pt idx="100">
                  <c:v>1.0041407867494818</c:v>
                </c:pt>
                <c:pt idx="101">
                  <c:v>1.0141821946169793</c:v>
                </c:pt>
                <c:pt idx="102">
                  <c:v>1.0242236024844682</c:v>
                </c:pt>
                <c:pt idx="103">
                  <c:v>1.0342650103519668</c:v>
                </c:pt>
                <c:pt idx="104">
                  <c:v>1.0443064182194592</c:v>
                </c:pt>
                <c:pt idx="105">
                  <c:v>1.0543478260869592</c:v>
                </c:pt>
                <c:pt idx="106">
                  <c:v>1.0643892339544512</c:v>
                </c:pt>
                <c:pt idx="107">
                  <c:v>1.074430641821946</c:v>
                </c:pt>
                <c:pt idx="108">
                  <c:v>1.0844720496894409</c:v>
                </c:pt>
                <c:pt idx="109">
                  <c:v>1.0945134575569357</c:v>
                </c:pt>
                <c:pt idx="110">
                  <c:v>1.1045548654244304</c:v>
                </c:pt>
                <c:pt idx="111">
                  <c:v>1.1145962732919255</c:v>
                </c:pt>
                <c:pt idx="112">
                  <c:v>1.1246376811594199</c:v>
                </c:pt>
                <c:pt idx="113">
                  <c:v>1.1346790890269149</c:v>
                </c:pt>
                <c:pt idx="114">
                  <c:v>1.1447204968944098</c:v>
                </c:pt>
                <c:pt idx="115">
                  <c:v>1.1547619047619069</c:v>
                </c:pt>
                <c:pt idx="116">
                  <c:v>1.1648033126293975</c:v>
                </c:pt>
                <c:pt idx="117">
                  <c:v>1.1748447204968941</c:v>
                </c:pt>
                <c:pt idx="118">
                  <c:v>1.1848861283643901</c:v>
                </c:pt>
                <c:pt idx="119">
                  <c:v>1.1949275362318867</c:v>
                </c:pt>
                <c:pt idx="120">
                  <c:v>1.2049689440993778</c:v>
                </c:pt>
                <c:pt idx="121">
                  <c:v>1.215010351966874</c:v>
                </c:pt>
                <c:pt idx="122">
                  <c:v>1.2250517598343678</c:v>
                </c:pt>
                <c:pt idx="123">
                  <c:v>1.2350931677018631</c:v>
                </c:pt>
                <c:pt idx="124">
                  <c:v>1.2451345755693557</c:v>
                </c:pt>
                <c:pt idx="125">
                  <c:v>1.2551759834368541</c:v>
                </c:pt>
                <c:pt idx="126">
                  <c:v>1.2652173913043476</c:v>
                </c:pt>
                <c:pt idx="127">
                  <c:v>1.2752587991718425</c:v>
                </c:pt>
                <c:pt idx="128">
                  <c:v>1.2853002070393336</c:v>
                </c:pt>
                <c:pt idx="129">
                  <c:v>1.2953416149068322</c:v>
                </c:pt>
                <c:pt idx="130">
                  <c:v>1.3053830227743271</c:v>
                </c:pt>
                <c:pt idx="131">
                  <c:v>1.3154244306418217</c:v>
                </c:pt>
                <c:pt idx="132">
                  <c:v>1.3254658385093159</c:v>
                </c:pt>
                <c:pt idx="133">
                  <c:v>1.3355072463768121</c:v>
                </c:pt>
                <c:pt idx="134">
                  <c:v>1.3455486542443058</c:v>
                </c:pt>
                <c:pt idx="135">
                  <c:v>1.3555900621118011</c:v>
                </c:pt>
                <c:pt idx="136">
                  <c:v>1.3656314699792957</c:v>
                </c:pt>
                <c:pt idx="137">
                  <c:v>1.3756728778467928</c:v>
                </c:pt>
                <c:pt idx="138">
                  <c:v>1.3857142857142832</c:v>
                </c:pt>
                <c:pt idx="139">
                  <c:v>1.3957556935817803</c:v>
                </c:pt>
                <c:pt idx="140">
                  <c:v>1.4057971014492752</c:v>
                </c:pt>
                <c:pt idx="141">
                  <c:v>1.41583850931677</c:v>
                </c:pt>
                <c:pt idx="142">
                  <c:v>1.4258799171842611</c:v>
                </c:pt>
                <c:pt idx="143">
                  <c:v>1.4359213250517577</c:v>
                </c:pt>
                <c:pt idx="144">
                  <c:v>1.4459627329192521</c:v>
                </c:pt>
                <c:pt idx="145">
                  <c:v>1.4560041407867501</c:v>
                </c:pt>
                <c:pt idx="146">
                  <c:v>1.4660455486542441</c:v>
                </c:pt>
                <c:pt idx="147">
                  <c:v>1.4760869565217416</c:v>
                </c:pt>
                <c:pt idx="148">
                  <c:v>1.486128364389234</c:v>
                </c:pt>
                <c:pt idx="149">
                  <c:v>1.4961697722567284</c:v>
                </c:pt>
                <c:pt idx="150">
                  <c:v>1.5062111801242235</c:v>
                </c:pt>
                <c:pt idx="151">
                  <c:v>1.5162525879917217</c:v>
                </c:pt>
                <c:pt idx="152">
                  <c:v>1.526293995859213</c:v>
                </c:pt>
                <c:pt idx="153">
                  <c:v>1.5363354037267107</c:v>
                </c:pt>
                <c:pt idx="154">
                  <c:v>1.5463768115942027</c:v>
                </c:pt>
                <c:pt idx="155">
                  <c:v>1.556418219461698</c:v>
                </c:pt>
                <c:pt idx="156">
                  <c:v>1.5664596273291918</c:v>
                </c:pt>
                <c:pt idx="157">
                  <c:v>1.5765010351966871</c:v>
                </c:pt>
                <c:pt idx="158">
                  <c:v>1.5865424430641819</c:v>
                </c:pt>
                <c:pt idx="159">
                  <c:v>1.5965838509316781</c:v>
                </c:pt>
                <c:pt idx="160">
                  <c:v>1.6066252587991694</c:v>
                </c:pt>
                <c:pt idx="161">
                  <c:v>1.6166666666666665</c:v>
                </c:pt>
                <c:pt idx="162">
                  <c:v>1.6267080745341611</c:v>
                </c:pt>
                <c:pt idx="163">
                  <c:v>1.6367494824016562</c:v>
                </c:pt>
                <c:pt idx="164">
                  <c:v>1.6467908902691488</c:v>
                </c:pt>
                <c:pt idx="165">
                  <c:v>1.6568322981366457</c:v>
                </c:pt>
                <c:pt idx="166">
                  <c:v>1.6668737060041399</c:v>
                </c:pt>
                <c:pt idx="167">
                  <c:v>1.6769151138716383</c:v>
                </c:pt>
                <c:pt idx="168">
                  <c:v>1.6869565217391327</c:v>
                </c:pt>
                <c:pt idx="169">
                  <c:v>1.6969979296066293</c:v>
                </c:pt>
                <c:pt idx="170">
                  <c:v>1.707039337474116</c:v>
                </c:pt>
                <c:pt idx="171">
                  <c:v>1.717080745341615</c:v>
                </c:pt>
                <c:pt idx="172">
                  <c:v>1.7271221532091074</c:v>
                </c:pt>
                <c:pt idx="173">
                  <c:v>1.7371635610766047</c:v>
                </c:pt>
                <c:pt idx="174">
                  <c:v>1.7472049689440994</c:v>
                </c:pt>
                <c:pt idx="175">
                  <c:v>1.7572463768115942</c:v>
                </c:pt>
                <c:pt idx="176">
                  <c:v>1.7672877846790891</c:v>
                </c:pt>
                <c:pt idx="177">
                  <c:v>1.7773291925465817</c:v>
                </c:pt>
                <c:pt idx="178">
                  <c:v>1.7873706004140764</c:v>
                </c:pt>
                <c:pt idx="179">
                  <c:v>1.7974120082815741</c:v>
                </c:pt>
                <c:pt idx="180">
                  <c:v>1.8074534161490678</c:v>
                </c:pt>
                <c:pt idx="181">
                  <c:v>1.8174948240165629</c:v>
                </c:pt>
                <c:pt idx="182">
                  <c:v>1.8275362318840578</c:v>
                </c:pt>
                <c:pt idx="183">
                  <c:v>1.8375776397515544</c:v>
                </c:pt>
                <c:pt idx="184">
                  <c:v>1.8476190476190455</c:v>
                </c:pt>
                <c:pt idx="185">
                  <c:v>1.8576604554865419</c:v>
                </c:pt>
                <c:pt idx="186">
                  <c:v>1.8677018633540372</c:v>
                </c:pt>
                <c:pt idx="187">
                  <c:v>1.8777432712215321</c:v>
                </c:pt>
                <c:pt idx="188">
                  <c:v>1.8877846790890258</c:v>
                </c:pt>
                <c:pt idx="189">
                  <c:v>1.897826086956522</c:v>
                </c:pt>
                <c:pt idx="190">
                  <c:v>1.907867494824016</c:v>
                </c:pt>
                <c:pt idx="191">
                  <c:v>1.9179089026915128</c:v>
                </c:pt>
                <c:pt idx="192">
                  <c:v>1.9279503105590057</c:v>
                </c:pt>
                <c:pt idx="193">
                  <c:v>1.9379917184264988</c:v>
                </c:pt>
                <c:pt idx="194">
                  <c:v>1.9480331262939983</c:v>
                </c:pt>
                <c:pt idx="195">
                  <c:v>1.9580745341614927</c:v>
                </c:pt>
                <c:pt idx="196">
                  <c:v>1.9681159420289871</c:v>
                </c:pt>
                <c:pt idx="197">
                  <c:v>1.978157349896484</c:v>
                </c:pt>
                <c:pt idx="198">
                  <c:v>1.9881987577639746</c:v>
                </c:pt>
                <c:pt idx="199">
                  <c:v>1.998240165631473</c:v>
                </c:pt>
                <c:pt idx="200">
                  <c:v>2.0082815734989645</c:v>
                </c:pt>
                <c:pt idx="201">
                  <c:v>2.0183229813664592</c:v>
                </c:pt>
                <c:pt idx="202">
                  <c:v>2.0283643892339542</c:v>
                </c:pt>
                <c:pt idx="203">
                  <c:v>2.0384057971014493</c:v>
                </c:pt>
                <c:pt idx="204">
                  <c:v>2.0484472049689435</c:v>
                </c:pt>
                <c:pt idx="205">
                  <c:v>2.0584886128364386</c:v>
                </c:pt>
                <c:pt idx="206">
                  <c:v>2.068530020703939</c:v>
                </c:pt>
                <c:pt idx="207">
                  <c:v>2.0785714285714292</c:v>
                </c:pt>
                <c:pt idx="208">
                  <c:v>2.0886128364389229</c:v>
                </c:pt>
                <c:pt idx="209">
                  <c:v>2.0986542443064202</c:v>
                </c:pt>
                <c:pt idx="210">
                  <c:v>2.1086956521739166</c:v>
                </c:pt>
                <c:pt idx="211">
                  <c:v>2.1187370600414139</c:v>
                </c:pt>
                <c:pt idx="212">
                  <c:v>2.1287784679089032</c:v>
                </c:pt>
                <c:pt idx="213">
                  <c:v>2.1388198757763992</c:v>
                </c:pt>
                <c:pt idx="214">
                  <c:v>2.1488612836438921</c:v>
                </c:pt>
                <c:pt idx="215">
                  <c:v>2.1589026915113871</c:v>
                </c:pt>
                <c:pt idx="216">
                  <c:v>2.1689440993788787</c:v>
                </c:pt>
                <c:pt idx="217">
                  <c:v>2.1789855072463813</c:v>
                </c:pt>
                <c:pt idx="218">
                  <c:v>2.1890269151138675</c:v>
                </c:pt>
                <c:pt idx="219">
                  <c:v>2.1990683229813661</c:v>
                </c:pt>
                <c:pt idx="220">
                  <c:v>2.2091097308488608</c:v>
                </c:pt>
                <c:pt idx="221">
                  <c:v>2.2291925465838553</c:v>
                </c:pt>
                <c:pt idx="222">
                  <c:v>2.2392339544513451</c:v>
                </c:pt>
                <c:pt idx="223">
                  <c:v>2.2492753623188397</c:v>
                </c:pt>
                <c:pt idx="224">
                  <c:v>2.2593167701863419</c:v>
                </c:pt>
                <c:pt idx="225">
                  <c:v>2.2693581780538277</c:v>
                </c:pt>
                <c:pt idx="226">
                  <c:v>2.279399585921329</c:v>
                </c:pt>
                <c:pt idx="227">
                  <c:v>2.2894409937888147</c:v>
                </c:pt>
                <c:pt idx="228">
                  <c:v>2.2994824016563151</c:v>
                </c:pt>
                <c:pt idx="229">
                  <c:v>2.3095238095238053</c:v>
                </c:pt>
                <c:pt idx="230">
                  <c:v>2.3195652173913039</c:v>
                </c:pt>
                <c:pt idx="231">
                  <c:v>2.3296066252587924</c:v>
                </c:pt>
                <c:pt idx="232">
                  <c:v>2.3396480331262821</c:v>
                </c:pt>
                <c:pt idx="233">
                  <c:v>2.3496894409937839</c:v>
                </c:pt>
                <c:pt idx="234">
                  <c:v>2.3597308488612851</c:v>
                </c:pt>
                <c:pt idx="235">
                  <c:v>2.369772256728778</c:v>
                </c:pt>
                <c:pt idx="236">
                  <c:v>2.3798136645962686</c:v>
                </c:pt>
                <c:pt idx="237">
                  <c:v>2.3898550724637624</c:v>
                </c:pt>
                <c:pt idx="238">
                  <c:v>2.3998964803312566</c:v>
                </c:pt>
                <c:pt idx="239">
                  <c:v>2.4099378881987592</c:v>
                </c:pt>
                <c:pt idx="240">
                  <c:v>2.4199792960662525</c:v>
                </c:pt>
                <c:pt idx="241">
                  <c:v>2.4300207039337467</c:v>
                </c:pt>
                <c:pt idx="242">
                  <c:v>2.4400621118012387</c:v>
                </c:pt>
                <c:pt idx="243">
                  <c:v>2.4501035196687369</c:v>
                </c:pt>
                <c:pt idx="244">
                  <c:v>2.4601449275362319</c:v>
                </c:pt>
                <c:pt idx="245">
                  <c:v>2.4701863354037217</c:v>
                </c:pt>
                <c:pt idx="246">
                  <c:v>2.4802277432712212</c:v>
                </c:pt>
                <c:pt idx="247">
                  <c:v>2.4902691511387163</c:v>
                </c:pt>
                <c:pt idx="248">
                  <c:v>2.5003105590062149</c:v>
                </c:pt>
                <c:pt idx="249">
                  <c:v>2.5103519668737047</c:v>
                </c:pt>
                <c:pt idx="250">
                  <c:v>2.5203933747412006</c:v>
                </c:pt>
                <c:pt idx="251">
                  <c:v>2.5304347826086993</c:v>
                </c:pt>
                <c:pt idx="252">
                  <c:v>2.6007246376811612</c:v>
                </c:pt>
                <c:pt idx="253">
                  <c:v>2.6107660455486541</c:v>
                </c:pt>
                <c:pt idx="254">
                  <c:v>2.6208074534161487</c:v>
                </c:pt>
                <c:pt idx="255">
                  <c:v>2.6308488612836389</c:v>
                </c:pt>
                <c:pt idx="256">
                  <c:v>2.6408902691511402</c:v>
                </c:pt>
                <c:pt idx="257">
                  <c:v>2.6509316770186371</c:v>
                </c:pt>
                <c:pt idx="258">
                  <c:v>2.6609730848861282</c:v>
                </c:pt>
                <c:pt idx="259">
                  <c:v>2.6710144927536228</c:v>
                </c:pt>
                <c:pt idx="260">
                  <c:v>2.6810559006211179</c:v>
                </c:pt>
                <c:pt idx="261">
                  <c:v>2.6910973084886152</c:v>
                </c:pt>
                <c:pt idx="262">
                  <c:v>2.7011387163561116</c:v>
                </c:pt>
                <c:pt idx="263">
                  <c:v>2.7111801242235987</c:v>
                </c:pt>
                <c:pt idx="264">
                  <c:v>2.7212215320911017</c:v>
                </c:pt>
                <c:pt idx="265">
                  <c:v>2.7312629399585835</c:v>
                </c:pt>
                <c:pt idx="266">
                  <c:v>2.741304347826095</c:v>
                </c:pt>
                <c:pt idx="267">
                  <c:v>2.7513457556935808</c:v>
                </c:pt>
                <c:pt idx="268">
                  <c:v>2.7613871635610807</c:v>
                </c:pt>
                <c:pt idx="269">
                  <c:v>2.7714285714285709</c:v>
                </c:pt>
                <c:pt idx="270">
                  <c:v>2.781469979296066</c:v>
                </c:pt>
                <c:pt idx="271">
                  <c:v>2.7915113871635606</c:v>
                </c:pt>
                <c:pt idx="272">
                  <c:v>2.8015527950310553</c:v>
                </c:pt>
                <c:pt idx="273">
                  <c:v>2.8115942028985512</c:v>
                </c:pt>
                <c:pt idx="274">
                  <c:v>2.8216356107660427</c:v>
                </c:pt>
                <c:pt idx="275">
                  <c:v>2.8316770186335387</c:v>
                </c:pt>
                <c:pt idx="276">
                  <c:v>2.8417184265010347</c:v>
                </c:pt>
                <c:pt idx="277">
                  <c:v>2.8517598343685222</c:v>
                </c:pt>
                <c:pt idx="278">
                  <c:v>2.8618012422360284</c:v>
                </c:pt>
                <c:pt idx="279">
                  <c:v>2.8718426501035128</c:v>
                </c:pt>
                <c:pt idx="280">
                  <c:v>2.881884057971019</c:v>
                </c:pt>
                <c:pt idx="281">
                  <c:v>2.8919254658385043</c:v>
                </c:pt>
                <c:pt idx="282">
                  <c:v>2.9019668737060038</c:v>
                </c:pt>
                <c:pt idx="283">
                  <c:v>2.9120082815734967</c:v>
                </c:pt>
                <c:pt idx="284">
                  <c:v>2.9220496894409886</c:v>
                </c:pt>
                <c:pt idx="285">
                  <c:v>2.9320910973084877</c:v>
                </c:pt>
                <c:pt idx="286">
                  <c:v>2.9421325051759832</c:v>
                </c:pt>
                <c:pt idx="287">
                  <c:v>2.9521739130434734</c:v>
                </c:pt>
                <c:pt idx="288">
                  <c:v>2.9622153209109725</c:v>
                </c:pt>
                <c:pt idx="289">
                  <c:v>2.9722567287784667</c:v>
                </c:pt>
                <c:pt idx="290">
                  <c:v>2.9822981366459627</c:v>
                </c:pt>
                <c:pt idx="291">
                  <c:v>2.9923395445134582</c:v>
                </c:pt>
                <c:pt idx="292">
                  <c:v>3.0023809523809573</c:v>
                </c:pt>
                <c:pt idx="293">
                  <c:v>3.0124223602484426</c:v>
                </c:pt>
                <c:pt idx="294">
                  <c:v>3.0224637681159416</c:v>
                </c:pt>
                <c:pt idx="295">
                  <c:v>3.0325051759834363</c:v>
                </c:pt>
                <c:pt idx="296">
                  <c:v>3.0425465838509314</c:v>
                </c:pt>
                <c:pt idx="297">
                  <c:v>3.052587991718426</c:v>
                </c:pt>
                <c:pt idx="298">
                  <c:v>3.0626293995859197</c:v>
                </c:pt>
                <c:pt idx="299">
                  <c:v>3.0726708074534157</c:v>
                </c:pt>
                <c:pt idx="300">
                  <c:v>3.0827122153209112</c:v>
                </c:pt>
                <c:pt idx="301">
                  <c:v>3.0927536231883983</c:v>
                </c:pt>
                <c:pt idx="302">
                  <c:v>3.1027950310559</c:v>
                </c:pt>
                <c:pt idx="303">
                  <c:v>3.1128364389233947</c:v>
                </c:pt>
                <c:pt idx="304">
                  <c:v>3.1228778467908898</c:v>
                </c:pt>
                <c:pt idx="305">
                  <c:v>3.1329192546583848</c:v>
                </c:pt>
                <c:pt idx="306">
                  <c:v>3.1429606625258795</c:v>
                </c:pt>
                <c:pt idx="307">
                  <c:v>3.1530020703933741</c:v>
                </c:pt>
                <c:pt idx="308">
                  <c:v>3.1630434782608687</c:v>
                </c:pt>
                <c:pt idx="309">
                  <c:v>3.1730848861283651</c:v>
                </c:pt>
                <c:pt idx="310">
                  <c:v>3.1831262939958602</c:v>
                </c:pt>
                <c:pt idx="311">
                  <c:v>3.1931677018633611</c:v>
                </c:pt>
                <c:pt idx="312">
                  <c:v>3.2032091097308477</c:v>
                </c:pt>
                <c:pt idx="313">
                  <c:v>3.2132505175983441</c:v>
                </c:pt>
                <c:pt idx="314">
                  <c:v>3.2232919254658392</c:v>
                </c:pt>
                <c:pt idx="315">
                  <c:v>3.2333333333333352</c:v>
                </c:pt>
                <c:pt idx="316">
                  <c:v>3.2433747412008387</c:v>
                </c:pt>
                <c:pt idx="317">
                  <c:v>3.2534161490683222</c:v>
                </c:pt>
                <c:pt idx="318">
                  <c:v>3.2634575569358217</c:v>
                </c:pt>
                <c:pt idx="319">
                  <c:v>3.2734989648033141</c:v>
                </c:pt>
                <c:pt idx="320">
                  <c:v>3.2835403726708092</c:v>
                </c:pt>
                <c:pt idx="321">
                  <c:v>3.2935817805383087</c:v>
                </c:pt>
                <c:pt idx="322">
                  <c:v>3.3036231884057972</c:v>
                </c:pt>
                <c:pt idx="323">
                  <c:v>3.3136645962732865</c:v>
                </c:pt>
                <c:pt idx="324">
                  <c:v>3.3237060041407864</c:v>
                </c:pt>
                <c:pt idx="325">
                  <c:v>3.3337474120082762</c:v>
                </c:pt>
                <c:pt idx="326">
                  <c:v>3.3437888198757761</c:v>
                </c:pt>
                <c:pt idx="327">
                  <c:v>3.3538302277432708</c:v>
                </c:pt>
                <c:pt idx="328">
                  <c:v>3.3638716356107627</c:v>
                </c:pt>
                <c:pt idx="329">
                  <c:v>3.3739130434782587</c:v>
                </c:pt>
                <c:pt idx="330">
                  <c:v>3.3839544513457551</c:v>
                </c:pt>
                <c:pt idx="331">
                  <c:v>3.3939958592132462</c:v>
                </c:pt>
                <c:pt idx="332">
                  <c:v>3.4040372670807488</c:v>
                </c:pt>
                <c:pt idx="333">
                  <c:v>3.4140786749482324</c:v>
                </c:pt>
                <c:pt idx="334">
                  <c:v>3.4241200828157394</c:v>
                </c:pt>
                <c:pt idx="335">
                  <c:v>3.4341614906832247</c:v>
                </c:pt>
                <c:pt idx="336">
                  <c:v>3.4442028985507238</c:v>
                </c:pt>
                <c:pt idx="337">
                  <c:v>3.4542443064182167</c:v>
                </c:pt>
                <c:pt idx="338">
                  <c:v>3.464285714285714</c:v>
                </c:pt>
                <c:pt idx="339">
                  <c:v>3.4743271221532077</c:v>
                </c:pt>
                <c:pt idx="340">
                  <c:v>3.4843685300207028</c:v>
                </c:pt>
                <c:pt idx="341">
                  <c:v>3.4944099378881939</c:v>
                </c:pt>
                <c:pt idx="342">
                  <c:v>3.5044513457556952</c:v>
                </c:pt>
                <c:pt idx="343">
                  <c:v>3.5144927536231867</c:v>
                </c:pt>
                <c:pt idx="344">
                  <c:v>3.5245341614906875</c:v>
                </c:pt>
                <c:pt idx="345">
                  <c:v>3.5345755693581777</c:v>
                </c:pt>
                <c:pt idx="346">
                  <c:v>3.5446169772256741</c:v>
                </c:pt>
                <c:pt idx="347">
                  <c:v>3.5546583850931581</c:v>
                </c:pt>
                <c:pt idx="348">
                  <c:v>3.5646997929606652</c:v>
                </c:pt>
                <c:pt idx="349">
                  <c:v>3.5747412008281572</c:v>
                </c:pt>
                <c:pt idx="350">
                  <c:v>3.5948240165631464</c:v>
                </c:pt>
                <c:pt idx="351">
                  <c:v>3.6048654244306366</c:v>
                </c:pt>
                <c:pt idx="352">
                  <c:v>3.6249482401656312</c:v>
                </c:pt>
                <c:pt idx="353">
                  <c:v>3.6349896480331259</c:v>
                </c:pt>
                <c:pt idx="354">
                  <c:v>3.6450310559006249</c:v>
                </c:pt>
                <c:pt idx="355">
                  <c:v>3.6550724637681102</c:v>
                </c:pt>
                <c:pt idx="356">
                  <c:v>3.6651138716356155</c:v>
                </c:pt>
                <c:pt idx="357">
                  <c:v>3.6751552795031008</c:v>
                </c:pt>
                <c:pt idx="358">
                  <c:v>3.6851966873706012</c:v>
                </c:pt>
                <c:pt idx="359">
                  <c:v>3.6952380952380937</c:v>
                </c:pt>
                <c:pt idx="360">
                  <c:v>3.7052795031055887</c:v>
                </c:pt>
                <c:pt idx="361">
                  <c:v>3.7153209109730843</c:v>
                </c:pt>
                <c:pt idx="362">
                  <c:v>3.7253623188405802</c:v>
                </c:pt>
                <c:pt idx="363">
                  <c:v>3.7354037267080744</c:v>
                </c:pt>
                <c:pt idx="364">
                  <c:v>3.7454451345755628</c:v>
                </c:pt>
                <c:pt idx="365">
                  <c:v>3.7554865424430641</c:v>
                </c:pt>
                <c:pt idx="366">
                  <c:v>3.7655279503105636</c:v>
                </c:pt>
                <c:pt idx="367">
                  <c:v>3.7755693581780552</c:v>
                </c:pt>
                <c:pt idx="368">
                  <c:v>3.7856107660455529</c:v>
                </c:pt>
                <c:pt idx="369">
                  <c:v>3.7956521739130364</c:v>
                </c:pt>
                <c:pt idx="370">
                  <c:v>3.8056935817805382</c:v>
                </c:pt>
                <c:pt idx="371">
                  <c:v>3.8157349896480324</c:v>
                </c:pt>
                <c:pt idx="372">
                  <c:v>3.8257763975155274</c:v>
                </c:pt>
                <c:pt idx="373">
                  <c:v>3.8358178053830176</c:v>
                </c:pt>
                <c:pt idx="374">
                  <c:v>3.8458592132505167</c:v>
                </c:pt>
                <c:pt idx="375">
                  <c:v>3.8559006211180069</c:v>
                </c:pt>
                <c:pt idx="376">
                  <c:v>3.8659420289855069</c:v>
                </c:pt>
                <c:pt idx="377">
                  <c:v>3.8759834368529997</c:v>
                </c:pt>
                <c:pt idx="378">
                  <c:v>3.8860248447204992</c:v>
                </c:pt>
                <c:pt idx="379">
                  <c:v>3.8960662525879912</c:v>
                </c:pt>
                <c:pt idx="380">
                  <c:v>3.9061076604554859</c:v>
                </c:pt>
                <c:pt idx="381">
                  <c:v>3.9161490683229809</c:v>
                </c:pt>
                <c:pt idx="382">
                  <c:v>3.9261904761904782</c:v>
                </c:pt>
                <c:pt idx="383">
                  <c:v>3.9362318840579702</c:v>
                </c:pt>
                <c:pt idx="384">
                  <c:v>3.9462732919254653</c:v>
                </c:pt>
                <c:pt idx="385">
                  <c:v>3.9563146997929604</c:v>
                </c:pt>
                <c:pt idx="386">
                  <c:v>3.9663561076604545</c:v>
                </c:pt>
                <c:pt idx="387">
                  <c:v>3.9763975155279496</c:v>
                </c:pt>
                <c:pt idx="388">
                  <c:v>3.9864389233954398</c:v>
                </c:pt>
                <c:pt idx="389">
                  <c:v>3.9964803312629398</c:v>
                </c:pt>
                <c:pt idx="390">
                  <c:v>4.0065217391304344</c:v>
                </c:pt>
                <c:pt idx="391">
                  <c:v>4.016563146997929</c:v>
                </c:pt>
                <c:pt idx="392">
                  <c:v>4.0266045548654148</c:v>
                </c:pt>
                <c:pt idx="393">
                  <c:v>4.0366459627329183</c:v>
                </c:pt>
                <c:pt idx="394">
                  <c:v>4.0466873706004085</c:v>
                </c:pt>
                <c:pt idx="395">
                  <c:v>4.0567287784679085</c:v>
                </c:pt>
                <c:pt idx="396">
                  <c:v>4.0667701863353996</c:v>
                </c:pt>
                <c:pt idx="397">
                  <c:v>4.0768115942029004</c:v>
                </c:pt>
                <c:pt idx="398">
                  <c:v>4.096894409937887</c:v>
                </c:pt>
                <c:pt idx="399">
                  <c:v>4.1069358178053665</c:v>
                </c:pt>
                <c:pt idx="400">
                  <c:v>4.1169772256728772</c:v>
                </c:pt>
                <c:pt idx="401">
                  <c:v>4.1270186335403665</c:v>
                </c:pt>
                <c:pt idx="402">
                  <c:v>4.1370600414078673</c:v>
                </c:pt>
                <c:pt idx="403">
                  <c:v>4.1471014492753531</c:v>
                </c:pt>
                <c:pt idx="404">
                  <c:v>4.1571428571428459</c:v>
                </c:pt>
                <c:pt idx="405">
                  <c:v>4.1671842650103335</c:v>
                </c:pt>
                <c:pt idx="406">
                  <c:v>4.1772256728778459</c:v>
                </c:pt>
                <c:pt idx="407">
                  <c:v>4.1872670807453414</c:v>
                </c:pt>
                <c:pt idx="408">
                  <c:v>4.1973084886128404</c:v>
                </c:pt>
                <c:pt idx="409">
                  <c:v>4.2073498964803324</c:v>
                </c:pt>
                <c:pt idx="410">
                  <c:v>4.2173913043478324</c:v>
                </c:pt>
                <c:pt idx="411">
                  <c:v>4.2274327122153208</c:v>
                </c:pt>
                <c:pt idx="412">
                  <c:v>4.2374741200828154</c:v>
                </c:pt>
                <c:pt idx="413">
                  <c:v>4.247515527950295</c:v>
                </c:pt>
                <c:pt idx="414">
                  <c:v>4.2575569358178047</c:v>
                </c:pt>
                <c:pt idx="415">
                  <c:v>4.2675983436852887</c:v>
                </c:pt>
                <c:pt idx="416">
                  <c:v>4.2776397515527984</c:v>
                </c:pt>
                <c:pt idx="417">
                  <c:v>4.2876811594202895</c:v>
                </c:pt>
                <c:pt idx="418">
                  <c:v>4.2977225672877752</c:v>
                </c:pt>
                <c:pt idx="419">
                  <c:v>4.3077639751552796</c:v>
                </c:pt>
                <c:pt idx="420">
                  <c:v>4.3178053830227743</c:v>
                </c:pt>
                <c:pt idx="421">
                  <c:v>4.327846790890268</c:v>
                </c:pt>
                <c:pt idx="422">
                  <c:v>4.3378881987577635</c:v>
                </c:pt>
                <c:pt idx="423">
                  <c:v>4.3479296066252449</c:v>
                </c:pt>
                <c:pt idx="424">
                  <c:v>4.3579710144927475</c:v>
                </c:pt>
                <c:pt idx="425">
                  <c:v>4.3680124223602466</c:v>
                </c:pt>
                <c:pt idx="426">
                  <c:v>4.3780538302277385</c:v>
                </c:pt>
                <c:pt idx="427">
                  <c:v>4.3880952380952278</c:v>
                </c:pt>
                <c:pt idx="428">
                  <c:v>4.3981366459627305</c:v>
                </c:pt>
                <c:pt idx="429">
                  <c:v>4.4081780538302304</c:v>
                </c:pt>
                <c:pt idx="430">
                  <c:v>4.4182194616977224</c:v>
                </c:pt>
                <c:pt idx="431">
                  <c:v>4.428260869565209</c:v>
                </c:pt>
                <c:pt idx="432">
                  <c:v>4.4383022774327117</c:v>
                </c:pt>
                <c:pt idx="433">
                  <c:v>4.4483436853002214</c:v>
                </c:pt>
                <c:pt idx="434">
                  <c:v>4.4583850931677018</c:v>
                </c:pt>
                <c:pt idx="435">
                  <c:v>4.4684265010351965</c:v>
                </c:pt>
                <c:pt idx="436">
                  <c:v>4.4784679089026991</c:v>
                </c:pt>
                <c:pt idx="437">
                  <c:v>4.4885093167701884</c:v>
                </c:pt>
                <c:pt idx="438">
                  <c:v>4.4985507246376804</c:v>
                </c:pt>
                <c:pt idx="439">
                  <c:v>4.5085921325051794</c:v>
                </c:pt>
                <c:pt idx="440">
                  <c:v>4.5186335403726714</c:v>
                </c:pt>
                <c:pt idx="441">
                  <c:v>4.558799171842657</c:v>
                </c:pt>
                <c:pt idx="442">
                  <c:v>4.5688405797101446</c:v>
                </c:pt>
                <c:pt idx="443">
                  <c:v>4.5788819875776392</c:v>
                </c:pt>
                <c:pt idx="444">
                  <c:v>4.5889233954451436</c:v>
                </c:pt>
                <c:pt idx="445">
                  <c:v>4.5989648033126294</c:v>
                </c:pt>
                <c:pt idx="446">
                  <c:v>4.6090062111801284</c:v>
                </c:pt>
                <c:pt idx="447">
                  <c:v>4.6190476190476186</c:v>
                </c:pt>
                <c:pt idx="448">
                  <c:v>4.6290890269151044</c:v>
                </c:pt>
                <c:pt idx="449">
                  <c:v>4.6391304347826114</c:v>
                </c:pt>
                <c:pt idx="450">
                  <c:v>4.6491718426501025</c:v>
                </c:pt>
                <c:pt idx="451">
                  <c:v>4.6592132505175945</c:v>
                </c:pt>
                <c:pt idx="452">
                  <c:v>4.6692546583850785</c:v>
                </c:pt>
                <c:pt idx="453">
                  <c:v>4.6792960662525873</c:v>
                </c:pt>
                <c:pt idx="454">
                  <c:v>4.6893374741200828</c:v>
                </c:pt>
                <c:pt idx="455">
                  <c:v>4.6993788819875784</c:v>
                </c:pt>
                <c:pt idx="456">
                  <c:v>4.7094202898550712</c:v>
                </c:pt>
                <c:pt idx="457">
                  <c:v>4.7194616977225783</c:v>
                </c:pt>
                <c:pt idx="458">
                  <c:v>4.729503105590072</c:v>
                </c:pt>
                <c:pt idx="459">
                  <c:v>4.739544513457556</c:v>
                </c:pt>
                <c:pt idx="460">
                  <c:v>4.7495859213250435</c:v>
                </c:pt>
                <c:pt idx="461">
                  <c:v>4.7596273291925524</c:v>
                </c:pt>
                <c:pt idx="462">
                  <c:v>4.7696687370600488</c:v>
                </c:pt>
                <c:pt idx="463">
                  <c:v>4.7797101449275434</c:v>
                </c:pt>
                <c:pt idx="464">
                  <c:v>4.7897515527950301</c:v>
                </c:pt>
                <c:pt idx="465">
                  <c:v>4.7997929606625345</c:v>
                </c:pt>
                <c:pt idx="466">
                  <c:v>4.8098343685300096</c:v>
                </c:pt>
                <c:pt idx="467">
                  <c:v>4.8198757763975051</c:v>
                </c:pt>
                <c:pt idx="468">
                  <c:v>4.8299171842650095</c:v>
                </c:pt>
                <c:pt idx="469">
                  <c:v>4.8399585921325103</c:v>
                </c:pt>
                <c:pt idx="470">
                  <c:v>4.8499999999999988</c:v>
                </c:pt>
                <c:pt idx="471">
                  <c:v>4.8600414078674854</c:v>
                </c:pt>
                <c:pt idx="472">
                  <c:v>4.8700828157349889</c:v>
                </c:pt>
                <c:pt idx="473">
                  <c:v>4.8801242236024756</c:v>
                </c:pt>
                <c:pt idx="474">
                  <c:v>4.8901656314699755</c:v>
                </c:pt>
                <c:pt idx="475">
                  <c:v>4.9403726708074505</c:v>
                </c:pt>
                <c:pt idx="476">
                  <c:v>4.9504140786749389</c:v>
                </c:pt>
                <c:pt idx="477">
                  <c:v>4.9604554865424415</c:v>
                </c:pt>
                <c:pt idx="478">
                  <c:v>4.9704968944099424</c:v>
                </c:pt>
                <c:pt idx="479">
                  <c:v>4.9805383022774325</c:v>
                </c:pt>
                <c:pt idx="480">
                  <c:v>4.9905797101449334</c:v>
                </c:pt>
                <c:pt idx="481">
                  <c:v>5.0006211180124298</c:v>
                </c:pt>
                <c:pt idx="482">
                  <c:v>5.0106625258799173</c:v>
                </c:pt>
                <c:pt idx="483">
                  <c:v>5.0207039337474075</c:v>
                </c:pt>
                <c:pt idx="484">
                  <c:v>5.0307453416149084</c:v>
                </c:pt>
                <c:pt idx="485">
                  <c:v>5.0407867494823995</c:v>
                </c:pt>
                <c:pt idx="486">
                  <c:v>5.0508281573498959</c:v>
                </c:pt>
                <c:pt idx="487">
                  <c:v>5.0608695652173905</c:v>
                </c:pt>
                <c:pt idx="488">
                  <c:v>5.070910973084886</c:v>
                </c:pt>
                <c:pt idx="489">
                  <c:v>5.0809523809523824</c:v>
                </c:pt>
                <c:pt idx="490">
                  <c:v>5.0909937888198824</c:v>
                </c:pt>
                <c:pt idx="491">
                  <c:v>5.1010351966873699</c:v>
                </c:pt>
                <c:pt idx="492">
                  <c:v>5.1110766045548734</c:v>
                </c:pt>
                <c:pt idx="493">
                  <c:v>5.1211180124223601</c:v>
                </c:pt>
                <c:pt idx="494">
                  <c:v>5.1311594202898574</c:v>
                </c:pt>
                <c:pt idx="495">
                  <c:v>5.1412008281573485</c:v>
                </c:pt>
                <c:pt idx="496">
                  <c:v>5.1512422360248484</c:v>
                </c:pt>
                <c:pt idx="497">
                  <c:v>5.1612836438923404</c:v>
                </c:pt>
                <c:pt idx="498">
                  <c:v>5.1713250517598333</c:v>
                </c:pt>
                <c:pt idx="499">
                  <c:v>5.1813664596273314</c:v>
                </c:pt>
                <c:pt idx="500">
                  <c:v>5.1914078674948225</c:v>
                </c:pt>
                <c:pt idx="501">
                  <c:v>5.2014492753623314</c:v>
                </c:pt>
                <c:pt idx="502">
                  <c:v>5.2114906832298242</c:v>
                </c:pt>
                <c:pt idx="503">
                  <c:v>5.2215320910973082</c:v>
                </c:pt>
                <c:pt idx="504">
                  <c:v>5.2315734989648188</c:v>
                </c:pt>
                <c:pt idx="505">
                  <c:v>5.2416149068322975</c:v>
                </c:pt>
                <c:pt idx="506">
                  <c:v>5.2516563146997921</c:v>
                </c:pt>
                <c:pt idx="507">
                  <c:v>5.2616977225672894</c:v>
                </c:pt>
                <c:pt idx="508">
                  <c:v>5.2717391304347929</c:v>
                </c:pt>
                <c:pt idx="509">
                  <c:v>5.2817805383022769</c:v>
                </c:pt>
                <c:pt idx="510">
                  <c:v>5.2918219461697715</c:v>
                </c:pt>
                <c:pt idx="511">
                  <c:v>5.3018633540372724</c:v>
                </c:pt>
                <c:pt idx="512">
                  <c:v>5.3119047619047608</c:v>
                </c:pt>
                <c:pt idx="513">
                  <c:v>5.3219461697722545</c:v>
                </c:pt>
                <c:pt idx="514">
                  <c:v>5.3319875776397376</c:v>
                </c:pt>
                <c:pt idx="515">
                  <c:v>5.3420289855072474</c:v>
                </c:pt>
                <c:pt idx="516">
                  <c:v>5.3520703933747411</c:v>
                </c:pt>
                <c:pt idx="517">
                  <c:v>5.362111801242226</c:v>
                </c:pt>
                <c:pt idx="518">
                  <c:v>5.3721532091097295</c:v>
                </c:pt>
                <c:pt idx="519">
                  <c:v>5.3821946169772126</c:v>
                </c:pt>
                <c:pt idx="520">
                  <c:v>5.3922360248447196</c:v>
                </c:pt>
                <c:pt idx="521">
                  <c:v>5.4022774327122232</c:v>
                </c:pt>
                <c:pt idx="522">
                  <c:v>5.4123188405797045</c:v>
                </c:pt>
                <c:pt idx="523">
                  <c:v>5.4223602484471964</c:v>
                </c:pt>
                <c:pt idx="524">
                  <c:v>5.4324016563146991</c:v>
                </c:pt>
                <c:pt idx="525">
                  <c:v>5.4424430641822035</c:v>
                </c:pt>
                <c:pt idx="526">
                  <c:v>5.4524844720496866</c:v>
                </c:pt>
                <c:pt idx="527">
                  <c:v>5.4625258799171714</c:v>
                </c:pt>
                <c:pt idx="528">
                  <c:v>5.4725672877846891</c:v>
                </c:pt>
                <c:pt idx="529">
                  <c:v>5.4826086956521918</c:v>
                </c:pt>
                <c:pt idx="530">
                  <c:v>5.4926501035196802</c:v>
                </c:pt>
                <c:pt idx="531">
                  <c:v>5.5026915113871633</c:v>
                </c:pt>
                <c:pt idx="532">
                  <c:v>5.5127329192546579</c:v>
                </c:pt>
                <c:pt idx="533">
                  <c:v>5.5227743271221446</c:v>
                </c:pt>
                <c:pt idx="534">
                  <c:v>5.5328157349896472</c:v>
                </c:pt>
                <c:pt idx="535">
                  <c:v>5.5428571428571418</c:v>
                </c:pt>
                <c:pt idx="536">
                  <c:v>5.5528985507246373</c:v>
                </c:pt>
                <c:pt idx="537">
                  <c:v>5.5629399585921275</c:v>
                </c:pt>
                <c:pt idx="538">
                  <c:v>5.5729813664596266</c:v>
                </c:pt>
                <c:pt idx="539">
                  <c:v>5.583022774327131</c:v>
                </c:pt>
                <c:pt idx="540">
                  <c:v>5.5930641821946336</c:v>
                </c:pt>
              </c:numCache>
            </c:numRef>
          </c:xVal>
          <c:yVal>
            <c:numRef>
              <c:f>'WAG followed by C12 and CO2 co-'!$M$407:$M$947</c:f>
              <c:numCache>
                <c:formatCode>General</c:formatCode>
                <c:ptCount val="541"/>
                <c:pt idx="0">
                  <c:v>8.398493357452594</c:v>
                </c:pt>
                <c:pt idx="1">
                  <c:v>7.4679253295388515</c:v>
                </c:pt>
                <c:pt idx="2">
                  <c:v>5.3075111139803415</c:v>
                </c:pt>
                <c:pt idx="3">
                  <c:v>7.7484986042867234</c:v>
                </c:pt>
                <c:pt idx="4">
                  <c:v>5.8733338847218759</c:v>
                </c:pt>
                <c:pt idx="5">
                  <c:v>6.6215292840494868</c:v>
                </c:pt>
                <c:pt idx="6">
                  <c:v>9.3617949340869497</c:v>
                </c:pt>
                <c:pt idx="7">
                  <c:v>4.9287371930707424</c:v>
                </c:pt>
                <c:pt idx="8">
                  <c:v>10.811423520284187</c:v>
                </c:pt>
                <c:pt idx="9">
                  <c:v>4.4096766347871998</c:v>
                </c:pt>
                <c:pt idx="10">
                  <c:v>8.8287057120659824</c:v>
                </c:pt>
                <c:pt idx="11">
                  <c:v>7.5287162057342298</c:v>
                </c:pt>
                <c:pt idx="12">
                  <c:v>6.658939054015856</c:v>
                </c:pt>
                <c:pt idx="13">
                  <c:v>10.007113466006995</c:v>
                </c:pt>
                <c:pt idx="14">
                  <c:v>5.77980945980591</c:v>
                </c:pt>
                <c:pt idx="15">
                  <c:v>8.09453897647575</c:v>
                </c:pt>
                <c:pt idx="16">
                  <c:v>9.2074796329755859</c:v>
                </c:pt>
                <c:pt idx="17">
                  <c:v>6.990950762467488</c:v>
                </c:pt>
                <c:pt idx="18">
                  <c:v>6.8459879038477665</c:v>
                </c:pt>
                <c:pt idx="19">
                  <c:v>8.9502874644567196</c:v>
                </c:pt>
                <c:pt idx="20">
                  <c:v>6.1258498319949357</c:v>
                </c:pt>
                <c:pt idx="21">
                  <c:v>7.2574953734779655</c:v>
                </c:pt>
                <c:pt idx="22">
                  <c:v>8.0851865339841762</c:v>
                </c:pt>
                <c:pt idx="23">
                  <c:v>6.6776439389990623</c:v>
                </c:pt>
                <c:pt idx="24">
                  <c:v>7.4258393383266785</c:v>
                </c:pt>
                <c:pt idx="25">
                  <c:v>6.8787214525683584</c:v>
                </c:pt>
                <c:pt idx="26">
                  <c:v>7.4071344533434855</c:v>
                </c:pt>
                <c:pt idx="27">
                  <c:v>7.0423891961712783</c:v>
                </c:pt>
                <c:pt idx="28">
                  <c:v>7.2762002584611531</c:v>
                </c:pt>
                <c:pt idx="29">
                  <c:v>7.7718797105157194</c:v>
                </c:pt>
                <c:pt idx="30">
                  <c:v>6.6028243990662867</c:v>
                </c:pt>
                <c:pt idx="31">
                  <c:v>7.7859083742530997</c:v>
                </c:pt>
                <c:pt idx="32">
                  <c:v>8.5434562160723413</c:v>
                </c:pt>
                <c:pt idx="33">
                  <c:v>5.7330472473479341</c:v>
                </c:pt>
                <c:pt idx="34">
                  <c:v>7.8981376841522462</c:v>
                </c:pt>
                <c:pt idx="35">
                  <c:v>9.6891304212927469</c:v>
                </c:pt>
                <c:pt idx="36">
                  <c:v>8.0851865339841762</c:v>
                </c:pt>
                <c:pt idx="37">
                  <c:v>7.0470654174170715</c:v>
                </c:pt>
                <c:pt idx="38">
                  <c:v>9.2215082967129813</c:v>
                </c:pt>
                <c:pt idx="39">
                  <c:v>9.3711473765785076</c:v>
                </c:pt>
                <c:pt idx="40">
                  <c:v>7.1826758335451943</c:v>
                </c:pt>
                <c:pt idx="41">
                  <c:v>9.5675486689020097</c:v>
                </c:pt>
                <c:pt idx="42">
                  <c:v>9.2308607392045623</c:v>
                </c:pt>
                <c:pt idx="43">
                  <c:v>8.9456112432109229</c:v>
                </c:pt>
                <c:pt idx="44">
                  <c:v>8.8801441457697567</c:v>
                </c:pt>
                <c:pt idx="45">
                  <c:v>9.2168320754672042</c:v>
                </c:pt>
                <c:pt idx="46">
                  <c:v>9.3664711553327127</c:v>
                </c:pt>
                <c:pt idx="47">
                  <c:v>10.081933005939755</c:v>
                </c:pt>
                <c:pt idx="48">
                  <c:v>9.3664711553327127</c:v>
                </c:pt>
                <c:pt idx="49">
                  <c:v>11.143435228735816</c:v>
                </c:pt>
                <c:pt idx="50">
                  <c:v>9.4179095890364835</c:v>
                </c:pt>
                <c:pt idx="51">
                  <c:v>8.0524529852635727</c:v>
                </c:pt>
                <c:pt idx="52">
                  <c:v>10.002437244761223</c:v>
                </c:pt>
                <c:pt idx="53">
                  <c:v>9.5581962264104217</c:v>
                </c:pt>
                <c:pt idx="54">
                  <c:v>11.971126389242016</c:v>
                </c:pt>
                <c:pt idx="55">
                  <c:v>11.554942698366036</c:v>
                </c:pt>
                <c:pt idx="56">
                  <c:v>9.6423682088347551</c:v>
                </c:pt>
                <c:pt idx="57">
                  <c:v>10.278334298263275</c:v>
                </c:pt>
                <c:pt idx="58">
                  <c:v>14.814268906686983</c:v>
                </c:pt>
                <c:pt idx="59">
                  <c:v>10.381211165670782</c:v>
                </c:pt>
                <c:pt idx="60">
                  <c:v>10.268981855771658</c:v>
                </c:pt>
                <c:pt idx="61">
                  <c:v>13.05133349702127</c:v>
                </c:pt>
                <c:pt idx="62">
                  <c:v>13.565717834059035</c:v>
                </c:pt>
                <c:pt idx="63">
                  <c:v>9.1700698630092248</c:v>
                </c:pt>
                <c:pt idx="64">
                  <c:v>11.204226104931168</c:v>
                </c:pt>
                <c:pt idx="65">
                  <c:v>13.724709356416131</c:v>
                </c:pt>
                <c:pt idx="66">
                  <c:v>11.480123158433253</c:v>
                </c:pt>
                <c:pt idx="67">
                  <c:v>11.470770715941656</c:v>
                </c:pt>
                <c:pt idx="68">
                  <c:v>12.579035151195702</c:v>
                </c:pt>
                <c:pt idx="69">
                  <c:v>12.574358929949906</c:v>
                </c:pt>
                <c:pt idx="70">
                  <c:v>12.574358929949906</c:v>
                </c:pt>
                <c:pt idx="71">
                  <c:v>15.557788084768816</c:v>
                </c:pt>
                <c:pt idx="72">
                  <c:v>11.274369423618136</c:v>
                </c:pt>
                <c:pt idx="73">
                  <c:v>12.013212380454169</c:v>
                </c:pt>
                <c:pt idx="74">
                  <c:v>14.182979038504316</c:v>
                </c:pt>
                <c:pt idx="75">
                  <c:v>11.531561592137018</c:v>
                </c:pt>
                <c:pt idx="76">
                  <c:v>13.425431196685103</c:v>
                </c:pt>
                <c:pt idx="77">
                  <c:v>12.60709247867049</c:v>
                </c:pt>
                <c:pt idx="78">
                  <c:v>17.381514370629862</c:v>
                </c:pt>
                <c:pt idx="79">
                  <c:v>11.816811088130681</c:v>
                </c:pt>
                <c:pt idx="80">
                  <c:v>15.744836934600725</c:v>
                </c:pt>
                <c:pt idx="81">
                  <c:v>18.433664150934376</c:v>
                </c:pt>
                <c:pt idx="82">
                  <c:v>15.576492969752016</c:v>
                </c:pt>
                <c:pt idx="83">
                  <c:v>14.477580976989573</c:v>
                </c:pt>
                <c:pt idx="84">
                  <c:v>14.126864383554731</c:v>
                </c:pt>
                <c:pt idx="85">
                  <c:v>19.780415869724067</c:v>
                </c:pt>
                <c:pt idx="86">
                  <c:v>14.575781623151309</c:v>
                </c:pt>
                <c:pt idx="87">
                  <c:v>14.903117110357137</c:v>
                </c:pt>
                <c:pt idx="88">
                  <c:v>18.377549495984788</c:v>
                </c:pt>
                <c:pt idx="89">
                  <c:v>15.333329464970497</c:v>
                </c:pt>
                <c:pt idx="90">
                  <c:v>14.477580976989573</c:v>
                </c:pt>
                <c:pt idx="91">
                  <c:v>19.504518816222028</c:v>
                </c:pt>
                <c:pt idx="92">
                  <c:v>19.551281028680052</c:v>
                </c:pt>
                <c:pt idx="93">
                  <c:v>15.53440697853982</c:v>
                </c:pt>
                <c:pt idx="94">
                  <c:v>17.040150219686691</c:v>
                </c:pt>
                <c:pt idx="95">
                  <c:v>20.823213207536934</c:v>
                </c:pt>
                <c:pt idx="96">
                  <c:v>20.949471181173489</c:v>
                </c:pt>
                <c:pt idx="97">
                  <c:v>18.559922124570907</c:v>
                </c:pt>
                <c:pt idx="98">
                  <c:v>16.418212793995579</c:v>
                </c:pt>
                <c:pt idx="99">
                  <c:v>19.789768312215692</c:v>
                </c:pt>
                <c:pt idx="100">
                  <c:v>19.504518816222028</c:v>
                </c:pt>
                <c:pt idx="101">
                  <c:v>26.336478056332435</c:v>
                </c:pt>
                <c:pt idx="102">
                  <c:v>19.588690798646386</c:v>
                </c:pt>
                <c:pt idx="103">
                  <c:v>21.664933031780553</c:v>
                </c:pt>
                <c:pt idx="104">
                  <c:v>23.483983096395807</c:v>
                </c:pt>
                <c:pt idx="105">
                  <c:v>25.574253993267405</c:v>
                </c:pt>
                <c:pt idx="106">
                  <c:v>29.852996433172226</c:v>
                </c:pt>
                <c:pt idx="107">
                  <c:v>20.589402145247089</c:v>
                </c:pt>
                <c:pt idx="108">
                  <c:v>20.617459472721883</c:v>
                </c:pt>
                <c:pt idx="109">
                  <c:v>31.195071930716185</c:v>
                </c:pt>
                <c:pt idx="110">
                  <c:v>28.211642775897282</c:v>
                </c:pt>
                <c:pt idx="111">
                  <c:v>24.774620160235987</c:v>
                </c:pt>
                <c:pt idx="112">
                  <c:v>23.904843008517627</c:v>
                </c:pt>
                <c:pt idx="113">
                  <c:v>29.773500671993663</c:v>
                </c:pt>
                <c:pt idx="114">
                  <c:v>26.52820312741013</c:v>
                </c:pt>
                <c:pt idx="115">
                  <c:v>25.751950400607754</c:v>
                </c:pt>
                <c:pt idx="116">
                  <c:v>33.832460713345995</c:v>
                </c:pt>
                <c:pt idx="117">
                  <c:v>27.468123597815403</c:v>
                </c:pt>
                <c:pt idx="118">
                  <c:v>26.53755556990173</c:v>
                </c:pt>
                <c:pt idx="119">
                  <c:v>29.567746937178562</c:v>
                </c:pt>
                <c:pt idx="120">
                  <c:v>30.021340398020982</c:v>
                </c:pt>
                <c:pt idx="121">
                  <c:v>34.543246342707306</c:v>
                </c:pt>
                <c:pt idx="122">
                  <c:v>31.260539028157289</c:v>
                </c:pt>
                <c:pt idx="123">
                  <c:v>33.453686792436322</c:v>
                </c:pt>
                <c:pt idx="124">
                  <c:v>30.905146213476691</c:v>
                </c:pt>
                <c:pt idx="125">
                  <c:v>29.927815973105012</c:v>
                </c:pt>
                <c:pt idx="126">
                  <c:v>31.484997647955627</c:v>
                </c:pt>
                <c:pt idx="127">
                  <c:v>34.716266528801832</c:v>
                </c:pt>
                <c:pt idx="128">
                  <c:v>35.843235849039061</c:v>
                </c:pt>
                <c:pt idx="129">
                  <c:v>34.879934272404739</c:v>
                </c:pt>
                <c:pt idx="130">
                  <c:v>28.113442129735532</c:v>
                </c:pt>
                <c:pt idx="131">
                  <c:v>40.673772395948063</c:v>
                </c:pt>
                <c:pt idx="132">
                  <c:v>32.149021064858907</c:v>
                </c:pt>
                <c:pt idx="133">
                  <c:v>39.083857172376824</c:v>
                </c:pt>
                <c:pt idx="134">
                  <c:v>34.267349289205242</c:v>
                </c:pt>
                <c:pt idx="135">
                  <c:v>33.491096562402824</c:v>
                </c:pt>
                <c:pt idx="136">
                  <c:v>38.013002507089176</c:v>
                </c:pt>
                <c:pt idx="137">
                  <c:v>37.868039648469463</c:v>
                </c:pt>
                <c:pt idx="138">
                  <c:v>36.465173274730162</c:v>
                </c:pt>
                <c:pt idx="139">
                  <c:v>41.108660971807225</c:v>
                </c:pt>
                <c:pt idx="140">
                  <c:v>40.570895528540476</c:v>
                </c:pt>
                <c:pt idx="141">
                  <c:v>39.364430447124697</c:v>
                </c:pt>
                <c:pt idx="142">
                  <c:v>33.537858774860815</c:v>
                </c:pt>
                <c:pt idx="143">
                  <c:v>48.146373946732773</c:v>
                </c:pt>
                <c:pt idx="144">
                  <c:v>42.053257663458254</c:v>
                </c:pt>
                <c:pt idx="145">
                  <c:v>38.793931455137376</c:v>
                </c:pt>
                <c:pt idx="146">
                  <c:v>42.740662186590605</c:v>
                </c:pt>
                <c:pt idx="147">
                  <c:v>39.687089713084724</c:v>
                </c:pt>
                <c:pt idx="148">
                  <c:v>44.367987180128196</c:v>
                </c:pt>
                <c:pt idx="149">
                  <c:v>41.001107883153885</c:v>
                </c:pt>
                <c:pt idx="150">
                  <c:v>41.029165210628669</c:v>
                </c:pt>
                <c:pt idx="151">
                  <c:v>47.360768777438629</c:v>
                </c:pt>
                <c:pt idx="152">
                  <c:v>46.673364254306385</c:v>
                </c:pt>
                <c:pt idx="153">
                  <c:v>42.488146239317494</c:v>
                </c:pt>
                <c:pt idx="154">
                  <c:v>40.982402998170784</c:v>
                </c:pt>
                <c:pt idx="155">
                  <c:v>45.808263323833856</c:v>
                </c:pt>
                <c:pt idx="156">
                  <c:v>47.332711449963909</c:v>
                </c:pt>
                <c:pt idx="157">
                  <c:v>49.095646859629596</c:v>
                </c:pt>
                <c:pt idx="158">
                  <c:v>51.840588730912842</c:v>
                </c:pt>
                <c:pt idx="159">
                  <c:v>50.044919772526555</c:v>
                </c:pt>
                <c:pt idx="160">
                  <c:v>52.205333988085215</c:v>
                </c:pt>
                <c:pt idx="161">
                  <c:v>52.219362651822408</c:v>
                </c:pt>
                <c:pt idx="162">
                  <c:v>48.801044921144268</c:v>
                </c:pt>
                <c:pt idx="163">
                  <c:v>46.051426828615277</c:v>
                </c:pt>
                <c:pt idx="164">
                  <c:v>52.041666244482144</c:v>
                </c:pt>
                <c:pt idx="165">
                  <c:v>55.403869320210553</c:v>
                </c:pt>
                <c:pt idx="166">
                  <c:v>54.66502636337465</c:v>
                </c:pt>
                <c:pt idx="167">
                  <c:v>52.654251227681577</c:v>
                </c:pt>
                <c:pt idx="168">
                  <c:v>53.683019901757127</c:v>
                </c:pt>
                <c:pt idx="169">
                  <c:v>53.654962574282237</c:v>
                </c:pt>
                <c:pt idx="170">
                  <c:v>49.703555621583362</c:v>
                </c:pt>
                <c:pt idx="171">
                  <c:v>52.663603670173238</c:v>
                </c:pt>
                <c:pt idx="172">
                  <c:v>53.781220547918885</c:v>
                </c:pt>
                <c:pt idx="173">
                  <c:v>56.979755880044479</c:v>
                </c:pt>
                <c:pt idx="174">
                  <c:v>57.423996898395266</c:v>
                </c:pt>
                <c:pt idx="175">
                  <c:v>52.139866890643894</c:v>
                </c:pt>
                <c:pt idx="176">
                  <c:v>49.848518480203055</c:v>
                </c:pt>
                <c:pt idx="177">
                  <c:v>59.565706228970704</c:v>
                </c:pt>
                <c:pt idx="178">
                  <c:v>57.952409899170398</c:v>
                </c:pt>
                <c:pt idx="179">
                  <c:v>57.517521323311144</c:v>
                </c:pt>
                <c:pt idx="180">
                  <c:v>58.097372757790126</c:v>
                </c:pt>
                <c:pt idx="181">
                  <c:v>56.147388498292372</c:v>
                </c:pt>
                <c:pt idx="182">
                  <c:v>56.432637994286154</c:v>
                </c:pt>
                <c:pt idx="183">
                  <c:v>56.292351356912263</c:v>
                </c:pt>
                <c:pt idx="184">
                  <c:v>55.922929878494202</c:v>
                </c:pt>
                <c:pt idx="185">
                  <c:v>62.941937968436427</c:v>
                </c:pt>
                <c:pt idx="186">
                  <c:v>66.823201602448549</c:v>
                </c:pt>
                <c:pt idx="187">
                  <c:v>59.135493874357202</c:v>
                </c:pt>
                <c:pt idx="188">
                  <c:v>49.740965391549764</c:v>
                </c:pt>
                <c:pt idx="189">
                  <c:v>61.398784957323244</c:v>
                </c:pt>
                <c:pt idx="190">
                  <c:v>57.049899198731424</c:v>
                </c:pt>
                <c:pt idx="191">
                  <c:v>54.599559265933465</c:v>
                </c:pt>
                <c:pt idx="192">
                  <c:v>63.802362677663154</c:v>
                </c:pt>
                <c:pt idx="193">
                  <c:v>64.139050607360687</c:v>
                </c:pt>
                <c:pt idx="194">
                  <c:v>61.445547169781186</c:v>
                </c:pt>
                <c:pt idx="195">
                  <c:v>61.127564125066996</c:v>
                </c:pt>
                <c:pt idx="196">
                  <c:v>59.336571387926497</c:v>
                </c:pt>
                <c:pt idx="197">
                  <c:v>55.450631532668538</c:v>
                </c:pt>
                <c:pt idx="198">
                  <c:v>55.576889506305136</c:v>
                </c:pt>
                <c:pt idx="199">
                  <c:v>68.922824941811726</c:v>
                </c:pt>
                <c:pt idx="200">
                  <c:v>62.899851977224294</c:v>
                </c:pt>
                <c:pt idx="201">
                  <c:v>51.260737296434016</c:v>
                </c:pt>
                <c:pt idx="202">
                  <c:v>64.924655776654689</c:v>
                </c:pt>
                <c:pt idx="203">
                  <c:v>67.496577461843572</c:v>
                </c:pt>
                <c:pt idx="204">
                  <c:v>63.933296872545604</c:v>
                </c:pt>
                <c:pt idx="205">
                  <c:v>57.849533031762824</c:v>
                </c:pt>
                <c:pt idx="206">
                  <c:v>58.209602067689254</c:v>
                </c:pt>
                <c:pt idx="207">
                  <c:v>66.112415973087309</c:v>
                </c:pt>
                <c:pt idx="208">
                  <c:v>71.251583122218932</c:v>
                </c:pt>
                <c:pt idx="209">
                  <c:v>68.053047790093288</c:v>
                </c:pt>
                <c:pt idx="210">
                  <c:v>61.108859240083909</c:v>
                </c:pt>
                <c:pt idx="211">
                  <c:v>60.168938769678512</c:v>
                </c:pt>
                <c:pt idx="212">
                  <c:v>66.131120858070503</c:v>
                </c:pt>
                <c:pt idx="213">
                  <c:v>29.474222512262614</c:v>
                </c:pt>
                <c:pt idx="214">
                  <c:v>79.374179426169448</c:v>
                </c:pt>
                <c:pt idx="215">
                  <c:v>9.7265401912591329</c:v>
                </c:pt>
                <c:pt idx="216">
                  <c:v>72.26164691131136</c:v>
                </c:pt>
                <c:pt idx="217">
                  <c:v>16.637995192548146</c:v>
                </c:pt>
                <c:pt idx="218">
                  <c:v>55.735881028662234</c:v>
                </c:pt>
                <c:pt idx="219">
                  <c:v>41.655778857565558</c:v>
                </c:pt>
                <c:pt idx="220">
                  <c:v>52.593460351486208</c:v>
                </c:pt>
                <c:pt idx="221">
                  <c:v>55.530127293847194</c:v>
                </c:pt>
                <c:pt idx="222">
                  <c:v>76.984630369566872</c:v>
                </c:pt>
                <c:pt idx="223">
                  <c:v>20.631488136459318</c:v>
                </c:pt>
                <c:pt idx="224">
                  <c:v>68.043695347601741</c:v>
                </c:pt>
                <c:pt idx="225">
                  <c:v>61.333317859882094</c:v>
                </c:pt>
                <c:pt idx="226">
                  <c:v>61.099506797592205</c:v>
                </c:pt>
                <c:pt idx="227">
                  <c:v>54.772579452027983</c:v>
                </c:pt>
                <c:pt idx="228">
                  <c:v>56.053864073376346</c:v>
                </c:pt>
                <c:pt idx="229">
                  <c:v>60.85166707156479</c:v>
                </c:pt>
                <c:pt idx="230">
                  <c:v>56.184798268258881</c:v>
                </c:pt>
                <c:pt idx="231">
                  <c:v>52.186629103101879</c:v>
                </c:pt>
                <c:pt idx="232">
                  <c:v>53.650286353036407</c:v>
                </c:pt>
                <c:pt idx="233">
                  <c:v>56.97507965879862</c:v>
                </c:pt>
                <c:pt idx="234">
                  <c:v>57.152776066139012</c:v>
                </c:pt>
                <c:pt idx="235">
                  <c:v>62.263885887795851</c:v>
                </c:pt>
                <c:pt idx="236">
                  <c:v>60.823609744090156</c:v>
                </c:pt>
                <c:pt idx="237">
                  <c:v>64.115669501131705</c:v>
                </c:pt>
                <c:pt idx="238">
                  <c:v>62.796975109816763</c:v>
                </c:pt>
                <c:pt idx="239">
                  <c:v>66.944783354839302</c:v>
                </c:pt>
                <c:pt idx="240">
                  <c:v>60.669294442978916</c:v>
                </c:pt>
                <c:pt idx="241">
                  <c:v>65.691556060965524</c:v>
                </c:pt>
                <c:pt idx="242">
                  <c:v>76.250463633976636</c:v>
                </c:pt>
                <c:pt idx="243">
                  <c:v>71.401222202084455</c:v>
                </c:pt>
                <c:pt idx="244">
                  <c:v>72.532867743567479</c:v>
                </c:pt>
                <c:pt idx="245">
                  <c:v>72.64042083222067</c:v>
                </c:pt>
                <c:pt idx="246">
                  <c:v>71.798701007977257</c:v>
                </c:pt>
                <c:pt idx="247">
                  <c:v>72.486105531109516</c:v>
                </c:pt>
                <c:pt idx="248">
                  <c:v>72.130712716428562</c:v>
                </c:pt>
                <c:pt idx="249">
                  <c:v>68.160600878746678</c:v>
                </c:pt>
                <c:pt idx="250">
                  <c:v>71.836110777943631</c:v>
                </c:pt>
                <c:pt idx="251">
                  <c:v>72.069921840233533</c:v>
                </c:pt>
                <c:pt idx="252">
                  <c:v>74.665224631651213</c:v>
                </c:pt>
                <c:pt idx="253">
                  <c:v>64.714225820593796</c:v>
                </c:pt>
                <c:pt idx="254">
                  <c:v>60.524331584359111</c:v>
                </c:pt>
                <c:pt idx="255">
                  <c:v>60.893753062777115</c:v>
                </c:pt>
                <c:pt idx="256">
                  <c:v>60.828285965335951</c:v>
                </c:pt>
                <c:pt idx="257">
                  <c:v>62.184390126617245</c:v>
                </c:pt>
                <c:pt idx="258">
                  <c:v>60.907781726514436</c:v>
                </c:pt>
                <c:pt idx="259">
                  <c:v>60.023975911058862</c:v>
                </c:pt>
                <c:pt idx="260">
                  <c:v>63.414236314261998</c:v>
                </c:pt>
                <c:pt idx="261">
                  <c:v>59.088731661899196</c:v>
                </c:pt>
                <c:pt idx="262">
                  <c:v>57.671836624422525</c:v>
                </c:pt>
                <c:pt idx="263">
                  <c:v>65.892633574534671</c:v>
                </c:pt>
                <c:pt idx="264">
                  <c:v>59.925775264897013</c:v>
                </c:pt>
                <c:pt idx="265">
                  <c:v>66.753058283761519</c:v>
                </c:pt>
                <c:pt idx="266">
                  <c:v>68.202686869958868</c:v>
                </c:pt>
                <c:pt idx="267">
                  <c:v>58.513556448666094</c:v>
                </c:pt>
                <c:pt idx="268">
                  <c:v>78.485697389467916</c:v>
                </c:pt>
                <c:pt idx="269">
                  <c:v>70.190080899422654</c:v>
                </c:pt>
                <c:pt idx="270">
                  <c:v>64.185812819818437</c:v>
                </c:pt>
                <c:pt idx="271">
                  <c:v>75.446153579699526</c:v>
                </c:pt>
                <c:pt idx="272">
                  <c:v>74.398680020640768</c:v>
                </c:pt>
                <c:pt idx="273">
                  <c:v>74.637167304176444</c:v>
                </c:pt>
                <c:pt idx="274">
                  <c:v>73.968467666027394</c:v>
                </c:pt>
                <c:pt idx="275">
                  <c:v>75.329248048554277</c:v>
                </c:pt>
                <c:pt idx="276">
                  <c:v>76.947220599600698</c:v>
                </c:pt>
                <c:pt idx="277">
                  <c:v>77.615920237749549</c:v>
                </c:pt>
                <c:pt idx="278">
                  <c:v>76.25981607646807</c:v>
                </c:pt>
                <c:pt idx="279">
                  <c:v>76.42816004131717</c:v>
                </c:pt>
                <c:pt idx="280">
                  <c:v>76.437512483808689</c:v>
                </c:pt>
                <c:pt idx="281">
                  <c:v>75.983919022966163</c:v>
                </c:pt>
                <c:pt idx="282">
                  <c:v>71.7332339105361</c:v>
                </c:pt>
                <c:pt idx="283">
                  <c:v>81.79178581024685</c:v>
                </c:pt>
                <c:pt idx="284">
                  <c:v>78.046132592362909</c:v>
                </c:pt>
                <c:pt idx="285">
                  <c:v>71.69114791932391</c:v>
                </c:pt>
                <c:pt idx="286">
                  <c:v>81.141791057080766</c:v>
                </c:pt>
                <c:pt idx="287">
                  <c:v>79.60799048845935</c:v>
                </c:pt>
                <c:pt idx="288">
                  <c:v>76.858372395930104</c:v>
                </c:pt>
                <c:pt idx="289">
                  <c:v>73.828181028653233</c:v>
                </c:pt>
                <c:pt idx="290">
                  <c:v>78.766270664216009</c:v>
                </c:pt>
                <c:pt idx="291">
                  <c:v>83.938171362067948</c:v>
                </c:pt>
                <c:pt idx="292">
                  <c:v>80.435681648965627</c:v>
                </c:pt>
                <c:pt idx="293">
                  <c:v>76.647942439869411</c:v>
                </c:pt>
                <c:pt idx="294">
                  <c:v>79.505113621051791</c:v>
                </c:pt>
                <c:pt idx="295">
                  <c:v>82.38098968721755</c:v>
                </c:pt>
                <c:pt idx="296">
                  <c:v>81.366249676879292</c:v>
                </c:pt>
                <c:pt idx="297">
                  <c:v>79.935325975665222</c:v>
                </c:pt>
                <c:pt idx="298">
                  <c:v>75.488239570911617</c:v>
                </c:pt>
                <c:pt idx="299">
                  <c:v>78.256562548423759</c:v>
                </c:pt>
                <c:pt idx="300">
                  <c:v>80.833160454858344</c:v>
                </c:pt>
                <c:pt idx="301">
                  <c:v>64.330775678438286</c:v>
                </c:pt>
                <c:pt idx="302">
                  <c:v>64.868541121705078</c:v>
                </c:pt>
                <c:pt idx="303">
                  <c:v>63.381502765541391</c:v>
                </c:pt>
                <c:pt idx="304">
                  <c:v>65.242638821368956</c:v>
                </c:pt>
                <c:pt idx="305">
                  <c:v>69.638286792418569</c:v>
                </c:pt>
                <c:pt idx="306">
                  <c:v>69.292246420229731</c:v>
                </c:pt>
                <c:pt idx="307">
                  <c:v>68.684337658275979</c:v>
                </c:pt>
                <c:pt idx="308">
                  <c:v>70.227490669389297</c:v>
                </c:pt>
                <c:pt idx="309">
                  <c:v>73.2015673817167</c:v>
                </c:pt>
                <c:pt idx="310">
                  <c:v>64.770340475543378</c:v>
                </c:pt>
                <c:pt idx="311">
                  <c:v>71.564889945687426</c:v>
                </c:pt>
                <c:pt idx="312">
                  <c:v>75.483563349665957</c:v>
                </c:pt>
                <c:pt idx="313">
                  <c:v>73.963791444781549</c:v>
                </c:pt>
                <c:pt idx="314">
                  <c:v>75.170256526197349</c:v>
                </c:pt>
                <c:pt idx="315">
                  <c:v>69.006996924236063</c:v>
                </c:pt>
                <c:pt idx="316">
                  <c:v>73.874943241111424</c:v>
                </c:pt>
                <c:pt idx="317">
                  <c:v>73.234300930437172</c:v>
                </c:pt>
                <c:pt idx="318">
                  <c:v>70.886837865046658</c:v>
                </c:pt>
                <c:pt idx="319">
                  <c:v>78.293972318390189</c:v>
                </c:pt>
                <c:pt idx="320">
                  <c:v>71.794024786731526</c:v>
                </c:pt>
                <c:pt idx="321">
                  <c:v>78.074189919837735</c:v>
                </c:pt>
                <c:pt idx="322">
                  <c:v>74.220983613300461</c:v>
                </c:pt>
                <c:pt idx="323">
                  <c:v>76.044709899161532</c:v>
                </c:pt>
                <c:pt idx="324">
                  <c:v>75.394715145995661</c:v>
                </c:pt>
                <c:pt idx="325">
                  <c:v>79.271302558761704</c:v>
                </c:pt>
                <c:pt idx="326">
                  <c:v>73.729980382491476</c:v>
                </c:pt>
                <c:pt idx="327">
                  <c:v>72.593658619762877</c:v>
                </c:pt>
                <c:pt idx="328">
                  <c:v>76.386074050104568</c:v>
                </c:pt>
                <c:pt idx="329">
                  <c:v>84.204715973078464</c:v>
                </c:pt>
                <c:pt idx="330">
                  <c:v>78.434258955764136</c:v>
                </c:pt>
                <c:pt idx="331">
                  <c:v>73.804799922424237</c:v>
                </c:pt>
                <c:pt idx="332">
                  <c:v>87.010448720557008</c:v>
                </c:pt>
                <c:pt idx="333">
                  <c:v>78.495049831959449</c:v>
                </c:pt>
                <c:pt idx="334">
                  <c:v>68.328944843595167</c:v>
                </c:pt>
                <c:pt idx="335">
                  <c:v>76.877077280913511</c:v>
                </c:pt>
                <c:pt idx="336">
                  <c:v>79.879211320715612</c:v>
                </c:pt>
                <c:pt idx="337">
                  <c:v>81.230639260751133</c:v>
                </c:pt>
                <c:pt idx="338">
                  <c:v>79.434970302364789</c:v>
                </c:pt>
                <c:pt idx="339">
                  <c:v>83.952200025805396</c:v>
                </c:pt>
                <c:pt idx="340">
                  <c:v>72.294380460031817</c:v>
                </c:pt>
                <c:pt idx="341">
                  <c:v>77.054773688253832</c:v>
                </c:pt>
                <c:pt idx="342">
                  <c:v>81.225963039505345</c:v>
                </c:pt>
                <c:pt idx="343">
                  <c:v>81.618765624152346</c:v>
                </c:pt>
                <c:pt idx="344">
                  <c:v>85.864774515336578</c:v>
                </c:pt>
                <c:pt idx="345">
                  <c:v>75.380686482258284</c:v>
                </c:pt>
                <c:pt idx="346">
                  <c:v>88.202885138235388</c:v>
                </c:pt>
                <c:pt idx="347">
                  <c:v>83.48457790122562</c:v>
                </c:pt>
                <c:pt idx="348">
                  <c:v>80.042879064318626</c:v>
                </c:pt>
                <c:pt idx="349">
                  <c:v>82.811202041830796</c:v>
                </c:pt>
                <c:pt idx="350">
                  <c:v>76.063414784144726</c:v>
                </c:pt>
                <c:pt idx="351">
                  <c:v>76.128881881585627</c:v>
                </c:pt>
                <c:pt idx="352">
                  <c:v>84.171982424357878</c:v>
                </c:pt>
                <c:pt idx="353">
                  <c:v>68.305563737366398</c:v>
                </c:pt>
                <c:pt idx="354">
                  <c:v>68.240096639925326</c:v>
                </c:pt>
                <c:pt idx="355">
                  <c:v>69.9048314034291</c:v>
                </c:pt>
                <c:pt idx="356">
                  <c:v>71.831434556697758</c:v>
                </c:pt>
                <c:pt idx="357">
                  <c:v>71.887549211647425</c:v>
                </c:pt>
                <c:pt idx="358">
                  <c:v>74.959826570136485</c:v>
                </c:pt>
                <c:pt idx="359">
                  <c:v>73.687894391279514</c:v>
                </c:pt>
                <c:pt idx="360">
                  <c:v>73.36055890407367</c:v>
                </c:pt>
                <c:pt idx="361">
                  <c:v>74.141487852121642</c:v>
                </c:pt>
                <c:pt idx="362">
                  <c:v>71.022448281174789</c:v>
                </c:pt>
                <c:pt idx="363">
                  <c:v>76.886429723405115</c:v>
                </c:pt>
                <c:pt idx="364">
                  <c:v>78.457640061993274</c:v>
                </c:pt>
                <c:pt idx="365">
                  <c:v>76.22708252774764</c:v>
                </c:pt>
                <c:pt idx="366">
                  <c:v>79.238569010041331</c:v>
                </c:pt>
                <c:pt idx="367">
                  <c:v>79.84647777199504</c:v>
                </c:pt>
                <c:pt idx="368">
                  <c:v>82.095740191223541</c:v>
                </c:pt>
                <c:pt idx="369">
                  <c:v>80.6320829412889</c:v>
                </c:pt>
                <c:pt idx="370">
                  <c:v>80.234604135396296</c:v>
                </c:pt>
                <c:pt idx="371">
                  <c:v>87.351812871500258</c:v>
                </c:pt>
                <c:pt idx="372">
                  <c:v>84.536727681530095</c:v>
                </c:pt>
                <c:pt idx="373">
                  <c:v>82.423075678429385</c:v>
                </c:pt>
                <c:pt idx="374">
                  <c:v>85.018378469847264</c:v>
                </c:pt>
                <c:pt idx="375">
                  <c:v>82.848611811797113</c:v>
                </c:pt>
                <c:pt idx="376">
                  <c:v>83.699684078532314</c:v>
                </c:pt>
                <c:pt idx="377">
                  <c:v>83.479901679979832</c:v>
                </c:pt>
                <c:pt idx="378">
                  <c:v>84.892120496210694</c:v>
                </c:pt>
                <c:pt idx="379">
                  <c:v>86.159376453821579</c:v>
                </c:pt>
                <c:pt idx="380">
                  <c:v>84.555432566513048</c:v>
                </c:pt>
                <c:pt idx="381">
                  <c:v>80.3421572240496</c:v>
                </c:pt>
                <c:pt idx="382">
                  <c:v>85.869450736582195</c:v>
                </c:pt>
                <c:pt idx="383">
                  <c:v>78.092894804820858</c:v>
                </c:pt>
                <c:pt idx="384">
                  <c:v>88.310438226888579</c:v>
                </c:pt>
                <c:pt idx="385">
                  <c:v>85.009026027355645</c:v>
                </c:pt>
                <c:pt idx="386">
                  <c:v>79.191806797583169</c:v>
                </c:pt>
                <c:pt idx="387">
                  <c:v>91.466887567802203</c:v>
                </c:pt>
                <c:pt idx="388">
                  <c:v>82.652210519473485</c:v>
                </c:pt>
                <c:pt idx="389">
                  <c:v>75.137522977476749</c:v>
                </c:pt>
                <c:pt idx="390">
                  <c:v>86.014413595202384</c:v>
                </c:pt>
                <c:pt idx="391">
                  <c:v>63.797686456417367</c:v>
                </c:pt>
                <c:pt idx="392">
                  <c:v>52.22403887306826</c:v>
                </c:pt>
                <c:pt idx="393">
                  <c:v>25.232889842324127</c:v>
                </c:pt>
                <c:pt idx="394">
                  <c:v>94.992758387133648</c:v>
                </c:pt>
                <c:pt idx="395">
                  <c:v>86.767285215775715</c:v>
                </c:pt>
                <c:pt idx="396">
                  <c:v>83.213357068969373</c:v>
                </c:pt>
                <c:pt idx="397">
                  <c:v>89.764743034331872</c:v>
                </c:pt>
                <c:pt idx="398">
                  <c:v>89.872296122985006</c:v>
                </c:pt>
                <c:pt idx="399">
                  <c:v>76.124205660340309</c:v>
                </c:pt>
                <c:pt idx="400">
                  <c:v>74.197602507071451</c:v>
                </c:pt>
                <c:pt idx="401">
                  <c:v>77.826350193810299</c:v>
                </c:pt>
                <c:pt idx="402">
                  <c:v>74.333212923199611</c:v>
                </c:pt>
                <c:pt idx="403">
                  <c:v>70.868132980063478</c:v>
                </c:pt>
                <c:pt idx="404">
                  <c:v>73.253005815420096</c:v>
                </c:pt>
                <c:pt idx="405">
                  <c:v>77.162326776907179</c:v>
                </c:pt>
                <c:pt idx="406">
                  <c:v>75.553706668352774</c:v>
                </c:pt>
                <c:pt idx="407">
                  <c:v>79.795039338291218</c:v>
                </c:pt>
                <c:pt idx="408">
                  <c:v>77.952608167446826</c:v>
                </c:pt>
                <c:pt idx="409">
                  <c:v>79.879211320715612</c:v>
                </c:pt>
                <c:pt idx="410">
                  <c:v>71.518127733229349</c:v>
                </c:pt>
                <c:pt idx="411">
                  <c:v>83.489254122471408</c:v>
                </c:pt>
                <c:pt idx="412">
                  <c:v>80.992151977215585</c:v>
                </c:pt>
                <c:pt idx="413">
                  <c:v>77.536424476570986</c:v>
                </c:pt>
                <c:pt idx="414">
                  <c:v>78.523107159434076</c:v>
                </c:pt>
                <c:pt idx="415">
                  <c:v>84.017667123246596</c:v>
                </c:pt>
                <c:pt idx="416">
                  <c:v>78.279943654652811</c:v>
                </c:pt>
                <c:pt idx="417">
                  <c:v>83.713712742269678</c:v>
                </c:pt>
                <c:pt idx="418">
                  <c:v>77.564481804045784</c:v>
                </c:pt>
                <c:pt idx="419">
                  <c:v>77.527072034079197</c:v>
                </c:pt>
                <c:pt idx="420">
                  <c:v>94.899233962217849</c:v>
                </c:pt>
                <c:pt idx="421">
                  <c:v>85.233484647153944</c:v>
                </c:pt>
                <c:pt idx="422">
                  <c:v>76.563770457445088</c:v>
                </c:pt>
                <c:pt idx="423">
                  <c:v>79.996116851860563</c:v>
                </c:pt>
                <c:pt idx="424">
                  <c:v>86.996420056819645</c:v>
                </c:pt>
                <c:pt idx="425">
                  <c:v>74.93644546390766</c:v>
                </c:pt>
                <c:pt idx="426">
                  <c:v>80.108346161759442</c:v>
                </c:pt>
                <c:pt idx="427">
                  <c:v>86.767285215775715</c:v>
                </c:pt>
                <c:pt idx="428">
                  <c:v>77.092183458220205</c:v>
                </c:pt>
                <c:pt idx="429">
                  <c:v>77.966636831184289</c:v>
                </c:pt>
                <c:pt idx="430">
                  <c:v>85.93491783402358</c:v>
                </c:pt>
                <c:pt idx="431">
                  <c:v>80.842512897349849</c:v>
                </c:pt>
                <c:pt idx="432">
                  <c:v>76.42816004131717</c:v>
                </c:pt>
                <c:pt idx="433">
                  <c:v>88.614392607865653</c:v>
                </c:pt>
                <c:pt idx="434">
                  <c:v>85.579525019342967</c:v>
                </c:pt>
                <c:pt idx="435">
                  <c:v>82.493218997116642</c:v>
                </c:pt>
                <c:pt idx="436">
                  <c:v>82.886021581763515</c:v>
                </c:pt>
                <c:pt idx="437">
                  <c:v>87.520156836348988</c:v>
                </c:pt>
                <c:pt idx="438">
                  <c:v>92.360045825749552</c:v>
                </c:pt>
                <c:pt idx="439">
                  <c:v>82.516600103345496</c:v>
                </c:pt>
                <c:pt idx="440">
                  <c:v>69.161312225347544</c:v>
                </c:pt>
                <c:pt idx="441">
                  <c:v>82.558686094557558</c:v>
                </c:pt>
                <c:pt idx="442">
                  <c:v>73.538255311413948</c:v>
                </c:pt>
                <c:pt idx="443">
                  <c:v>72.603011062254254</c:v>
                </c:pt>
                <c:pt idx="444">
                  <c:v>70.56885482033249</c:v>
                </c:pt>
                <c:pt idx="445">
                  <c:v>75.095436986264588</c:v>
                </c:pt>
                <c:pt idx="446">
                  <c:v>73.019194753130463</c:v>
                </c:pt>
                <c:pt idx="447">
                  <c:v>74.33788914444537</c:v>
                </c:pt>
                <c:pt idx="448">
                  <c:v>78.742889557986658</c:v>
                </c:pt>
                <c:pt idx="449">
                  <c:v>76.063414784144726</c:v>
                </c:pt>
                <c:pt idx="450">
                  <c:v>74.758749056567027</c:v>
                </c:pt>
                <c:pt idx="451">
                  <c:v>75.188961411180458</c:v>
                </c:pt>
                <c:pt idx="452">
                  <c:v>81.207258154522151</c:v>
                </c:pt>
                <c:pt idx="453">
                  <c:v>85.284923080857936</c:v>
                </c:pt>
                <c:pt idx="454">
                  <c:v>85.210103540924962</c:v>
                </c:pt>
                <c:pt idx="455">
                  <c:v>86.74858033079235</c:v>
                </c:pt>
                <c:pt idx="456">
                  <c:v>85.149312664729578</c:v>
                </c:pt>
                <c:pt idx="457">
                  <c:v>85.406504833248462</c:v>
                </c:pt>
                <c:pt idx="458">
                  <c:v>84.293564176748603</c:v>
                </c:pt>
                <c:pt idx="459">
                  <c:v>87.361165313991819</c:v>
                </c:pt>
                <c:pt idx="460">
                  <c:v>85.832040966615978</c:v>
                </c:pt>
                <c:pt idx="461">
                  <c:v>86.38851129486595</c:v>
                </c:pt>
                <c:pt idx="462">
                  <c:v>87.763320341130495</c:v>
                </c:pt>
                <c:pt idx="463">
                  <c:v>84.896796717456226</c:v>
                </c:pt>
                <c:pt idx="464">
                  <c:v>85.560820134359759</c:v>
                </c:pt>
                <c:pt idx="465">
                  <c:v>85.57484879809715</c:v>
                </c:pt>
                <c:pt idx="466">
                  <c:v>85.710459214225295</c:v>
                </c:pt>
                <c:pt idx="467">
                  <c:v>86.472683277290329</c:v>
                </c:pt>
                <c:pt idx="468">
                  <c:v>87.024477384294315</c:v>
                </c:pt>
                <c:pt idx="469">
                  <c:v>86.598941250926714</c:v>
                </c:pt>
                <c:pt idx="470">
                  <c:v>85.906860506548782</c:v>
                </c:pt>
                <c:pt idx="471">
                  <c:v>85.130607779746384</c:v>
                </c:pt>
                <c:pt idx="472">
                  <c:v>85.500029258164403</c:v>
                </c:pt>
                <c:pt idx="473">
                  <c:v>88.820146342680516</c:v>
                </c:pt>
                <c:pt idx="474">
                  <c:v>85.630963453046746</c:v>
                </c:pt>
                <c:pt idx="475">
                  <c:v>85.953622719006773</c:v>
                </c:pt>
                <c:pt idx="476">
                  <c:v>74.057315869697533</c:v>
                </c:pt>
                <c:pt idx="477">
                  <c:v>76.919163272125843</c:v>
                </c:pt>
                <c:pt idx="478">
                  <c:v>78.593250478121263</c:v>
                </c:pt>
                <c:pt idx="479">
                  <c:v>76.690028431081558</c:v>
                </c:pt>
                <c:pt idx="480">
                  <c:v>80.36086210903278</c:v>
                </c:pt>
                <c:pt idx="481">
                  <c:v>77.302613414281083</c:v>
                </c:pt>
                <c:pt idx="482">
                  <c:v>75.796870173134039</c:v>
                </c:pt>
                <c:pt idx="483">
                  <c:v>77.70944466266549</c:v>
                </c:pt>
                <c:pt idx="484">
                  <c:v>78.700803566774582</c:v>
                </c:pt>
                <c:pt idx="485">
                  <c:v>77.522395812833281</c:v>
                </c:pt>
                <c:pt idx="486">
                  <c:v>79.378855647415278</c:v>
                </c:pt>
                <c:pt idx="487">
                  <c:v>79.018786611488636</c:v>
                </c:pt>
                <c:pt idx="488">
                  <c:v>83.465873016242412</c:v>
                </c:pt>
                <c:pt idx="489">
                  <c:v>77.428871387917653</c:v>
                </c:pt>
                <c:pt idx="490">
                  <c:v>92.172996975917656</c:v>
                </c:pt>
                <c:pt idx="491">
                  <c:v>84.719100310116204</c:v>
                </c:pt>
                <c:pt idx="492">
                  <c:v>85.486000594426841</c:v>
                </c:pt>
                <c:pt idx="493">
                  <c:v>85.355066399544526</c:v>
                </c:pt>
                <c:pt idx="494">
                  <c:v>86.126642905101278</c:v>
                </c:pt>
                <c:pt idx="495">
                  <c:v>88.413315094296365</c:v>
                </c:pt>
                <c:pt idx="496">
                  <c:v>87.01512494180308</c:v>
                </c:pt>
                <c:pt idx="497">
                  <c:v>84.887444274964878</c:v>
                </c:pt>
                <c:pt idx="498">
                  <c:v>82.806525820584724</c:v>
                </c:pt>
                <c:pt idx="499">
                  <c:v>85.500029258164403</c:v>
                </c:pt>
                <c:pt idx="500">
                  <c:v>95.278007883127259</c:v>
                </c:pt>
                <c:pt idx="501">
                  <c:v>85.738516541700093</c:v>
                </c:pt>
                <c:pt idx="502">
                  <c:v>85.682401886750228</c:v>
                </c:pt>
                <c:pt idx="503">
                  <c:v>78.336058309602379</c:v>
                </c:pt>
                <c:pt idx="504">
                  <c:v>94.235210545314601</c:v>
                </c:pt>
                <c:pt idx="505">
                  <c:v>88.006483845911944</c:v>
                </c:pt>
                <c:pt idx="506">
                  <c:v>80.805103127383518</c:v>
                </c:pt>
                <c:pt idx="507">
                  <c:v>86.552179038468665</c:v>
                </c:pt>
                <c:pt idx="508">
                  <c:v>89.965820547901174</c:v>
                </c:pt>
                <c:pt idx="509">
                  <c:v>86.019089816447888</c:v>
                </c:pt>
                <c:pt idx="510">
                  <c:v>83.073070431595255</c:v>
                </c:pt>
                <c:pt idx="511">
                  <c:v>77.470957379129686</c:v>
                </c:pt>
                <c:pt idx="512">
                  <c:v>84.915501602439619</c:v>
                </c:pt>
                <c:pt idx="513">
                  <c:v>91.35933447914887</c:v>
                </c:pt>
                <c:pt idx="514">
                  <c:v>88.712593254027396</c:v>
                </c:pt>
                <c:pt idx="515">
                  <c:v>86.304339312441343</c:v>
                </c:pt>
                <c:pt idx="516">
                  <c:v>89.671218609415902</c:v>
                </c:pt>
                <c:pt idx="517">
                  <c:v>86.341749082407972</c:v>
                </c:pt>
                <c:pt idx="518">
                  <c:v>80.618054277551408</c:v>
                </c:pt>
                <c:pt idx="519">
                  <c:v>85.284923080857936</c:v>
                </c:pt>
                <c:pt idx="520">
                  <c:v>86.58491258718945</c:v>
                </c:pt>
                <c:pt idx="521">
                  <c:v>93.912551279354403</c:v>
                </c:pt>
                <c:pt idx="522">
                  <c:v>84.246801964290626</c:v>
                </c:pt>
                <c:pt idx="523">
                  <c:v>79.519142284789183</c:v>
                </c:pt>
                <c:pt idx="524">
                  <c:v>87.118001809210398</c:v>
                </c:pt>
                <c:pt idx="525">
                  <c:v>83.989609795771827</c:v>
                </c:pt>
                <c:pt idx="526">
                  <c:v>93.800321969455254</c:v>
                </c:pt>
                <c:pt idx="527">
                  <c:v>85.130607779746384</c:v>
                </c:pt>
                <c:pt idx="528">
                  <c:v>83.199328405231952</c:v>
                </c:pt>
                <c:pt idx="529">
                  <c:v>80.192518144183865</c:v>
                </c:pt>
                <c:pt idx="530">
                  <c:v>94.684127784911027</c:v>
                </c:pt>
                <c:pt idx="531">
                  <c:v>87.295698216550477</c:v>
                </c:pt>
                <c:pt idx="532">
                  <c:v>81.169848384555564</c:v>
                </c:pt>
                <c:pt idx="533">
                  <c:v>83.779179839710849</c:v>
                </c:pt>
                <c:pt idx="534">
                  <c:v>90.835597699619512</c:v>
                </c:pt>
                <c:pt idx="535">
                  <c:v>87.917635642241962</c:v>
                </c:pt>
                <c:pt idx="536">
                  <c:v>87.33778420776288</c:v>
                </c:pt>
                <c:pt idx="537">
                  <c:v>89.615103954466349</c:v>
                </c:pt>
                <c:pt idx="538">
                  <c:v>85.387799948265297</c:v>
                </c:pt>
                <c:pt idx="539">
                  <c:v>83.947523804559594</c:v>
                </c:pt>
                <c:pt idx="540">
                  <c:v>89.357911785947678</c:v>
                </c:pt>
              </c:numCache>
            </c:numRef>
          </c:yVal>
          <c:smooth val="0"/>
        </c:ser>
        <c:ser>
          <c:idx val="0"/>
          <c:order val="1"/>
          <c:tx>
            <c:v>WAG</c:v>
          </c:tx>
          <c:spPr>
            <a:ln w="28575">
              <a:noFill/>
            </a:ln>
          </c:spPr>
          <c:xVal>
            <c:numRef>
              <c:f>'WAG followed by C12 and CO2 co-'!$J$4:$J$404</c:f>
              <c:numCache>
                <c:formatCode>General</c:formatCode>
                <c:ptCount val="401"/>
                <c:pt idx="0">
                  <c:v>0</c:v>
                </c:pt>
                <c:pt idx="1">
                  <c:v>1.0041407867494819E-2</c:v>
                </c:pt>
                <c:pt idx="2">
                  <c:v>2.0082815734989656E-2</c:v>
                </c:pt>
                <c:pt idx="3">
                  <c:v>3.0124223602484471E-2</c:v>
                </c:pt>
                <c:pt idx="4">
                  <c:v>4.0165631469979313E-2</c:v>
                </c:pt>
                <c:pt idx="5">
                  <c:v>5.0207039337474106E-2</c:v>
                </c:pt>
                <c:pt idx="6">
                  <c:v>6.0248447204968886E-2</c:v>
                </c:pt>
                <c:pt idx="7">
                  <c:v>7.0289855072463756E-2</c:v>
                </c:pt>
                <c:pt idx="8">
                  <c:v>8.0331262939958584E-2</c:v>
                </c:pt>
                <c:pt idx="9">
                  <c:v>9.0372670807453384E-2</c:v>
                </c:pt>
                <c:pt idx="10">
                  <c:v>0.10041407867494812</c:v>
                </c:pt>
                <c:pt idx="11">
                  <c:v>0.11045548654244294</c:v>
                </c:pt>
                <c:pt idx="12">
                  <c:v>0.12049689440993792</c:v>
                </c:pt>
                <c:pt idx="13">
                  <c:v>0.13053830227743307</c:v>
                </c:pt>
                <c:pt idx="14">
                  <c:v>0.14057971014492751</c:v>
                </c:pt>
                <c:pt idx="15">
                  <c:v>0.15062111801242262</c:v>
                </c:pt>
                <c:pt idx="16">
                  <c:v>0.16066252587991717</c:v>
                </c:pt>
                <c:pt idx="17">
                  <c:v>0.17070393374741244</c:v>
                </c:pt>
                <c:pt idx="18">
                  <c:v>0.18074534161490718</c:v>
                </c:pt>
                <c:pt idx="19">
                  <c:v>0.19078674948240198</c:v>
                </c:pt>
                <c:pt idx="20">
                  <c:v>0.20082815734989648</c:v>
                </c:pt>
                <c:pt idx="21">
                  <c:v>0.21086956521739153</c:v>
                </c:pt>
                <c:pt idx="22">
                  <c:v>0.22091097308488614</c:v>
                </c:pt>
                <c:pt idx="23">
                  <c:v>0.23095238095238133</c:v>
                </c:pt>
                <c:pt idx="24">
                  <c:v>0.24099378881987604</c:v>
                </c:pt>
                <c:pt idx="25">
                  <c:v>0.25103519668737029</c:v>
                </c:pt>
                <c:pt idx="26">
                  <c:v>0.26107660455486603</c:v>
                </c:pt>
                <c:pt idx="27">
                  <c:v>0.27111801242236022</c:v>
                </c:pt>
                <c:pt idx="28">
                  <c:v>0.28115942028985563</c:v>
                </c:pt>
                <c:pt idx="29">
                  <c:v>0.29120082815734988</c:v>
                </c:pt>
                <c:pt idx="30">
                  <c:v>0.30124223602484523</c:v>
                </c:pt>
                <c:pt idx="31">
                  <c:v>0.31128364389233981</c:v>
                </c:pt>
                <c:pt idx="32">
                  <c:v>0.32132505175983533</c:v>
                </c:pt>
                <c:pt idx="33">
                  <c:v>0.33136645962732986</c:v>
                </c:pt>
                <c:pt idx="34">
                  <c:v>0.34140786749482488</c:v>
                </c:pt>
                <c:pt idx="35">
                  <c:v>0.3514492753623194</c:v>
                </c:pt>
                <c:pt idx="36">
                  <c:v>0.36149068322981492</c:v>
                </c:pt>
                <c:pt idx="37">
                  <c:v>0.371532091097309</c:v>
                </c:pt>
                <c:pt idx="38">
                  <c:v>0.38157349896480447</c:v>
                </c:pt>
                <c:pt idx="39">
                  <c:v>0.39161490683229905</c:v>
                </c:pt>
                <c:pt idx="40">
                  <c:v>0.40165631469979296</c:v>
                </c:pt>
                <c:pt idx="41">
                  <c:v>0.4116977225672877</c:v>
                </c:pt>
                <c:pt idx="42">
                  <c:v>0.42173913043478223</c:v>
                </c:pt>
                <c:pt idx="43">
                  <c:v>0.43178053830227803</c:v>
                </c:pt>
                <c:pt idx="44">
                  <c:v>0.44182194616977238</c:v>
                </c:pt>
                <c:pt idx="45">
                  <c:v>0.45186335403726702</c:v>
                </c:pt>
                <c:pt idx="46">
                  <c:v>0.46190476190476326</c:v>
                </c:pt>
                <c:pt idx="47">
                  <c:v>0.47194616977225773</c:v>
                </c:pt>
                <c:pt idx="48">
                  <c:v>0.4819875776397527</c:v>
                </c:pt>
                <c:pt idx="49">
                  <c:v>0.49202898550724777</c:v>
                </c:pt>
                <c:pt idx="50">
                  <c:v>0.50207039337474113</c:v>
                </c:pt>
                <c:pt idx="51">
                  <c:v>0.51211180124223477</c:v>
                </c:pt>
                <c:pt idx="52">
                  <c:v>0.52215320910973051</c:v>
                </c:pt>
                <c:pt idx="53">
                  <c:v>0.5321946169772257</c:v>
                </c:pt>
                <c:pt idx="54">
                  <c:v>0.54223602484471956</c:v>
                </c:pt>
                <c:pt idx="55">
                  <c:v>0.55227743271221519</c:v>
                </c:pt>
                <c:pt idx="56">
                  <c:v>0.56231884057971004</c:v>
                </c:pt>
                <c:pt idx="57">
                  <c:v>0.57236024844720457</c:v>
                </c:pt>
                <c:pt idx="58">
                  <c:v>0.58240165631470064</c:v>
                </c:pt>
                <c:pt idx="59">
                  <c:v>0.5924430641821945</c:v>
                </c:pt>
                <c:pt idx="60">
                  <c:v>0.6024844720496908</c:v>
                </c:pt>
                <c:pt idx="61">
                  <c:v>0.61252587991718521</c:v>
                </c:pt>
                <c:pt idx="62">
                  <c:v>0.62256728778467907</c:v>
                </c:pt>
                <c:pt idx="63">
                  <c:v>0.63260869565217615</c:v>
                </c:pt>
                <c:pt idx="64">
                  <c:v>0.64265010351966978</c:v>
                </c:pt>
                <c:pt idx="65">
                  <c:v>0.6526915113871653</c:v>
                </c:pt>
                <c:pt idx="66">
                  <c:v>0.6627329192546586</c:v>
                </c:pt>
                <c:pt idx="67">
                  <c:v>0.67277432712215424</c:v>
                </c:pt>
                <c:pt idx="68">
                  <c:v>0.68281573498964798</c:v>
                </c:pt>
                <c:pt idx="69">
                  <c:v>0.69285714285714251</c:v>
                </c:pt>
                <c:pt idx="70">
                  <c:v>0.70289855072463769</c:v>
                </c:pt>
                <c:pt idx="71">
                  <c:v>0.71293995859213344</c:v>
                </c:pt>
                <c:pt idx="72">
                  <c:v>0.72298136645962763</c:v>
                </c:pt>
                <c:pt idx="73">
                  <c:v>0.73302277432712204</c:v>
                </c:pt>
                <c:pt idx="74">
                  <c:v>0.7430641821946169</c:v>
                </c:pt>
                <c:pt idx="75">
                  <c:v>0.75310559006211175</c:v>
                </c:pt>
                <c:pt idx="76">
                  <c:v>0.76314699792960661</c:v>
                </c:pt>
                <c:pt idx="77">
                  <c:v>0.77318840579710124</c:v>
                </c:pt>
                <c:pt idx="78">
                  <c:v>0.78322981366459921</c:v>
                </c:pt>
                <c:pt idx="79">
                  <c:v>0.79327122153209162</c:v>
                </c:pt>
                <c:pt idx="80">
                  <c:v>0.80331262939958592</c:v>
                </c:pt>
                <c:pt idx="81">
                  <c:v>0.81335403726708155</c:v>
                </c:pt>
                <c:pt idx="82">
                  <c:v>0.82339544513457685</c:v>
                </c:pt>
                <c:pt idx="83">
                  <c:v>0.8334368530020706</c:v>
                </c:pt>
                <c:pt idx="84">
                  <c:v>0.84347826086956512</c:v>
                </c:pt>
                <c:pt idx="85">
                  <c:v>0.85351966873705876</c:v>
                </c:pt>
                <c:pt idx="86">
                  <c:v>0.86356107660455605</c:v>
                </c:pt>
                <c:pt idx="87">
                  <c:v>0.87360248447204969</c:v>
                </c:pt>
                <c:pt idx="88">
                  <c:v>0.88364389233954654</c:v>
                </c:pt>
                <c:pt idx="89">
                  <c:v>0.89368530020703929</c:v>
                </c:pt>
                <c:pt idx="90">
                  <c:v>0.90372670807453404</c:v>
                </c:pt>
                <c:pt idx="91">
                  <c:v>0.91376811594202856</c:v>
                </c:pt>
                <c:pt idx="92">
                  <c:v>0.92380952380952375</c:v>
                </c:pt>
                <c:pt idx="93">
                  <c:v>0.9338509316770186</c:v>
                </c:pt>
                <c:pt idx="94">
                  <c:v>0.94389233954451446</c:v>
                </c:pt>
                <c:pt idx="95">
                  <c:v>0.95393374741200809</c:v>
                </c:pt>
                <c:pt idx="96">
                  <c:v>0.9639751552795045</c:v>
                </c:pt>
                <c:pt idx="97">
                  <c:v>0.97401656314699758</c:v>
                </c:pt>
                <c:pt idx="98">
                  <c:v>0.98405797101449255</c:v>
                </c:pt>
                <c:pt idx="99">
                  <c:v>0.99409937888198741</c:v>
                </c:pt>
                <c:pt idx="100">
                  <c:v>1.0041407867494818</c:v>
                </c:pt>
                <c:pt idx="101">
                  <c:v>1.0141821946169793</c:v>
                </c:pt>
                <c:pt idx="102">
                  <c:v>1.0242236024844682</c:v>
                </c:pt>
                <c:pt idx="103">
                  <c:v>1.0342650103519668</c:v>
                </c:pt>
                <c:pt idx="104">
                  <c:v>1.0443064182194592</c:v>
                </c:pt>
                <c:pt idx="105">
                  <c:v>1.0543478260869592</c:v>
                </c:pt>
                <c:pt idx="106">
                  <c:v>1.0643892339544512</c:v>
                </c:pt>
                <c:pt idx="107">
                  <c:v>1.074430641821946</c:v>
                </c:pt>
                <c:pt idx="108">
                  <c:v>1.0844720496894409</c:v>
                </c:pt>
                <c:pt idx="109">
                  <c:v>1.0945134575569357</c:v>
                </c:pt>
                <c:pt idx="110">
                  <c:v>1.1045548654244304</c:v>
                </c:pt>
                <c:pt idx="111">
                  <c:v>1.1145962732919255</c:v>
                </c:pt>
                <c:pt idx="112">
                  <c:v>1.1246376811594199</c:v>
                </c:pt>
                <c:pt idx="113">
                  <c:v>1.1346790890269149</c:v>
                </c:pt>
                <c:pt idx="114">
                  <c:v>1.1447204968944098</c:v>
                </c:pt>
                <c:pt idx="115">
                  <c:v>1.1547619047619069</c:v>
                </c:pt>
                <c:pt idx="116">
                  <c:v>1.1648033126293975</c:v>
                </c:pt>
                <c:pt idx="117">
                  <c:v>1.1748447204968941</c:v>
                </c:pt>
                <c:pt idx="118">
                  <c:v>1.1848861283643901</c:v>
                </c:pt>
                <c:pt idx="119">
                  <c:v>1.1949275362318867</c:v>
                </c:pt>
                <c:pt idx="120">
                  <c:v>1.2049689440993778</c:v>
                </c:pt>
                <c:pt idx="121">
                  <c:v>1.215010351966874</c:v>
                </c:pt>
                <c:pt idx="122">
                  <c:v>1.2250517598343678</c:v>
                </c:pt>
                <c:pt idx="123">
                  <c:v>1.2350931677018631</c:v>
                </c:pt>
                <c:pt idx="124">
                  <c:v>1.2451345755693557</c:v>
                </c:pt>
                <c:pt idx="125">
                  <c:v>1.2551759834368541</c:v>
                </c:pt>
                <c:pt idx="126">
                  <c:v>1.2652173913043476</c:v>
                </c:pt>
                <c:pt idx="127">
                  <c:v>1.2752587991718425</c:v>
                </c:pt>
                <c:pt idx="128">
                  <c:v>1.2853002070393336</c:v>
                </c:pt>
                <c:pt idx="129">
                  <c:v>1.2953416149068322</c:v>
                </c:pt>
                <c:pt idx="130">
                  <c:v>1.3053830227743271</c:v>
                </c:pt>
                <c:pt idx="131">
                  <c:v>1.3154244306418217</c:v>
                </c:pt>
                <c:pt idx="132">
                  <c:v>1.3254658385093159</c:v>
                </c:pt>
                <c:pt idx="133">
                  <c:v>1.3355072463768121</c:v>
                </c:pt>
                <c:pt idx="134">
                  <c:v>1.3455486542443058</c:v>
                </c:pt>
                <c:pt idx="135">
                  <c:v>1.3555900621118011</c:v>
                </c:pt>
                <c:pt idx="136">
                  <c:v>1.3656314699792957</c:v>
                </c:pt>
                <c:pt idx="137">
                  <c:v>1.3756728778467928</c:v>
                </c:pt>
                <c:pt idx="138">
                  <c:v>1.3857142857142832</c:v>
                </c:pt>
                <c:pt idx="139">
                  <c:v>1.3957556935817803</c:v>
                </c:pt>
                <c:pt idx="140">
                  <c:v>1.4057971014492752</c:v>
                </c:pt>
                <c:pt idx="141">
                  <c:v>1.41583850931677</c:v>
                </c:pt>
                <c:pt idx="142">
                  <c:v>1.4258799171842611</c:v>
                </c:pt>
                <c:pt idx="143">
                  <c:v>1.4359213250517577</c:v>
                </c:pt>
                <c:pt idx="144">
                  <c:v>1.4459627329192521</c:v>
                </c:pt>
                <c:pt idx="145">
                  <c:v>1.4560041407867501</c:v>
                </c:pt>
                <c:pt idx="146">
                  <c:v>1.4660455486542441</c:v>
                </c:pt>
                <c:pt idx="147">
                  <c:v>1.4760869565217416</c:v>
                </c:pt>
                <c:pt idx="148">
                  <c:v>1.486128364389234</c:v>
                </c:pt>
                <c:pt idx="149">
                  <c:v>1.4961697722567284</c:v>
                </c:pt>
                <c:pt idx="150">
                  <c:v>1.5062111801242235</c:v>
                </c:pt>
                <c:pt idx="151">
                  <c:v>1.5162525879917217</c:v>
                </c:pt>
                <c:pt idx="152">
                  <c:v>1.526293995859213</c:v>
                </c:pt>
                <c:pt idx="153">
                  <c:v>1.5363354037267107</c:v>
                </c:pt>
                <c:pt idx="154">
                  <c:v>1.5463768115942027</c:v>
                </c:pt>
                <c:pt idx="155">
                  <c:v>1.556418219461698</c:v>
                </c:pt>
                <c:pt idx="156">
                  <c:v>1.5664596273291918</c:v>
                </c:pt>
                <c:pt idx="157">
                  <c:v>1.5765010351966871</c:v>
                </c:pt>
                <c:pt idx="158">
                  <c:v>1.5865424430641819</c:v>
                </c:pt>
                <c:pt idx="159">
                  <c:v>1.5965838509316781</c:v>
                </c:pt>
                <c:pt idx="160">
                  <c:v>1.6066252587991694</c:v>
                </c:pt>
                <c:pt idx="161">
                  <c:v>1.6166666666666665</c:v>
                </c:pt>
                <c:pt idx="162">
                  <c:v>1.6267080745341611</c:v>
                </c:pt>
                <c:pt idx="163">
                  <c:v>1.6367494824016562</c:v>
                </c:pt>
                <c:pt idx="164">
                  <c:v>1.6467908902691488</c:v>
                </c:pt>
                <c:pt idx="165">
                  <c:v>1.6568322981366457</c:v>
                </c:pt>
                <c:pt idx="166">
                  <c:v>1.6668737060041399</c:v>
                </c:pt>
                <c:pt idx="167">
                  <c:v>1.6769151138716383</c:v>
                </c:pt>
                <c:pt idx="168">
                  <c:v>1.6869565217391327</c:v>
                </c:pt>
                <c:pt idx="169">
                  <c:v>1.6969979296066293</c:v>
                </c:pt>
                <c:pt idx="170">
                  <c:v>1.707039337474116</c:v>
                </c:pt>
                <c:pt idx="171">
                  <c:v>1.717080745341615</c:v>
                </c:pt>
                <c:pt idx="172">
                  <c:v>1.7271221532091074</c:v>
                </c:pt>
                <c:pt idx="173">
                  <c:v>1.7371635610766047</c:v>
                </c:pt>
                <c:pt idx="174">
                  <c:v>1.7472049689440994</c:v>
                </c:pt>
                <c:pt idx="175">
                  <c:v>1.7572463768115942</c:v>
                </c:pt>
                <c:pt idx="176">
                  <c:v>1.7672877846790891</c:v>
                </c:pt>
                <c:pt idx="177">
                  <c:v>1.7773291925465817</c:v>
                </c:pt>
                <c:pt idx="178">
                  <c:v>1.7873706004140764</c:v>
                </c:pt>
                <c:pt idx="179">
                  <c:v>1.7974120082815741</c:v>
                </c:pt>
                <c:pt idx="180">
                  <c:v>1.8074534161490678</c:v>
                </c:pt>
                <c:pt idx="181">
                  <c:v>1.8174948240165629</c:v>
                </c:pt>
                <c:pt idx="182">
                  <c:v>1.8275362318840578</c:v>
                </c:pt>
                <c:pt idx="183">
                  <c:v>1.8375776397515544</c:v>
                </c:pt>
                <c:pt idx="184">
                  <c:v>1.8476190476190455</c:v>
                </c:pt>
                <c:pt idx="185">
                  <c:v>1.8576604554865419</c:v>
                </c:pt>
                <c:pt idx="186">
                  <c:v>1.8677018633540372</c:v>
                </c:pt>
                <c:pt idx="187">
                  <c:v>1.8777432712215321</c:v>
                </c:pt>
                <c:pt idx="188">
                  <c:v>1.8877846790890258</c:v>
                </c:pt>
                <c:pt idx="189">
                  <c:v>1.897826086956522</c:v>
                </c:pt>
                <c:pt idx="190">
                  <c:v>1.907867494824016</c:v>
                </c:pt>
                <c:pt idx="191">
                  <c:v>1.9179089026915128</c:v>
                </c:pt>
                <c:pt idx="192">
                  <c:v>1.9279503105590057</c:v>
                </c:pt>
                <c:pt idx="193">
                  <c:v>1.9379917184264988</c:v>
                </c:pt>
                <c:pt idx="194">
                  <c:v>1.9480331262939983</c:v>
                </c:pt>
                <c:pt idx="195">
                  <c:v>1.9580745341614927</c:v>
                </c:pt>
                <c:pt idx="196">
                  <c:v>1.9681159420289871</c:v>
                </c:pt>
                <c:pt idx="197">
                  <c:v>1.978157349896484</c:v>
                </c:pt>
                <c:pt idx="198">
                  <c:v>1.9881987577639746</c:v>
                </c:pt>
                <c:pt idx="199">
                  <c:v>1.998240165631473</c:v>
                </c:pt>
                <c:pt idx="200">
                  <c:v>2.0082815734989645</c:v>
                </c:pt>
                <c:pt idx="201">
                  <c:v>2.0183229813664592</c:v>
                </c:pt>
                <c:pt idx="202">
                  <c:v>2.0283643892339542</c:v>
                </c:pt>
                <c:pt idx="203">
                  <c:v>2.0384057971014493</c:v>
                </c:pt>
                <c:pt idx="204">
                  <c:v>2.0484472049689435</c:v>
                </c:pt>
                <c:pt idx="205">
                  <c:v>2.0584886128364386</c:v>
                </c:pt>
                <c:pt idx="206">
                  <c:v>2.068530020703939</c:v>
                </c:pt>
                <c:pt idx="207">
                  <c:v>2.0785714285714292</c:v>
                </c:pt>
                <c:pt idx="208">
                  <c:v>2.0886128364389229</c:v>
                </c:pt>
                <c:pt idx="209">
                  <c:v>2.0986542443064202</c:v>
                </c:pt>
                <c:pt idx="210">
                  <c:v>2.1086956521739166</c:v>
                </c:pt>
                <c:pt idx="211">
                  <c:v>2.1187370600414139</c:v>
                </c:pt>
                <c:pt idx="212">
                  <c:v>2.1287784679089032</c:v>
                </c:pt>
                <c:pt idx="213">
                  <c:v>2.1388198757763992</c:v>
                </c:pt>
                <c:pt idx="214">
                  <c:v>2.1488612836438921</c:v>
                </c:pt>
                <c:pt idx="215">
                  <c:v>2.1589026915113871</c:v>
                </c:pt>
                <c:pt idx="216">
                  <c:v>2.1689440993788787</c:v>
                </c:pt>
                <c:pt idx="217">
                  <c:v>2.1789855072463813</c:v>
                </c:pt>
                <c:pt idx="218">
                  <c:v>2.1890269151138675</c:v>
                </c:pt>
                <c:pt idx="219">
                  <c:v>2.1990683229813661</c:v>
                </c:pt>
                <c:pt idx="220">
                  <c:v>2.2091097308488608</c:v>
                </c:pt>
                <c:pt idx="221">
                  <c:v>2.2191511387163603</c:v>
                </c:pt>
                <c:pt idx="222">
                  <c:v>2.2291925465838553</c:v>
                </c:pt>
                <c:pt idx="223">
                  <c:v>2.2392339544513451</c:v>
                </c:pt>
                <c:pt idx="224">
                  <c:v>2.2492753623188397</c:v>
                </c:pt>
                <c:pt idx="225">
                  <c:v>2.2593167701863419</c:v>
                </c:pt>
                <c:pt idx="226">
                  <c:v>2.2693581780538277</c:v>
                </c:pt>
                <c:pt idx="227">
                  <c:v>2.279399585921329</c:v>
                </c:pt>
                <c:pt idx="228">
                  <c:v>2.2894409937888147</c:v>
                </c:pt>
                <c:pt idx="229">
                  <c:v>2.2994824016563151</c:v>
                </c:pt>
                <c:pt idx="230">
                  <c:v>2.3095238095238053</c:v>
                </c:pt>
                <c:pt idx="231">
                  <c:v>2.3195652173913039</c:v>
                </c:pt>
                <c:pt idx="232">
                  <c:v>2.3296066252587924</c:v>
                </c:pt>
                <c:pt idx="233">
                  <c:v>2.3396480331262821</c:v>
                </c:pt>
                <c:pt idx="234">
                  <c:v>2.3496894409937839</c:v>
                </c:pt>
                <c:pt idx="235">
                  <c:v>2.3597308488612851</c:v>
                </c:pt>
                <c:pt idx="236">
                  <c:v>2.369772256728778</c:v>
                </c:pt>
                <c:pt idx="237">
                  <c:v>2.3798136645962686</c:v>
                </c:pt>
                <c:pt idx="238">
                  <c:v>2.3898550724637624</c:v>
                </c:pt>
                <c:pt idx="239">
                  <c:v>2.3998964803312566</c:v>
                </c:pt>
                <c:pt idx="240">
                  <c:v>2.4099378881987592</c:v>
                </c:pt>
                <c:pt idx="241">
                  <c:v>2.4199792960662525</c:v>
                </c:pt>
                <c:pt idx="242">
                  <c:v>2.4300207039337467</c:v>
                </c:pt>
                <c:pt idx="243">
                  <c:v>2.4400621118012387</c:v>
                </c:pt>
                <c:pt idx="244">
                  <c:v>2.4501035196687369</c:v>
                </c:pt>
                <c:pt idx="245">
                  <c:v>2.4601449275362319</c:v>
                </c:pt>
                <c:pt idx="246">
                  <c:v>2.4701863354037217</c:v>
                </c:pt>
                <c:pt idx="247">
                  <c:v>2.4802277432712212</c:v>
                </c:pt>
                <c:pt idx="248">
                  <c:v>2.4902691511387163</c:v>
                </c:pt>
                <c:pt idx="249">
                  <c:v>2.5003105590062149</c:v>
                </c:pt>
                <c:pt idx="250">
                  <c:v>2.5103519668737047</c:v>
                </c:pt>
                <c:pt idx="251">
                  <c:v>2.5203933747412006</c:v>
                </c:pt>
                <c:pt idx="252">
                  <c:v>2.5304347826086993</c:v>
                </c:pt>
                <c:pt idx="253">
                  <c:v>2.5404761904761877</c:v>
                </c:pt>
                <c:pt idx="254">
                  <c:v>2.550517598343685</c:v>
                </c:pt>
                <c:pt idx="255">
                  <c:v>2.56055900621118</c:v>
                </c:pt>
                <c:pt idx="256">
                  <c:v>2.5706004140786693</c:v>
                </c:pt>
                <c:pt idx="257">
                  <c:v>2.5806418219461693</c:v>
                </c:pt>
                <c:pt idx="258">
                  <c:v>2.5906832298136604</c:v>
                </c:pt>
                <c:pt idx="259">
                  <c:v>2.6007246376811612</c:v>
                </c:pt>
                <c:pt idx="260">
                  <c:v>2.6107660455486541</c:v>
                </c:pt>
                <c:pt idx="261">
                  <c:v>2.6208074534161487</c:v>
                </c:pt>
                <c:pt idx="262">
                  <c:v>2.6308488612836389</c:v>
                </c:pt>
                <c:pt idx="263">
                  <c:v>2.6408902691511402</c:v>
                </c:pt>
                <c:pt idx="264">
                  <c:v>2.6509316770186371</c:v>
                </c:pt>
                <c:pt idx="265">
                  <c:v>2.6609730848861282</c:v>
                </c:pt>
                <c:pt idx="266">
                  <c:v>2.6710144927536228</c:v>
                </c:pt>
                <c:pt idx="267">
                  <c:v>2.6810559006211179</c:v>
                </c:pt>
                <c:pt idx="268">
                  <c:v>2.6910973084886152</c:v>
                </c:pt>
                <c:pt idx="269">
                  <c:v>2.7011387163561116</c:v>
                </c:pt>
                <c:pt idx="270">
                  <c:v>2.7111801242235987</c:v>
                </c:pt>
                <c:pt idx="271">
                  <c:v>2.7212215320911017</c:v>
                </c:pt>
                <c:pt idx="272">
                  <c:v>2.7312629399585835</c:v>
                </c:pt>
                <c:pt idx="273">
                  <c:v>2.741304347826095</c:v>
                </c:pt>
                <c:pt idx="274">
                  <c:v>2.7513457556935808</c:v>
                </c:pt>
                <c:pt idx="275">
                  <c:v>2.7613871635610807</c:v>
                </c:pt>
                <c:pt idx="276">
                  <c:v>2.7714285714285709</c:v>
                </c:pt>
                <c:pt idx="277">
                  <c:v>2.781469979296066</c:v>
                </c:pt>
                <c:pt idx="278">
                  <c:v>2.7915113871635606</c:v>
                </c:pt>
                <c:pt idx="279">
                  <c:v>2.8015527950310553</c:v>
                </c:pt>
                <c:pt idx="280">
                  <c:v>2.8115942028985512</c:v>
                </c:pt>
                <c:pt idx="281">
                  <c:v>2.8216356107660427</c:v>
                </c:pt>
                <c:pt idx="282">
                  <c:v>2.8316770186335387</c:v>
                </c:pt>
                <c:pt idx="283">
                  <c:v>2.8417184265010347</c:v>
                </c:pt>
                <c:pt idx="284">
                  <c:v>2.8517598343685222</c:v>
                </c:pt>
                <c:pt idx="285">
                  <c:v>2.8618012422360284</c:v>
                </c:pt>
                <c:pt idx="286">
                  <c:v>2.8718426501035128</c:v>
                </c:pt>
                <c:pt idx="287">
                  <c:v>2.881884057971019</c:v>
                </c:pt>
                <c:pt idx="288">
                  <c:v>2.8919254658385043</c:v>
                </c:pt>
                <c:pt idx="289">
                  <c:v>2.9019668737060038</c:v>
                </c:pt>
                <c:pt idx="290">
                  <c:v>2.9120082815734967</c:v>
                </c:pt>
                <c:pt idx="291">
                  <c:v>2.9220496894409886</c:v>
                </c:pt>
                <c:pt idx="292">
                  <c:v>2.9320910973084877</c:v>
                </c:pt>
                <c:pt idx="293">
                  <c:v>2.9421325051759832</c:v>
                </c:pt>
                <c:pt idx="294">
                  <c:v>2.9521739130434734</c:v>
                </c:pt>
                <c:pt idx="295">
                  <c:v>2.9622153209109725</c:v>
                </c:pt>
                <c:pt idx="296">
                  <c:v>2.9722567287784667</c:v>
                </c:pt>
                <c:pt idx="297">
                  <c:v>2.9822981366459627</c:v>
                </c:pt>
                <c:pt idx="298">
                  <c:v>2.9923395445134582</c:v>
                </c:pt>
                <c:pt idx="299">
                  <c:v>3.0023809523809573</c:v>
                </c:pt>
                <c:pt idx="300">
                  <c:v>3.0124223602484426</c:v>
                </c:pt>
                <c:pt idx="301">
                  <c:v>3.0224637681159416</c:v>
                </c:pt>
                <c:pt idx="302">
                  <c:v>3.0325051759834363</c:v>
                </c:pt>
                <c:pt idx="303">
                  <c:v>3.0425465838509314</c:v>
                </c:pt>
                <c:pt idx="304">
                  <c:v>3.052587991718426</c:v>
                </c:pt>
                <c:pt idx="305">
                  <c:v>3.0626293995859197</c:v>
                </c:pt>
                <c:pt idx="306">
                  <c:v>3.0726708074534157</c:v>
                </c:pt>
                <c:pt idx="307">
                  <c:v>3.0827122153209112</c:v>
                </c:pt>
                <c:pt idx="308">
                  <c:v>3.0927536231883983</c:v>
                </c:pt>
                <c:pt idx="309">
                  <c:v>3.1027950310559</c:v>
                </c:pt>
                <c:pt idx="310">
                  <c:v>3.1128364389233947</c:v>
                </c:pt>
                <c:pt idx="311">
                  <c:v>3.1228778467908898</c:v>
                </c:pt>
                <c:pt idx="312">
                  <c:v>3.1329192546583848</c:v>
                </c:pt>
                <c:pt idx="313">
                  <c:v>3.1429606625258795</c:v>
                </c:pt>
                <c:pt idx="314">
                  <c:v>3.1530020703933741</c:v>
                </c:pt>
                <c:pt idx="315">
                  <c:v>3.1630434782608687</c:v>
                </c:pt>
                <c:pt idx="316">
                  <c:v>3.1730848861283651</c:v>
                </c:pt>
                <c:pt idx="317">
                  <c:v>3.1831262939958602</c:v>
                </c:pt>
                <c:pt idx="318">
                  <c:v>3.1931677018633611</c:v>
                </c:pt>
                <c:pt idx="319">
                  <c:v>3.2032091097308477</c:v>
                </c:pt>
                <c:pt idx="320">
                  <c:v>3.2132505175983441</c:v>
                </c:pt>
                <c:pt idx="321">
                  <c:v>3.2232919254658392</c:v>
                </c:pt>
                <c:pt idx="322">
                  <c:v>3.2333333333333352</c:v>
                </c:pt>
                <c:pt idx="323">
                  <c:v>3.2433747412008387</c:v>
                </c:pt>
                <c:pt idx="324">
                  <c:v>3.2534161490683222</c:v>
                </c:pt>
                <c:pt idx="325">
                  <c:v>3.2634575569358217</c:v>
                </c:pt>
                <c:pt idx="326">
                  <c:v>3.2734989648033141</c:v>
                </c:pt>
                <c:pt idx="327">
                  <c:v>3.2835403726708092</c:v>
                </c:pt>
                <c:pt idx="328">
                  <c:v>3.2935817805383087</c:v>
                </c:pt>
                <c:pt idx="329">
                  <c:v>3.3036231884057972</c:v>
                </c:pt>
                <c:pt idx="330">
                  <c:v>3.3136645962732865</c:v>
                </c:pt>
                <c:pt idx="331">
                  <c:v>3.3237060041407864</c:v>
                </c:pt>
                <c:pt idx="332">
                  <c:v>3.3337474120082762</c:v>
                </c:pt>
                <c:pt idx="333">
                  <c:v>3.3437888198757761</c:v>
                </c:pt>
                <c:pt idx="334">
                  <c:v>3.3538302277432708</c:v>
                </c:pt>
                <c:pt idx="335">
                  <c:v>3.3638716356107627</c:v>
                </c:pt>
                <c:pt idx="336">
                  <c:v>3.3739130434782587</c:v>
                </c:pt>
                <c:pt idx="337">
                  <c:v>3.3839544513457551</c:v>
                </c:pt>
                <c:pt idx="338">
                  <c:v>3.3939958592132462</c:v>
                </c:pt>
                <c:pt idx="339">
                  <c:v>3.4040372670807488</c:v>
                </c:pt>
                <c:pt idx="340">
                  <c:v>3.4140786749482324</c:v>
                </c:pt>
                <c:pt idx="341">
                  <c:v>3.4241200828157394</c:v>
                </c:pt>
                <c:pt idx="342">
                  <c:v>3.4341614906832247</c:v>
                </c:pt>
                <c:pt idx="343">
                  <c:v>3.4442028985507238</c:v>
                </c:pt>
                <c:pt idx="344">
                  <c:v>3.4542443064182167</c:v>
                </c:pt>
                <c:pt idx="345">
                  <c:v>3.464285714285714</c:v>
                </c:pt>
                <c:pt idx="346">
                  <c:v>3.4743271221532077</c:v>
                </c:pt>
                <c:pt idx="347">
                  <c:v>3.4843685300207028</c:v>
                </c:pt>
                <c:pt idx="348">
                  <c:v>3.4944099378881939</c:v>
                </c:pt>
                <c:pt idx="349">
                  <c:v>3.5044513457556952</c:v>
                </c:pt>
                <c:pt idx="350">
                  <c:v>3.5144927536231867</c:v>
                </c:pt>
                <c:pt idx="351">
                  <c:v>3.5245341614906875</c:v>
                </c:pt>
                <c:pt idx="352">
                  <c:v>3.5345755693581777</c:v>
                </c:pt>
                <c:pt idx="353">
                  <c:v>3.5446169772256741</c:v>
                </c:pt>
                <c:pt idx="354">
                  <c:v>3.5546583850931581</c:v>
                </c:pt>
                <c:pt idx="355">
                  <c:v>3.5646997929606652</c:v>
                </c:pt>
                <c:pt idx="356">
                  <c:v>3.5747412008281572</c:v>
                </c:pt>
                <c:pt idx="357">
                  <c:v>3.5847826086956562</c:v>
                </c:pt>
                <c:pt idx="358">
                  <c:v>3.5948240165631464</c:v>
                </c:pt>
                <c:pt idx="359">
                  <c:v>3.6048654244306366</c:v>
                </c:pt>
                <c:pt idx="360">
                  <c:v>3.6149068322981361</c:v>
                </c:pt>
                <c:pt idx="361">
                  <c:v>3.6249482401656312</c:v>
                </c:pt>
                <c:pt idx="362">
                  <c:v>3.6349896480331259</c:v>
                </c:pt>
                <c:pt idx="363">
                  <c:v>3.6450310559006249</c:v>
                </c:pt>
                <c:pt idx="364">
                  <c:v>3.6550724637681102</c:v>
                </c:pt>
                <c:pt idx="365">
                  <c:v>3.6651138716356155</c:v>
                </c:pt>
                <c:pt idx="366">
                  <c:v>3.6751552795031008</c:v>
                </c:pt>
                <c:pt idx="367">
                  <c:v>3.6851966873706012</c:v>
                </c:pt>
                <c:pt idx="368">
                  <c:v>3.6952380952380937</c:v>
                </c:pt>
                <c:pt idx="369">
                  <c:v>3.7052795031055887</c:v>
                </c:pt>
                <c:pt idx="370">
                  <c:v>3.7153209109730843</c:v>
                </c:pt>
                <c:pt idx="371">
                  <c:v>3.7253623188405802</c:v>
                </c:pt>
                <c:pt idx="372">
                  <c:v>3.7354037267080744</c:v>
                </c:pt>
                <c:pt idx="373">
                  <c:v>3.7454451345755628</c:v>
                </c:pt>
                <c:pt idx="374">
                  <c:v>3.7554865424430641</c:v>
                </c:pt>
                <c:pt idx="375">
                  <c:v>3.7655279503105636</c:v>
                </c:pt>
                <c:pt idx="376">
                  <c:v>3.7755693581780552</c:v>
                </c:pt>
                <c:pt idx="377">
                  <c:v>3.7856107660455529</c:v>
                </c:pt>
                <c:pt idx="378">
                  <c:v>3.7956521739130364</c:v>
                </c:pt>
                <c:pt idx="379">
                  <c:v>3.8056935817805382</c:v>
                </c:pt>
                <c:pt idx="380">
                  <c:v>3.8157349896480324</c:v>
                </c:pt>
                <c:pt idx="381">
                  <c:v>3.8257763975155274</c:v>
                </c:pt>
                <c:pt idx="382">
                  <c:v>3.8358178053830176</c:v>
                </c:pt>
                <c:pt idx="383">
                  <c:v>3.8458592132505167</c:v>
                </c:pt>
                <c:pt idx="384">
                  <c:v>3.8559006211180069</c:v>
                </c:pt>
                <c:pt idx="385">
                  <c:v>3.8659420289855069</c:v>
                </c:pt>
                <c:pt idx="386">
                  <c:v>3.8759834368529997</c:v>
                </c:pt>
                <c:pt idx="387">
                  <c:v>3.8860248447204992</c:v>
                </c:pt>
                <c:pt idx="388">
                  <c:v>3.8960662525879912</c:v>
                </c:pt>
                <c:pt idx="389">
                  <c:v>3.9061076604554859</c:v>
                </c:pt>
                <c:pt idx="390">
                  <c:v>3.9161490683229809</c:v>
                </c:pt>
                <c:pt idx="391">
                  <c:v>3.9261904761904782</c:v>
                </c:pt>
                <c:pt idx="392">
                  <c:v>3.9362318840579702</c:v>
                </c:pt>
                <c:pt idx="393">
                  <c:v>3.9462732919254653</c:v>
                </c:pt>
                <c:pt idx="394">
                  <c:v>3.9563146997929604</c:v>
                </c:pt>
                <c:pt idx="395">
                  <c:v>3.9663561076604545</c:v>
                </c:pt>
                <c:pt idx="396">
                  <c:v>3.9763975155279496</c:v>
                </c:pt>
                <c:pt idx="397">
                  <c:v>3.9864389233954398</c:v>
                </c:pt>
                <c:pt idx="398">
                  <c:v>3.9964803312629398</c:v>
                </c:pt>
                <c:pt idx="399">
                  <c:v>4.0065217391304344</c:v>
                </c:pt>
                <c:pt idx="400">
                  <c:v>4.016563146997929</c:v>
                </c:pt>
              </c:numCache>
            </c:numRef>
          </c:xVal>
          <c:yVal>
            <c:numRef>
              <c:f>'WAG followed by C12 and CO2 co-'!$M$4:$M$404</c:f>
              <c:numCache>
                <c:formatCode>General</c:formatCode>
                <c:ptCount val="401"/>
                <c:pt idx="0">
                  <c:v>1.599267666062802</c:v>
                </c:pt>
                <c:pt idx="1">
                  <c:v>2.3240819591614392</c:v>
                </c:pt>
                <c:pt idx="2">
                  <c:v>1.8891933833022538</c:v>
                </c:pt>
                <c:pt idx="3">
                  <c:v>2.0622135693967714</c:v>
                </c:pt>
                <c:pt idx="4">
                  <c:v>1.7348780821909338</c:v>
                </c:pt>
                <c:pt idx="5">
                  <c:v>1.599267666062802</c:v>
                </c:pt>
                <c:pt idx="6">
                  <c:v>1.7769640734031138</c:v>
                </c:pt>
                <c:pt idx="7">
                  <c:v>1.8704884983190655</c:v>
                </c:pt>
                <c:pt idx="8">
                  <c:v>1.94530803825183</c:v>
                </c:pt>
                <c:pt idx="9">
                  <c:v>2.4877497027643609</c:v>
                </c:pt>
                <c:pt idx="10">
                  <c:v>1.9078982682854404</c:v>
                </c:pt>
                <c:pt idx="11">
                  <c:v>2.9086096148861427</c:v>
                </c:pt>
                <c:pt idx="12">
                  <c:v>2.2586148617202757</c:v>
                </c:pt>
                <c:pt idx="13">
                  <c:v>3.7082434479175412</c:v>
                </c:pt>
                <c:pt idx="14">
                  <c:v>2.782351641249615</c:v>
                </c:pt>
                <c:pt idx="15">
                  <c:v>3.1003346859638494</c:v>
                </c:pt>
                <c:pt idx="16">
                  <c:v>3.179830447142411</c:v>
                </c:pt>
                <c:pt idx="17">
                  <c:v>2.9834291548189071</c:v>
                </c:pt>
                <c:pt idx="18">
                  <c:v>3.2032115533714056</c:v>
                </c:pt>
                <c:pt idx="19">
                  <c:v>3.4697561643818635</c:v>
                </c:pt>
                <c:pt idx="20">
                  <c:v>3.5866616955268023</c:v>
                </c:pt>
                <c:pt idx="21">
                  <c:v>3.6895385629343607</c:v>
                </c:pt>
                <c:pt idx="22">
                  <c:v>3.5679568105436141</c:v>
                </c:pt>
                <c:pt idx="23">
                  <c:v>3.3996128456948962</c:v>
                </c:pt>
                <c:pt idx="24">
                  <c:v>3.4604037218902688</c:v>
                </c:pt>
                <c:pt idx="25">
                  <c:v>3.3762317394659078</c:v>
                </c:pt>
                <c:pt idx="26">
                  <c:v>3.390260403203293</c:v>
                </c:pt>
                <c:pt idx="27">
                  <c:v>3.4650799431360637</c:v>
                </c:pt>
                <c:pt idx="28">
                  <c:v>3.6334239079847781</c:v>
                </c:pt>
                <c:pt idx="29">
                  <c:v>3.7456532178839272</c:v>
                </c:pt>
                <c:pt idx="30">
                  <c:v>4.1431320237767215</c:v>
                </c:pt>
                <c:pt idx="31">
                  <c:v>4.3862955285582075</c:v>
                </c:pt>
                <c:pt idx="32">
                  <c:v>4.8679463168753507</c:v>
                </c:pt>
                <c:pt idx="33">
                  <c:v>4.9006798655959471</c:v>
                </c:pt>
                <c:pt idx="34">
                  <c:v>5.0082329542492925</c:v>
                </c:pt>
                <c:pt idx="35">
                  <c:v>5.1017573791652335</c:v>
                </c:pt>
                <c:pt idx="36">
                  <c:v>5.1298147066400226</c:v>
                </c:pt>
                <c:pt idx="37">
                  <c:v>4.9240609718249395</c:v>
                </c:pt>
                <c:pt idx="38">
                  <c:v>4.8913274231043573</c:v>
                </c:pt>
                <c:pt idx="39">
                  <c:v>4.9754994055287201</c:v>
                </c:pt>
                <c:pt idx="40">
                  <c:v>5.0269378392324686</c:v>
                </c:pt>
                <c:pt idx="41">
                  <c:v>4.8866512018585535</c:v>
                </c:pt>
                <c:pt idx="42">
                  <c:v>4.947442078053923</c:v>
                </c:pt>
                <c:pt idx="43">
                  <c:v>4.9521182992997099</c:v>
                </c:pt>
                <c:pt idx="44">
                  <c:v>4.7510407857304378</c:v>
                </c:pt>
                <c:pt idx="45">
                  <c:v>4.7510407857304378</c:v>
                </c:pt>
                <c:pt idx="46">
                  <c:v>4.7931267769426027</c:v>
                </c:pt>
                <c:pt idx="47">
                  <c:v>4.6481639183228731</c:v>
                </c:pt>
                <c:pt idx="48">
                  <c:v>4.6575163608144567</c:v>
                </c:pt>
                <c:pt idx="49">
                  <c:v>4.7136310157640464</c:v>
                </c:pt>
                <c:pt idx="50">
                  <c:v>4.4751437322283758</c:v>
                </c:pt>
                <c:pt idx="51">
                  <c:v>4.1150746963019342</c:v>
                </c:pt>
                <c:pt idx="52">
                  <c:v>5.2981586714887365</c:v>
                </c:pt>
                <c:pt idx="53">
                  <c:v>4.7089547945182417</c:v>
                </c:pt>
                <c:pt idx="54">
                  <c:v>4.6014017058649044</c:v>
                </c:pt>
                <c:pt idx="55">
                  <c:v>4.7837743344510084</c:v>
                </c:pt>
                <c:pt idx="56">
                  <c:v>4.5172297234405434</c:v>
                </c:pt>
                <c:pt idx="57">
                  <c:v>4.4003241922956109</c:v>
                </c:pt>
                <c:pt idx="58">
                  <c:v>4.4424101835077732</c:v>
                </c:pt>
                <c:pt idx="59">
                  <c:v>4.1805417937431173</c:v>
                </c:pt>
                <c:pt idx="60">
                  <c:v>4.2226277849552893</c:v>
                </c:pt>
                <c:pt idx="61">
                  <c:v>4.7463645644846393</c:v>
                </c:pt>
                <c:pt idx="62">
                  <c:v>5.2326915740475801</c:v>
                </c:pt>
                <c:pt idx="63">
                  <c:v>5.5647032824992095</c:v>
                </c:pt>
                <c:pt idx="64">
                  <c:v>5.5319697337786442</c:v>
                </c:pt>
                <c:pt idx="65">
                  <c:v>4.7323359007472305</c:v>
                </c:pt>
                <c:pt idx="66">
                  <c:v>4.9848518480203055</c:v>
                </c:pt>
                <c:pt idx="67">
                  <c:v>4.9754994055287201</c:v>
                </c:pt>
                <c:pt idx="68">
                  <c:v>4.8352127681547827</c:v>
                </c:pt>
                <c:pt idx="69">
                  <c:v>4.7931267769426027</c:v>
                </c:pt>
                <c:pt idx="70">
                  <c:v>4.6294590333396837</c:v>
                </c:pt>
                <c:pt idx="71">
                  <c:v>4.5873730421275036</c:v>
                </c:pt>
                <c:pt idx="72">
                  <c:v>4.5967254846191139</c:v>
                </c:pt>
                <c:pt idx="73">
                  <c:v>4.5499632721611345</c:v>
                </c:pt>
                <c:pt idx="74">
                  <c:v>4.6014017058649044</c:v>
                </c:pt>
                <c:pt idx="75">
                  <c:v>4.6060779271106895</c:v>
                </c:pt>
                <c:pt idx="76">
                  <c:v>4.6154303696022776</c:v>
                </c:pt>
                <c:pt idx="77">
                  <c:v>4.8071554406799839</c:v>
                </c:pt>
                <c:pt idx="78">
                  <c:v>4.7744218919594141</c:v>
                </c:pt>
                <c:pt idx="79">
                  <c:v>5.2186629103101962</c:v>
                </c:pt>
                <c:pt idx="80">
                  <c:v>5.8078667872806973</c:v>
                </c:pt>
                <c:pt idx="81">
                  <c:v>6.1679358232070971</c:v>
                </c:pt>
                <c:pt idx="82">
                  <c:v>6.8366354613561784</c:v>
                </c:pt>
                <c:pt idx="83">
                  <c:v>7.0003032049590974</c:v>
                </c:pt>
                <c:pt idx="84">
                  <c:v>7.2481429309863774</c:v>
                </c:pt>
                <c:pt idx="85">
                  <c:v>7.4679253295388515</c:v>
                </c:pt>
                <c:pt idx="86">
                  <c:v>7.5427448694716217</c:v>
                </c:pt>
                <c:pt idx="87">
                  <c:v>7.524039984488434</c:v>
                </c:pt>
                <c:pt idx="88">
                  <c:v>7.4726015507846748</c:v>
                </c:pt>
                <c:pt idx="89">
                  <c:v>7.645621736879173</c:v>
                </c:pt>
                <c:pt idx="90">
                  <c:v>7.5941833031753916</c:v>
                </c:pt>
                <c:pt idx="91">
                  <c:v>7.5567735332090162</c:v>
                </c:pt>
                <c:pt idx="92">
                  <c:v>7.5708021969464099</c:v>
                </c:pt>
                <c:pt idx="93">
                  <c:v>7.7438223830409383</c:v>
                </c:pt>
                <c:pt idx="94">
                  <c:v>7.8373468079568775</c:v>
                </c:pt>
                <c:pt idx="95">
                  <c:v>7.8046132592362838</c:v>
                </c:pt>
                <c:pt idx="96">
                  <c:v>7.7859083742530997</c:v>
                </c:pt>
                <c:pt idx="97">
                  <c:v>7.9074901266438484</c:v>
                </c:pt>
                <c:pt idx="98">
                  <c:v>7.6082119669127852</c:v>
                </c:pt>
                <c:pt idx="99">
                  <c:v>7.645621736879173</c:v>
                </c:pt>
                <c:pt idx="100">
                  <c:v>7.5520973119632204</c:v>
                </c:pt>
                <c:pt idx="101">
                  <c:v>5.3542733264383156</c:v>
                </c:pt>
                <c:pt idx="102">
                  <c:v>8.0431005427719739</c:v>
                </c:pt>
                <c:pt idx="103">
                  <c:v>7.7157650555661403</c:v>
                </c:pt>
                <c:pt idx="104">
                  <c:v>7.3276386921649328</c:v>
                </c:pt>
                <c:pt idx="105">
                  <c:v>7.3837533471145074</c:v>
                </c:pt>
                <c:pt idx="106">
                  <c:v>7.6830315068455439</c:v>
                </c:pt>
                <c:pt idx="107">
                  <c:v>7.9074901266438484</c:v>
                </c:pt>
                <c:pt idx="108">
                  <c:v>7.3323149134107286</c:v>
                </c:pt>
                <c:pt idx="109">
                  <c:v>6.8600165675851512</c:v>
                </c:pt>
                <c:pt idx="110">
                  <c:v>6.7290823727028313</c:v>
                </c:pt>
                <c:pt idx="111">
                  <c:v>7.0751227448918694</c:v>
                </c:pt>
                <c:pt idx="112">
                  <c:v>7.7905845954988955</c:v>
                </c:pt>
                <c:pt idx="113">
                  <c:v>8.1833871801459033</c:v>
                </c:pt>
                <c:pt idx="114">
                  <c:v>8.5387799948265179</c:v>
                </c:pt>
                <c:pt idx="115">
                  <c:v>8.398493357452594</c:v>
                </c:pt>
                <c:pt idx="116">
                  <c:v>7.7391461617951327</c:v>
                </c:pt>
                <c:pt idx="117">
                  <c:v>7.5333924269800407</c:v>
                </c:pt>
                <c:pt idx="118">
                  <c:v>7.2762002584611531</c:v>
                </c:pt>
                <c:pt idx="119">
                  <c:v>6.9441885500095131</c:v>
                </c:pt>
                <c:pt idx="120">
                  <c:v>6.8833976738141534</c:v>
                </c:pt>
                <c:pt idx="121">
                  <c:v>6.5467097441167335</c:v>
                </c:pt>
                <c:pt idx="122">
                  <c:v>6.7103774877196534</c:v>
                </c:pt>
                <c:pt idx="123">
                  <c:v>6.4017468854969994</c:v>
                </c:pt>
                <c:pt idx="124">
                  <c:v>6.2521078056314696</c:v>
                </c:pt>
                <c:pt idx="125">
                  <c:v>6.0603827345537633</c:v>
                </c:pt>
                <c:pt idx="126">
                  <c:v>5.9481534246546417</c:v>
                </c:pt>
                <c:pt idx="127">
                  <c:v>6.0557065133079675</c:v>
                </c:pt>
                <c:pt idx="128">
                  <c:v>6.5841195140831017</c:v>
                </c:pt>
                <c:pt idx="129">
                  <c:v>7.0938276298750456</c:v>
                </c:pt>
                <c:pt idx="130">
                  <c:v>7.4118106745892876</c:v>
                </c:pt>
                <c:pt idx="131">
                  <c:v>7.7672034892699093</c:v>
                </c:pt>
                <c:pt idx="132">
                  <c:v>7.9542523391018198</c:v>
                </c:pt>
                <c:pt idx="133">
                  <c:v>8.0384243215261719</c:v>
                </c:pt>
                <c:pt idx="134">
                  <c:v>8.2020920651291025</c:v>
                </c:pt>
                <c:pt idx="135">
                  <c:v>8.431226906173162</c:v>
                </c:pt>
                <c:pt idx="136">
                  <c:v>8.5013702248601319</c:v>
                </c:pt>
                <c:pt idx="137">
                  <c:v>8.445255569910568</c:v>
                </c:pt>
                <c:pt idx="138">
                  <c:v>8.8333819333117685</c:v>
                </c:pt>
                <c:pt idx="139">
                  <c:v>9.1420125355344233</c:v>
                </c:pt>
                <c:pt idx="140">
                  <c:v>9.1653936417634174</c:v>
                </c:pt>
                <c:pt idx="141">
                  <c:v>9.4225858102823192</c:v>
                </c:pt>
                <c:pt idx="142">
                  <c:v>9.5535200051646267</c:v>
                </c:pt>
                <c:pt idx="143">
                  <c:v>9.7125115275217375</c:v>
                </c:pt>
                <c:pt idx="144">
                  <c:v>9.4038809252991005</c:v>
                </c:pt>
                <c:pt idx="145">
                  <c:v>9.4319382527738682</c:v>
                </c:pt>
                <c:pt idx="146">
                  <c:v>9.2308607392045623</c:v>
                </c:pt>
                <c:pt idx="147">
                  <c:v>9.2682705091709519</c:v>
                </c:pt>
                <c:pt idx="148">
                  <c:v>9.478700465231837</c:v>
                </c:pt>
                <c:pt idx="149">
                  <c:v>9.1747460842550073</c:v>
                </c:pt>
                <c:pt idx="150">
                  <c:v>5.5272935125328404</c:v>
                </c:pt>
                <c:pt idx="151">
                  <c:v>5.9294485396714354</c:v>
                </c:pt>
                <c:pt idx="152">
                  <c:v>9.9229414835826333</c:v>
                </c:pt>
                <c:pt idx="153">
                  <c:v>9.8107121736834948</c:v>
                </c:pt>
                <c:pt idx="154">
                  <c:v>10.395239829408244</c:v>
                </c:pt>
                <c:pt idx="155">
                  <c:v>9.1981271904839979</c:v>
                </c:pt>
                <c:pt idx="156">
                  <c:v>9.2074796329755859</c:v>
                </c:pt>
                <c:pt idx="157">
                  <c:v>9.2028034117297928</c:v>
                </c:pt>
                <c:pt idx="158">
                  <c:v>8.9736685706857227</c:v>
                </c:pt>
                <c:pt idx="159">
                  <c:v>8.1740347376543063</c:v>
                </c:pt>
                <c:pt idx="160">
                  <c:v>8.2909402687992504</c:v>
                </c:pt>
                <c:pt idx="161">
                  <c:v>8.8287057120659824</c:v>
                </c:pt>
                <c:pt idx="162">
                  <c:v>9.693806642538549</c:v>
                </c:pt>
                <c:pt idx="163">
                  <c:v>10.058551899710764</c:v>
                </c:pt>
                <c:pt idx="164">
                  <c:v>9.8808554923704488</c:v>
                </c:pt>
                <c:pt idx="165">
                  <c:v>9.6891304212927469</c:v>
                </c:pt>
                <c:pt idx="166">
                  <c:v>9.0625167743558706</c:v>
                </c:pt>
                <c:pt idx="167">
                  <c:v>8.7445337296416188</c:v>
                </c:pt>
                <c:pt idx="168">
                  <c:v>8.4171982424357736</c:v>
                </c:pt>
                <c:pt idx="169">
                  <c:v>7.9308712328728381</c:v>
                </c:pt>
                <c:pt idx="170">
                  <c:v>7.8420230292026734</c:v>
                </c:pt>
                <c:pt idx="171">
                  <c:v>7.5006588782594346</c:v>
                </c:pt>
                <c:pt idx="172">
                  <c:v>7.2855527009527519</c:v>
                </c:pt>
                <c:pt idx="173">
                  <c:v>7.0844751873834566</c:v>
                </c:pt>
                <c:pt idx="174">
                  <c:v>7.1218849573498213</c:v>
                </c:pt>
                <c:pt idx="175">
                  <c:v>6.6355579477868716</c:v>
                </c:pt>
                <c:pt idx="176">
                  <c:v>6.0744113982911569</c:v>
                </c:pt>
                <c:pt idx="177">
                  <c:v>6.2708126906146724</c:v>
                </c:pt>
                <c:pt idx="178">
                  <c:v>6.6776439389990623</c:v>
                </c:pt>
                <c:pt idx="179">
                  <c:v>7.2528191522321714</c:v>
                </c:pt>
                <c:pt idx="180">
                  <c:v>7.8326705867110844</c:v>
                </c:pt>
                <c:pt idx="181">
                  <c:v>8.0618054277551519</c:v>
                </c:pt>
                <c:pt idx="182">
                  <c:v>8.3330262600114207</c:v>
                </c:pt>
                <c:pt idx="183">
                  <c:v>8.4592842336480043</c:v>
                </c:pt>
                <c:pt idx="184">
                  <c:v>8.6369806409882752</c:v>
                </c:pt>
                <c:pt idx="185">
                  <c:v>8.6182757560050689</c:v>
                </c:pt>
                <c:pt idx="186">
                  <c:v>8.954963685702511</c:v>
                </c:pt>
                <c:pt idx="187">
                  <c:v>9.1934509692381958</c:v>
                </c:pt>
                <c:pt idx="188">
                  <c:v>9.1887747479923814</c:v>
                </c:pt>
                <c:pt idx="189">
                  <c:v>9.7779786249629019</c:v>
                </c:pt>
                <c:pt idx="190">
                  <c:v>10.01178968725279</c:v>
                </c:pt>
                <c:pt idx="191">
                  <c:v>10.362506280687654</c:v>
                </c:pt>
                <c:pt idx="192">
                  <c:v>10.51682158179894</c:v>
                </c:pt>
                <c:pt idx="193">
                  <c:v>10.311067846983839</c:v>
                </c:pt>
                <c:pt idx="194">
                  <c:v>10.152076324626726</c:v>
                </c:pt>
                <c:pt idx="195">
                  <c:v>10.245600749542675</c:v>
                </c:pt>
                <c:pt idx="196">
                  <c:v>9.9229414835826333</c:v>
                </c:pt>
                <c:pt idx="197">
                  <c:v>10.007113466006995</c:v>
                </c:pt>
                <c:pt idx="198">
                  <c:v>9.9884085810237977</c:v>
                </c:pt>
                <c:pt idx="199">
                  <c:v>10.030494572235998</c:v>
                </c:pt>
                <c:pt idx="200">
                  <c:v>7.7251174980577275</c:v>
                </c:pt>
                <c:pt idx="201">
                  <c:v>10.142723882135106</c:v>
                </c:pt>
                <c:pt idx="202">
                  <c:v>10.572936236748538</c:v>
                </c:pt>
                <c:pt idx="203">
                  <c:v>9.5909297751309985</c:v>
                </c:pt>
                <c:pt idx="204">
                  <c:v>9.3010040578915465</c:v>
                </c:pt>
                <c:pt idx="205">
                  <c:v>10.072580563448181</c:v>
                </c:pt>
                <c:pt idx="206">
                  <c:v>10.671136882910259</c:v>
                </c:pt>
                <c:pt idx="207">
                  <c:v>10.507469139307361</c:v>
                </c:pt>
                <c:pt idx="208">
                  <c:v>9.9463225898116239</c:v>
                </c:pt>
                <c:pt idx="209">
                  <c:v>10.095961669677148</c:v>
                </c:pt>
                <c:pt idx="210">
                  <c:v>10.044523235973369</c:v>
                </c:pt>
                <c:pt idx="211">
                  <c:v>10.119342775906134</c:v>
                </c:pt>
                <c:pt idx="212">
                  <c:v>10.629050891698078</c:v>
                </c:pt>
                <c:pt idx="213">
                  <c:v>10.264305634525863</c:v>
                </c:pt>
                <c:pt idx="214">
                  <c:v>10.484088033078359</c:v>
                </c:pt>
                <c:pt idx="215">
                  <c:v>6.3643371155306179</c:v>
                </c:pt>
                <c:pt idx="216">
                  <c:v>10.703870431630818</c:v>
                </c:pt>
                <c:pt idx="217">
                  <c:v>9.3384138278579254</c:v>
                </c:pt>
                <c:pt idx="218">
                  <c:v>9.048488110618468</c:v>
                </c:pt>
                <c:pt idx="219">
                  <c:v>8.8941728095071468</c:v>
                </c:pt>
                <c:pt idx="220">
                  <c:v>8.7772672783622205</c:v>
                </c:pt>
                <c:pt idx="221">
                  <c:v>8.3610835874862381</c:v>
                </c:pt>
                <c:pt idx="222">
                  <c:v>7.9916621090682112</c:v>
                </c:pt>
                <c:pt idx="223">
                  <c:v>7.7391461617951327</c:v>
                </c:pt>
                <c:pt idx="224">
                  <c:v>7.7297937193035438</c:v>
                </c:pt>
                <c:pt idx="225">
                  <c:v>7.449220444555686</c:v>
                </c:pt>
                <c:pt idx="226">
                  <c:v>7.0751227448918694</c:v>
                </c:pt>
                <c:pt idx="227">
                  <c:v>7.1265611785956287</c:v>
                </c:pt>
                <c:pt idx="228">
                  <c:v>7.4445442233098769</c:v>
                </c:pt>
                <c:pt idx="229">
                  <c:v>7.7812321530073136</c:v>
                </c:pt>
                <c:pt idx="230">
                  <c:v>8.5107226673517413</c:v>
                </c:pt>
                <c:pt idx="231">
                  <c:v>9.0718692168474568</c:v>
                </c:pt>
                <c:pt idx="232">
                  <c:v>9.0531643318642878</c:v>
                </c:pt>
                <c:pt idx="233">
                  <c:v>9.1653936417634174</c:v>
                </c:pt>
                <c:pt idx="234">
                  <c:v>9.1794223055008022</c:v>
                </c:pt>
                <c:pt idx="235">
                  <c:v>9.3290613853663249</c:v>
                </c:pt>
                <c:pt idx="236">
                  <c:v>9.3430900491037203</c:v>
                </c:pt>
                <c:pt idx="237">
                  <c:v>9.7125115275217375</c:v>
                </c:pt>
                <c:pt idx="238">
                  <c:v>10.030494572235998</c:v>
                </c:pt>
                <c:pt idx="239">
                  <c:v>10.413944714391389</c:v>
                </c:pt>
                <c:pt idx="240">
                  <c:v>10.685165546647656</c:v>
                </c:pt>
                <c:pt idx="241">
                  <c:v>10.657108219172866</c:v>
                </c:pt>
                <c:pt idx="242">
                  <c:v>10.699194210385066</c:v>
                </c:pt>
                <c:pt idx="243">
                  <c:v>10.708546652876636</c:v>
                </c:pt>
                <c:pt idx="244">
                  <c:v>10.554231351765322</c:v>
                </c:pt>
                <c:pt idx="245">
                  <c:v>10.699194210385066</c:v>
                </c:pt>
                <c:pt idx="246">
                  <c:v>10.8535095114964</c:v>
                </c:pt>
                <c:pt idx="247">
                  <c:v>10.51682158179894</c:v>
                </c:pt>
                <c:pt idx="248">
                  <c:v>10.596317342977493</c:v>
                </c:pt>
                <c:pt idx="249">
                  <c:v>10.343801395704421</c:v>
                </c:pt>
                <c:pt idx="250">
                  <c:v>8.9222301369819519</c:v>
                </c:pt>
                <c:pt idx="251">
                  <c:v>6.4812426466755522</c:v>
                </c:pt>
                <c:pt idx="252">
                  <c:v>11.227607211160178</c:v>
                </c:pt>
                <c:pt idx="253">
                  <c:v>10.792718635301</c:v>
                </c:pt>
                <c:pt idx="254">
                  <c:v>10.507469139307361</c:v>
                </c:pt>
                <c:pt idx="255">
                  <c:v>10.367182501933424</c:v>
                </c:pt>
                <c:pt idx="256">
                  <c:v>10.138047660889319</c:v>
                </c:pt>
                <c:pt idx="257">
                  <c:v>9.8107121736834948</c:v>
                </c:pt>
                <c:pt idx="258">
                  <c:v>9.6096346601141871</c:v>
                </c:pt>
                <c:pt idx="259">
                  <c:v>9.7218639700133096</c:v>
                </c:pt>
                <c:pt idx="260">
                  <c:v>10.399916050654006</c:v>
                </c:pt>
                <c:pt idx="261">
                  <c:v>10.652431997927099</c:v>
                </c:pt>
                <c:pt idx="262">
                  <c:v>11.377246291025727</c:v>
                </c:pt>
                <c:pt idx="263">
                  <c:v>11.573647583349235</c:v>
                </c:pt>
                <c:pt idx="264">
                  <c:v>11.185521219948024</c:v>
                </c:pt>
                <c:pt idx="265">
                  <c:v>10.254953192034263</c:v>
                </c:pt>
                <c:pt idx="266">
                  <c:v>10.96573882139552</c:v>
                </c:pt>
                <c:pt idx="267">
                  <c:v>9.8387695011582714</c:v>
                </c:pt>
                <c:pt idx="268">
                  <c:v>9.4412906952654687</c:v>
                </c:pt>
                <c:pt idx="269">
                  <c:v>9.2963278366457462</c:v>
                </c:pt>
                <c:pt idx="270">
                  <c:v>8.9222301369819519</c:v>
                </c:pt>
                <c:pt idx="271">
                  <c:v>8.9643161281941115</c:v>
                </c:pt>
                <c:pt idx="272">
                  <c:v>8.7912959420995822</c:v>
                </c:pt>
                <c:pt idx="273">
                  <c:v>8.5013702248601319</c:v>
                </c:pt>
                <c:pt idx="274">
                  <c:v>8.2582067200786682</c:v>
                </c:pt>
                <c:pt idx="275">
                  <c:v>7.4913064357678625</c:v>
                </c:pt>
                <c:pt idx="276">
                  <c:v>7.4632491082930814</c:v>
                </c:pt>
                <c:pt idx="277">
                  <c:v>7.4351917808182861</c:v>
                </c:pt>
                <c:pt idx="278">
                  <c:v>7.982309666576608</c:v>
                </c:pt>
                <c:pt idx="279">
                  <c:v>8.6790666322004562</c:v>
                </c:pt>
                <c:pt idx="280">
                  <c:v>9.3197089428747386</c:v>
                </c:pt>
                <c:pt idx="281">
                  <c:v>9.1653936417634174</c:v>
                </c:pt>
                <c:pt idx="282">
                  <c:v>9.693806642538549</c:v>
                </c:pt>
                <c:pt idx="283">
                  <c:v>9.9276177048284282</c:v>
                </c:pt>
                <c:pt idx="284">
                  <c:v>9.8808554923704488</c:v>
                </c:pt>
                <c:pt idx="285">
                  <c:v>9.8715030498788625</c:v>
                </c:pt>
                <c:pt idx="286">
                  <c:v>10.600993564223296</c:v>
                </c:pt>
                <c:pt idx="287">
                  <c:v>10.451354484357765</c:v>
                </c:pt>
                <c:pt idx="288">
                  <c:v>10.778689971563606</c:v>
                </c:pt>
                <c:pt idx="289">
                  <c:v>11.31177919358454</c:v>
                </c:pt>
                <c:pt idx="290">
                  <c:v>11.42400850348368</c:v>
                </c:pt>
                <c:pt idx="291">
                  <c:v>11.765372654426924</c:v>
                </c:pt>
                <c:pt idx="292">
                  <c:v>11.442713388466871</c:v>
                </c:pt>
                <c:pt idx="293">
                  <c:v>11.601704910824004</c:v>
                </c:pt>
                <c:pt idx="294">
                  <c:v>11.335160299813523</c:v>
                </c:pt>
                <c:pt idx="295">
                  <c:v>11.283721866109753</c:v>
                </c:pt>
                <c:pt idx="296">
                  <c:v>11.171492556210625</c:v>
                </c:pt>
                <c:pt idx="297">
                  <c:v>11.456742052204296</c:v>
                </c:pt>
                <c:pt idx="298">
                  <c:v>11.297750529847146</c:v>
                </c:pt>
                <c:pt idx="299">
                  <c:v>11.171492556210625</c:v>
                </c:pt>
                <c:pt idx="300">
                  <c:v>9.2308607392045623</c:v>
                </c:pt>
                <c:pt idx="301">
                  <c:v>10.095961669677148</c:v>
                </c:pt>
                <c:pt idx="302">
                  <c:v>4.8492414318921933</c:v>
                </c:pt>
                <c:pt idx="303">
                  <c:v>10.699194210385066</c:v>
                </c:pt>
                <c:pt idx="304">
                  <c:v>6.5654146290998954</c:v>
                </c:pt>
                <c:pt idx="305">
                  <c:v>8.8193532695743837</c:v>
                </c:pt>
                <c:pt idx="306">
                  <c:v>9.324385164120514</c:v>
                </c:pt>
                <c:pt idx="307">
                  <c:v>7.3790771258687133</c:v>
                </c:pt>
                <c:pt idx="308">
                  <c:v>10.236248307051058</c:v>
                </c:pt>
                <c:pt idx="309">
                  <c:v>7.5427448694716217</c:v>
                </c:pt>
                <c:pt idx="310">
                  <c:v>10.498116696815742</c:v>
                </c:pt>
                <c:pt idx="311">
                  <c:v>8.0711578702467648</c:v>
                </c:pt>
                <c:pt idx="312">
                  <c:v>9.6704255363095708</c:v>
                </c:pt>
                <c:pt idx="313">
                  <c:v>9.3711473765785076</c:v>
                </c:pt>
                <c:pt idx="314">
                  <c:v>3.0208389247852874</c:v>
                </c:pt>
                <c:pt idx="315">
                  <c:v>1.5150956836384388</c:v>
                </c:pt>
                <c:pt idx="316">
                  <c:v>9.2635942879251747</c:v>
                </c:pt>
                <c:pt idx="317">
                  <c:v>7.2528191522321714</c:v>
                </c:pt>
                <c:pt idx="318">
                  <c:v>7.7251174980577275</c:v>
                </c:pt>
                <c:pt idx="319">
                  <c:v>7.2995813646901464</c:v>
                </c:pt>
                <c:pt idx="320">
                  <c:v>7.1686471698078096</c:v>
                </c:pt>
                <c:pt idx="321">
                  <c:v>7.1078562936124365</c:v>
                </c:pt>
                <c:pt idx="322">
                  <c:v>7.3697246833771137</c:v>
                </c:pt>
                <c:pt idx="323">
                  <c:v>6.4064231067427979</c:v>
                </c:pt>
                <c:pt idx="324">
                  <c:v>6.0977925045201493</c:v>
                </c:pt>
                <c:pt idx="325">
                  <c:v>5.8967149909508461</c:v>
                </c:pt>
                <c:pt idx="326">
                  <c:v>6.0182967433415913</c:v>
                </c:pt>
                <c:pt idx="327">
                  <c:v>5.2186629103101962</c:v>
                </c:pt>
                <c:pt idx="328">
                  <c:v>6.2380791418940893</c:v>
                </c:pt>
                <c:pt idx="329">
                  <c:v>6.2708126906146724</c:v>
                </c:pt>
                <c:pt idx="330">
                  <c:v>6.8459879038477665</c:v>
                </c:pt>
                <c:pt idx="331">
                  <c:v>7.4819539932762531</c:v>
                </c:pt>
                <c:pt idx="332">
                  <c:v>6.4859188679213471</c:v>
                </c:pt>
                <c:pt idx="333">
                  <c:v>7.7297937193035438</c:v>
                </c:pt>
                <c:pt idx="334">
                  <c:v>7.5520973119632204</c:v>
                </c:pt>
                <c:pt idx="335">
                  <c:v>7.1078562936124365</c:v>
                </c:pt>
                <c:pt idx="336">
                  <c:v>8.7071239596752434</c:v>
                </c:pt>
                <c:pt idx="337">
                  <c:v>8.1880634013916715</c:v>
                </c:pt>
                <c:pt idx="338">
                  <c:v>8.0571292065093747</c:v>
                </c:pt>
                <c:pt idx="339">
                  <c:v>8.940935021965128</c:v>
                </c:pt>
                <c:pt idx="340">
                  <c:v>9.0531643318642878</c:v>
                </c:pt>
                <c:pt idx="341">
                  <c:v>8.954963685702511</c:v>
                </c:pt>
                <c:pt idx="342">
                  <c:v>8.2769116050618479</c:v>
                </c:pt>
                <c:pt idx="343">
                  <c:v>9.235536960450375</c:v>
                </c:pt>
                <c:pt idx="344">
                  <c:v>8.4592842336480043</c:v>
                </c:pt>
                <c:pt idx="345">
                  <c:v>9.0438118893726589</c:v>
                </c:pt>
                <c:pt idx="346">
                  <c:v>8.8474105970491728</c:v>
                </c:pt>
                <c:pt idx="347">
                  <c:v>7.8046132592362838</c:v>
                </c:pt>
                <c:pt idx="348">
                  <c:v>9.5441675626730067</c:v>
                </c:pt>
                <c:pt idx="349">
                  <c:v>7.8981376841522462</c:v>
                </c:pt>
                <c:pt idx="350">
                  <c:v>8.5761897647929057</c:v>
                </c:pt>
                <c:pt idx="351">
                  <c:v>7.3042575859359395</c:v>
                </c:pt>
                <c:pt idx="352">
                  <c:v>11.475446937187504</c:v>
                </c:pt>
                <c:pt idx="353">
                  <c:v>7.8092894804821</c:v>
                </c:pt>
                <c:pt idx="354">
                  <c:v>8.5200751098433329</c:v>
                </c:pt>
                <c:pt idx="355">
                  <c:v>7.4071344533434855</c:v>
                </c:pt>
                <c:pt idx="356">
                  <c:v>7.584830860683792</c:v>
                </c:pt>
                <c:pt idx="357">
                  <c:v>9.0999265443222548</c:v>
                </c:pt>
                <c:pt idx="358">
                  <c:v>8.524751331089135</c:v>
                </c:pt>
                <c:pt idx="359">
                  <c:v>9.1420125355344233</c:v>
                </c:pt>
                <c:pt idx="360">
                  <c:v>8.1413011889336886</c:v>
                </c:pt>
                <c:pt idx="361">
                  <c:v>8.1319487464421059</c:v>
                </c:pt>
                <c:pt idx="362">
                  <c:v>8.5294275523349441</c:v>
                </c:pt>
                <c:pt idx="363">
                  <c:v>8.3564073662404414</c:v>
                </c:pt>
                <c:pt idx="364">
                  <c:v>8.0571292065093747</c:v>
                </c:pt>
                <c:pt idx="365">
                  <c:v>13.322554329277555</c:v>
                </c:pt>
                <c:pt idx="366">
                  <c:v>7.2341142672489624</c:v>
                </c:pt>
                <c:pt idx="367">
                  <c:v>7.3369911346565324</c:v>
                </c:pt>
                <c:pt idx="368">
                  <c:v>7.1359136210872265</c:v>
                </c:pt>
                <c:pt idx="369">
                  <c:v>7.0283605324338838</c:v>
                </c:pt>
                <c:pt idx="370">
                  <c:v>6.8787214525683584</c:v>
                </c:pt>
                <c:pt idx="371">
                  <c:v>6.8319592401103826</c:v>
                </c:pt>
                <c:pt idx="372">
                  <c:v>6.6075006203120852</c:v>
                </c:pt>
                <c:pt idx="373">
                  <c:v>5.8078667872806973</c:v>
                </c:pt>
                <c:pt idx="374">
                  <c:v>6.49059508916715</c:v>
                </c:pt>
                <c:pt idx="375">
                  <c:v>5.8499527784928693</c:v>
                </c:pt>
                <c:pt idx="376">
                  <c:v>5.7564283535769185</c:v>
                </c:pt>
                <c:pt idx="377">
                  <c:v>6.2006693719277024</c:v>
                </c:pt>
                <c:pt idx="378">
                  <c:v>5.6254941586945755</c:v>
                </c:pt>
                <c:pt idx="379">
                  <c:v>6.2941937968436514</c:v>
                </c:pt>
                <c:pt idx="380">
                  <c:v>6.4672139829381594</c:v>
                </c:pt>
                <c:pt idx="381">
                  <c:v>7.0143318686964697</c:v>
                </c:pt>
                <c:pt idx="382">
                  <c:v>7.1359136210872265</c:v>
                </c:pt>
                <c:pt idx="383">
                  <c:v>7.5567735332090162</c:v>
                </c:pt>
                <c:pt idx="384">
                  <c:v>7.2107331610199905</c:v>
                </c:pt>
                <c:pt idx="385">
                  <c:v>7.5988595244211972</c:v>
                </c:pt>
                <c:pt idx="386">
                  <c:v>7.7438223830409383</c:v>
                </c:pt>
                <c:pt idx="387">
                  <c:v>8.3797884724694232</c:v>
                </c:pt>
                <c:pt idx="388">
                  <c:v>8.3891409149610254</c:v>
                </c:pt>
                <c:pt idx="389">
                  <c:v>8.7258288446584125</c:v>
                </c:pt>
                <c:pt idx="390">
                  <c:v>9.0344594468810779</c:v>
                </c:pt>
                <c:pt idx="391">
                  <c:v>9.0204307831436861</c:v>
                </c:pt>
                <c:pt idx="392">
                  <c:v>9.2168320754672042</c:v>
                </c:pt>
                <c:pt idx="393">
                  <c:v>9.1934509692381958</c:v>
                </c:pt>
                <c:pt idx="394">
                  <c:v>9.6423682088347551</c:v>
                </c:pt>
                <c:pt idx="395">
                  <c:v>8.954963685702511</c:v>
                </c:pt>
                <c:pt idx="396">
                  <c:v>8.7585623933790142</c:v>
                </c:pt>
                <c:pt idx="397">
                  <c:v>9.095250323076451</c:v>
                </c:pt>
                <c:pt idx="398">
                  <c:v>9.2074796329755859</c:v>
                </c:pt>
                <c:pt idx="399">
                  <c:v>8.3189975962740377</c:v>
                </c:pt>
                <c:pt idx="400">
                  <c:v>9.1653936417634174</c:v>
                </c:pt>
              </c:numCache>
            </c:numRef>
          </c:yVal>
          <c:smooth val="0"/>
        </c:ser>
        <c:dLbls>
          <c:showLegendKey val="0"/>
          <c:showVal val="0"/>
          <c:showCatName val="0"/>
          <c:showSerName val="0"/>
          <c:showPercent val="0"/>
          <c:showBubbleSize val="0"/>
        </c:dLbls>
        <c:axId val="11115136"/>
        <c:axId val="11129600"/>
      </c:scatterChart>
      <c:valAx>
        <c:axId val="11115136"/>
        <c:scaling>
          <c:orientation val="minMax"/>
        </c:scaling>
        <c:delete val="0"/>
        <c:axPos val="b"/>
        <c:title>
          <c:tx>
            <c:rich>
              <a:bodyPr/>
              <a:lstStyle/>
              <a:p>
                <a:pPr>
                  <a:defRPr/>
                </a:pPr>
                <a:r>
                  <a:rPr lang="en-US" dirty="0" smtClean="0"/>
                  <a:t>TPV</a:t>
                </a:r>
                <a:endParaRPr lang="en-US" dirty="0"/>
              </a:p>
            </c:rich>
          </c:tx>
          <c:layout>
            <c:manualLayout>
              <c:xMode val="edge"/>
              <c:yMode val="edge"/>
              <c:x val="0.46983536148890481"/>
              <c:y val="0.8625594593923227"/>
            </c:manualLayout>
          </c:layout>
          <c:overlay val="0"/>
        </c:title>
        <c:numFmt formatCode="General" sourceLinked="1"/>
        <c:majorTickMark val="out"/>
        <c:minorTickMark val="none"/>
        <c:tickLblPos val="nextTo"/>
        <c:crossAx val="11129600"/>
        <c:crosses val="autoZero"/>
        <c:crossBetween val="midCat"/>
        <c:majorUnit val="1"/>
      </c:valAx>
      <c:valAx>
        <c:axId val="11129600"/>
        <c:scaling>
          <c:logBase val="10"/>
          <c:orientation val="minMax"/>
          <c:max val="1000"/>
          <c:min val="1"/>
        </c:scaling>
        <c:delete val="0"/>
        <c:axPos val="l"/>
        <c:title>
          <c:tx>
            <c:rich>
              <a:bodyPr rot="-5400000" vert="horz"/>
              <a:lstStyle/>
              <a:p>
                <a:pPr>
                  <a:defRPr/>
                </a:pPr>
                <a:r>
                  <a:rPr lang="en-US" dirty="0"/>
                  <a:t>Apparent Viscosity / </a:t>
                </a:r>
                <a:r>
                  <a:rPr lang="en-US" dirty="0" smtClean="0"/>
                  <a:t>cp</a:t>
                </a:r>
                <a:endParaRPr lang="en-US" dirty="0"/>
              </a:p>
            </c:rich>
          </c:tx>
          <c:layout>
            <c:manualLayout>
              <c:xMode val="edge"/>
              <c:yMode val="edge"/>
              <c:x val="6.0606060606060623E-3"/>
              <c:y val="0.1036778701152372"/>
            </c:manualLayout>
          </c:layout>
          <c:overlay val="0"/>
        </c:title>
        <c:numFmt formatCode="General" sourceLinked="1"/>
        <c:majorTickMark val="out"/>
        <c:minorTickMark val="none"/>
        <c:tickLblPos val="nextTo"/>
        <c:crossAx val="11115136"/>
        <c:crosses val="autoZero"/>
        <c:crossBetween val="midCat"/>
      </c:valAx>
    </c:plotArea>
    <c:legend>
      <c:legendPos val="r"/>
      <c:layout>
        <c:manualLayout>
          <c:xMode val="edge"/>
          <c:yMode val="edge"/>
          <c:x val="0.20007730851825339"/>
          <c:y val="4.1172685214044463E-2"/>
          <c:w val="0.26961966117871677"/>
          <c:h val="0.21527287929924968"/>
        </c:manualLayout>
      </c:layout>
      <c:overlay val="0"/>
    </c:legend>
    <c:plotVisOnly val="1"/>
    <c:dispBlanksAs val="gap"/>
    <c:showDLblsOverMax val="0"/>
  </c:chart>
  <c:txPr>
    <a:bodyPr/>
    <a:lstStyle/>
    <a:p>
      <a:pPr>
        <a:defRPr sz="1400" b="1"/>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351510954393681"/>
          <c:y val="9.6457927085133163E-2"/>
          <c:w val="0.80025347650544265"/>
          <c:h val="0.70457611548556431"/>
        </c:manualLayout>
      </c:layout>
      <c:scatterChart>
        <c:scatterStyle val="lineMarker"/>
        <c:varyColors val="0"/>
        <c:ser>
          <c:idx val="1"/>
          <c:order val="0"/>
          <c:tx>
            <c:v>co-injection</c:v>
          </c:tx>
          <c:spPr>
            <a:ln w="28575">
              <a:noFill/>
            </a:ln>
          </c:spPr>
          <c:xVal>
            <c:numRef>
              <c:f>'WAG followed by C12 and CO2 co-'!$J$403:$J$886</c:f>
              <c:numCache>
                <c:formatCode>General</c:formatCode>
                <c:ptCount val="484"/>
                <c:pt idx="0">
                  <c:v>0</c:v>
                </c:pt>
                <c:pt idx="1">
                  <c:v>1.0041407867494819E-2</c:v>
                </c:pt>
                <c:pt idx="2">
                  <c:v>2.0082815734989646E-2</c:v>
                </c:pt>
                <c:pt idx="3">
                  <c:v>3.0124223602484471E-2</c:v>
                </c:pt>
                <c:pt idx="4">
                  <c:v>4.0165631469979292E-2</c:v>
                </c:pt>
                <c:pt idx="5">
                  <c:v>5.0207039337474106E-2</c:v>
                </c:pt>
                <c:pt idx="6">
                  <c:v>6.0248447204968886E-2</c:v>
                </c:pt>
                <c:pt idx="7">
                  <c:v>7.0289855072463756E-2</c:v>
                </c:pt>
                <c:pt idx="8">
                  <c:v>8.0331262939958584E-2</c:v>
                </c:pt>
                <c:pt idx="9">
                  <c:v>9.0372670807453384E-2</c:v>
                </c:pt>
                <c:pt idx="10">
                  <c:v>0.10041407867494812</c:v>
                </c:pt>
                <c:pt idx="11">
                  <c:v>0.11045548654244293</c:v>
                </c:pt>
                <c:pt idx="12">
                  <c:v>0.12049689440993792</c:v>
                </c:pt>
                <c:pt idx="13">
                  <c:v>0.13053830227743307</c:v>
                </c:pt>
                <c:pt idx="14">
                  <c:v>0.14057971014492751</c:v>
                </c:pt>
                <c:pt idx="15">
                  <c:v>0.15062111801242262</c:v>
                </c:pt>
                <c:pt idx="16">
                  <c:v>0.16066252587991717</c:v>
                </c:pt>
                <c:pt idx="17">
                  <c:v>0.17070393374741244</c:v>
                </c:pt>
                <c:pt idx="18">
                  <c:v>0.18074534161490718</c:v>
                </c:pt>
                <c:pt idx="19">
                  <c:v>0.19078674948240198</c:v>
                </c:pt>
                <c:pt idx="20">
                  <c:v>0.20082815734989648</c:v>
                </c:pt>
                <c:pt idx="21">
                  <c:v>0.21086956521739153</c:v>
                </c:pt>
                <c:pt idx="22">
                  <c:v>0.22091097308488611</c:v>
                </c:pt>
                <c:pt idx="23">
                  <c:v>0.23095238095238133</c:v>
                </c:pt>
                <c:pt idx="24">
                  <c:v>0.24099378881987604</c:v>
                </c:pt>
                <c:pt idx="25">
                  <c:v>0.25103519668737029</c:v>
                </c:pt>
                <c:pt idx="26">
                  <c:v>0.26107660455486603</c:v>
                </c:pt>
                <c:pt idx="27">
                  <c:v>0.27111801242236022</c:v>
                </c:pt>
                <c:pt idx="28">
                  <c:v>0.28115942028985563</c:v>
                </c:pt>
                <c:pt idx="29">
                  <c:v>0.29120082815734988</c:v>
                </c:pt>
                <c:pt idx="30">
                  <c:v>0.30124223602484523</c:v>
                </c:pt>
                <c:pt idx="31">
                  <c:v>0.31128364389233981</c:v>
                </c:pt>
                <c:pt idx="32">
                  <c:v>0.32132505175983533</c:v>
                </c:pt>
                <c:pt idx="33">
                  <c:v>0.33136645962732986</c:v>
                </c:pt>
                <c:pt idx="34">
                  <c:v>0.34140786749482488</c:v>
                </c:pt>
                <c:pt idx="35">
                  <c:v>0.3514492753623194</c:v>
                </c:pt>
                <c:pt idx="36">
                  <c:v>0.36149068322981492</c:v>
                </c:pt>
                <c:pt idx="37">
                  <c:v>0.371532091097309</c:v>
                </c:pt>
                <c:pt idx="38">
                  <c:v>0.38157349896480447</c:v>
                </c:pt>
                <c:pt idx="39">
                  <c:v>0.39161490683229905</c:v>
                </c:pt>
                <c:pt idx="40">
                  <c:v>0.40165631469979296</c:v>
                </c:pt>
                <c:pt idx="41">
                  <c:v>0.4116977225672877</c:v>
                </c:pt>
                <c:pt idx="42">
                  <c:v>0.42173913043478223</c:v>
                </c:pt>
                <c:pt idx="43">
                  <c:v>0.43178053830227803</c:v>
                </c:pt>
                <c:pt idx="44">
                  <c:v>0.44182194616977238</c:v>
                </c:pt>
                <c:pt idx="45">
                  <c:v>0.45186335403726702</c:v>
                </c:pt>
                <c:pt idx="46">
                  <c:v>0.46190476190476326</c:v>
                </c:pt>
                <c:pt idx="47">
                  <c:v>0.47194616977225773</c:v>
                </c:pt>
                <c:pt idx="48">
                  <c:v>0.4819875776397527</c:v>
                </c:pt>
                <c:pt idx="49">
                  <c:v>0.49202898550724777</c:v>
                </c:pt>
                <c:pt idx="50">
                  <c:v>0.50207039337474113</c:v>
                </c:pt>
                <c:pt idx="51">
                  <c:v>0.51211180124223477</c:v>
                </c:pt>
                <c:pt idx="52">
                  <c:v>0.52215320910973051</c:v>
                </c:pt>
                <c:pt idx="53">
                  <c:v>0.5321946169772257</c:v>
                </c:pt>
                <c:pt idx="54">
                  <c:v>0.54223602484471956</c:v>
                </c:pt>
                <c:pt idx="55">
                  <c:v>0.55227743271221519</c:v>
                </c:pt>
                <c:pt idx="56">
                  <c:v>0.56231884057971004</c:v>
                </c:pt>
                <c:pt idx="57">
                  <c:v>0.57236024844720457</c:v>
                </c:pt>
                <c:pt idx="58">
                  <c:v>0.58240165631470064</c:v>
                </c:pt>
                <c:pt idx="59">
                  <c:v>0.5924430641821945</c:v>
                </c:pt>
                <c:pt idx="60">
                  <c:v>0.6024844720496908</c:v>
                </c:pt>
                <c:pt idx="61">
                  <c:v>0.61252587991718521</c:v>
                </c:pt>
                <c:pt idx="62">
                  <c:v>0.62256728778467907</c:v>
                </c:pt>
                <c:pt idx="63">
                  <c:v>0.63260869565217615</c:v>
                </c:pt>
                <c:pt idx="64">
                  <c:v>0.64265010351966978</c:v>
                </c:pt>
                <c:pt idx="65">
                  <c:v>0.6526915113871653</c:v>
                </c:pt>
                <c:pt idx="66">
                  <c:v>0.6627329192546586</c:v>
                </c:pt>
                <c:pt idx="67">
                  <c:v>0.67277432712215424</c:v>
                </c:pt>
                <c:pt idx="68">
                  <c:v>0.68281573498964787</c:v>
                </c:pt>
                <c:pt idx="69">
                  <c:v>0.69285714285714251</c:v>
                </c:pt>
                <c:pt idx="70">
                  <c:v>0.70289855072463769</c:v>
                </c:pt>
                <c:pt idx="71">
                  <c:v>0.71293995859213344</c:v>
                </c:pt>
                <c:pt idx="72">
                  <c:v>0.72298136645962763</c:v>
                </c:pt>
                <c:pt idx="73">
                  <c:v>0.73302277432712204</c:v>
                </c:pt>
                <c:pt idx="74">
                  <c:v>0.7430641821946169</c:v>
                </c:pt>
                <c:pt idx="75">
                  <c:v>0.75310559006211175</c:v>
                </c:pt>
                <c:pt idx="76">
                  <c:v>0.76314699792960661</c:v>
                </c:pt>
                <c:pt idx="77">
                  <c:v>0.77318840579710135</c:v>
                </c:pt>
                <c:pt idx="78">
                  <c:v>0.78322981366459921</c:v>
                </c:pt>
                <c:pt idx="79">
                  <c:v>0.79327122153209162</c:v>
                </c:pt>
                <c:pt idx="80">
                  <c:v>0.80331262939958592</c:v>
                </c:pt>
                <c:pt idx="81">
                  <c:v>0.81335403726708155</c:v>
                </c:pt>
                <c:pt idx="82">
                  <c:v>0.82339544513457685</c:v>
                </c:pt>
                <c:pt idx="83">
                  <c:v>0.8334368530020706</c:v>
                </c:pt>
                <c:pt idx="84">
                  <c:v>0.84347826086956512</c:v>
                </c:pt>
                <c:pt idx="85">
                  <c:v>0.85351966873705876</c:v>
                </c:pt>
                <c:pt idx="86">
                  <c:v>0.86356107660455605</c:v>
                </c:pt>
                <c:pt idx="87">
                  <c:v>0.87360248447204969</c:v>
                </c:pt>
                <c:pt idx="88">
                  <c:v>0.88364389233954643</c:v>
                </c:pt>
                <c:pt idx="89">
                  <c:v>0.89368530020703918</c:v>
                </c:pt>
                <c:pt idx="90">
                  <c:v>0.90372670807453404</c:v>
                </c:pt>
                <c:pt idx="91">
                  <c:v>0.91376811594202856</c:v>
                </c:pt>
                <c:pt idx="92">
                  <c:v>0.92380952380952375</c:v>
                </c:pt>
                <c:pt idx="93">
                  <c:v>0.9338509316770186</c:v>
                </c:pt>
                <c:pt idx="94">
                  <c:v>0.94389233954451446</c:v>
                </c:pt>
                <c:pt idx="95">
                  <c:v>0.95393374741200809</c:v>
                </c:pt>
                <c:pt idx="96">
                  <c:v>0.9639751552795045</c:v>
                </c:pt>
                <c:pt idx="97">
                  <c:v>0.97401656314699758</c:v>
                </c:pt>
                <c:pt idx="98">
                  <c:v>0.98405797101449255</c:v>
                </c:pt>
                <c:pt idx="99">
                  <c:v>0.99409937888198741</c:v>
                </c:pt>
                <c:pt idx="100">
                  <c:v>1.0041407867494818</c:v>
                </c:pt>
                <c:pt idx="101">
                  <c:v>1.0141821946169793</c:v>
                </c:pt>
                <c:pt idx="102">
                  <c:v>1.0242236024844682</c:v>
                </c:pt>
                <c:pt idx="103">
                  <c:v>1.0342650103519668</c:v>
                </c:pt>
                <c:pt idx="104">
                  <c:v>1.0443064182194592</c:v>
                </c:pt>
                <c:pt idx="105">
                  <c:v>1.0543478260869592</c:v>
                </c:pt>
                <c:pt idx="106">
                  <c:v>1.0643892339544512</c:v>
                </c:pt>
                <c:pt idx="107">
                  <c:v>1.074430641821946</c:v>
                </c:pt>
                <c:pt idx="108">
                  <c:v>1.0844720496894409</c:v>
                </c:pt>
                <c:pt idx="109">
                  <c:v>1.0945134575569357</c:v>
                </c:pt>
                <c:pt idx="110">
                  <c:v>1.1045548654244304</c:v>
                </c:pt>
                <c:pt idx="111">
                  <c:v>1.1145962732919255</c:v>
                </c:pt>
                <c:pt idx="112">
                  <c:v>1.1246376811594199</c:v>
                </c:pt>
                <c:pt idx="113">
                  <c:v>1.1346790890269149</c:v>
                </c:pt>
                <c:pt idx="114">
                  <c:v>1.1447204968944098</c:v>
                </c:pt>
                <c:pt idx="115">
                  <c:v>1.1547619047619069</c:v>
                </c:pt>
                <c:pt idx="116">
                  <c:v>1.1648033126293975</c:v>
                </c:pt>
                <c:pt idx="117">
                  <c:v>1.1748447204968941</c:v>
                </c:pt>
                <c:pt idx="118">
                  <c:v>1.1848861283643901</c:v>
                </c:pt>
                <c:pt idx="119">
                  <c:v>1.1949275362318867</c:v>
                </c:pt>
                <c:pt idx="120">
                  <c:v>1.2049689440993778</c:v>
                </c:pt>
                <c:pt idx="121">
                  <c:v>1.215010351966874</c:v>
                </c:pt>
                <c:pt idx="122">
                  <c:v>1.2250517598343678</c:v>
                </c:pt>
                <c:pt idx="123">
                  <c:v>1.2350931677018631</c:v>
                </c:pt>
                <c:pt idx="124">
                  <c:v>1.2451345755693557</c:v>
                </c:pt>
                <c:pt idx="125">
                  <c:v>1.2551759834368541</c:v>
                </c:pt>
                <c:pt idx="126">
                  <c:v>1.2652173913043476</c:v>
                </c:pt>
                <c:pt idx="127">
                  <c:v>1.2752587991718425</c:v>
                </c:pt>
                <c:pt idx="128">
                  <c:v>1.2853002070393336</c:v>
                </c:pt>
                <c:pt idx="129">
                  <c:v>1.2953416149068322</c:v>
                </c:pt>
                <c:pt idx="130">
                  <c:v>1.3053830227743271</c:v>
                </c:pt>
                <c:pt idx="131">
                  <c:v>1.3154244306418217</c:v>
                </c:pt>
                <c:pt idx="132">
                  <c:v>1.3254658385093159</c:v>
                </c:pt>
                <c:pt idx="133">
                  <c:v>1.3355072463768121</c:v>
                </c:pt>
                <c:pt idx="134">
                  <c:v>1.3455486542443058</c:v>
                </c:pt>
                <c:pt idx="135">
                  <c:v>1.3555900621118011</c:v>
                </c:pt>
                <c:pt idx="136">
                  <c:v>1.3656314699792957</c:v>
                </c:pt>
                <c:pt idx="137">
                  <c:v>1.3756728778467928</c:v>
                </c:pt>
                <c:pt idx="138">
                  <c:v>1.3857142857142832</c:v>
                </c:pt>
                <c:pt idx="139">
                  <c:v>1.3957556935817803</c:v>
                </c:pt>
                <c:pt idx="140">
                  <c:v>1.4057971014492752</c:v>
                </c:pt>
                <c:pt idx="141">
                  <c:v>1.41583850931677</c:v>
                </c:pt>
                <c:pt idx="142">
                  <c:v>1.4258799171842611</c:v>
                </c:pt>
                <c:pt idx="143">
                  <c:v>1.4359213250517577</c:v>
                </c:pt>
                <c:pt idx="144">
                  <c:v>1.4459627329192521</c:v>
                </c:pt>
                <c:pt idx="145">
                  <c:v>1.4560041407867501</c:v>
                </c:pt>
                <c:pt idx="146">
                  <c:v>1.4660455486542441</c:v>
                </c:pt>
                <c:pt idx="147">
                  <c:v>1.4760869565217416</c:v>
                </c:pt>
                <c:pt idx="148">
                  <c:v>1.486128364389234</c:v>
                </c:pt>
                <c:pt idx="149">
                  <c:v>1.4961697722567284</c:v>
                </c:pt>
                <c:pt idx="150">
                  <c:v>1.5062111801242235</c:v>
                </c:pt>
                <c:pt idx="151">
                  <c:v>1.5162525879917217</c:v>
                </c:pt>
                <c:pt idx="152">
                  <c:v>1.526293995859213</c:v>
                </c:pt>
                <c:pt idx="153">
                  <c:v>1.5363354037267107</c:v>
                </c:pt>
                <c:pt idx="154">
                  <c:v>1.5463768115942027</c:v>
                </c:pt>
                <c:pt idx="155">
                  <c:v>1.556418219461698</c:v>
                </c:pt>
                <c:pt idx="156">
                  <c:v>1.5664596273291918</c:v>
                </c:pt>
                <c:pt idx="157">
                  <c:v>1.5765010351966871</c:v>
                </c:pt>
                <c:pt idx="158">
                  <c:v>1.5865424430641819</c:v>
                </c:pt>
                <c:pt idx="159">
                  <c:v>1.5965838509316781</c:v>
                </c:pt>
                <c:pt idx="160">
                  <c:v>1.6066252587991694</c:v>
                </c:pt>
                <c:pt idx="161">
                  <c:v>1.6166666666666665</c:v>
                </c:pt>
                <c:pt idx="162">
                  <c:v>1.6267080745341611</c:v>
                </c:pt>
                <c:pt idx="163">
                  <c:v>1.6367494824016562</c:v>
                </c:pt>
                <c:pt idx="164">
                  <c:v>1.6467908902691488</c:v>
                </c:pt>
                <c:pt idx="165">
                  <c:v>1.6568322981366457</c:v>
                </c:pt>
                <c:pt idx="166">
                  <c:v>1.6668737060041399</c:v>
                </c:pt>
                <c:pt idx="167">
                  <c:v>1.6769151138716383</c:v>
                </c:pt>
                <c:pt idx="168">
                  <c:v>1.6869565217391327</c:v>
                </c:pt>
                <c:pt idx="169">
                  <c:v>1.6969979296066293</c:v>
                </c:pt>
                <c:pt idx="170">
                  <c:v>1.7070393374741157</c:v>
                </c:pt>
                <c:pt idx="171">
                  <c:v>1.7170807453416148</c:v>
                </c:pt>
                <c:pt idx="172">
                  <c:v>1.7271221532091072</c:v>
                </c:pt>
                <c:pt idx="173">
                  <c:v>1.7371635610766045</c:v>
                </c:pt>
                <c:pt idx="174">
                  <c:v>1.7472049689440992</c:v>
                </c:pt>
                <c:pt idx="175">
                  <c:v>1.757246376811594</c:v>
                </c:pt>
                <c:pt idx="176">
                  <c:v>1.7672877846790889</c:v>
                </c:pt>
                <c:pt idx="177">
                  <c:v>1.7773291925465815</c:v>
                </c:pt>
                <c:pt idx="178">
                  <c:v>1.7873706004140761</c:v>
                </c:pt>
                <c:pt idx="179">
                  <c:v>1.7974120082815741</c:v>
                </c:pt>
                <c:pt idx="180">
                  <c:v>1.8074534161490678</c:v>
                </c:pt>
                <c:pt idx="181">
                  <c:v>1.8174948240165629</c:v>
                </c:pt>
                <c:pt idx="182">
                  <c:v>1.8275362318840578</c:v>
                </c:pt>
                <c:pt idx="183">
                  <c:v>1.8375776397515544</c:v>
                </c:pt>
                <c:pt idx="184">
                  <c:v>1.8476190476190455</c:v>
                </c:pt>
                <c:pt idx="185">
                  <c:v>1.8576604554865419</c:v>
                </c:pt>
                <c:pt idx="186">
                  <c:v>1.8677018633540372</c:v>
                </c:pt>
                <c:pt idx="187">
                  <c:v>1.8777432712215321</c:v>
                </c:pt>
                <c:pt idx="188">
                  <c:v>1.8877846790890258</c:v>
                </c:pt>
                <c:pt idx="189">
                  <c:v>1.897826086956522</c:v>
                </c:pt>
                <c:pt idx="190">
                  <c:v>1.9078674948240162</c:v>
                </c:pt>
                <c:pt idx="191">
                  <c:v>1.917908902691513</c:v>
                </c:pt>
                <c:pt idx="192">
                  <c:v>1.9279503105590059</c:v>
                </c:pt>
                <c:pt idx="193">
                  <c:v>1.9379917184265008</c:v>
                </c:pt>
                <c:pt idx="194">
                  <c:v>1.9480331262939983</c:v>
                </c:pt>
                <c:pt idx="195">
                  <c:v>1.9580745341614929</c:v>
                </c:pt>
                <c:pt idx="196">
                  <c:v>1.9681159420289873</c:v>
                </c:pt>
                <c:pt idx="197">
                  <c:v>1.9781573498964842</c:v>
                </c:pt>
                <c:pt idx="198">
                  <c:v>1.9881987577639748</c:v>
                </c:pt>
                <c:pt idx="199">
                  <c:v>1.9982401656314734</c:v>
                </c:pt>
                <c:pt idx="200">
                  <c:v>2.0082815734989645</c:v>
                </c:pt>
                <c:pt idx="201">
                  <c:v>2.0183229813664592</c:v>
                </c:pt>
                <c:pt idx="202">
                  <c:v>2.0283643892339542</c:v>
                </c:pt>
                <c:pt idx="203">
                  <c:v>2.0384057971014493</c:v>
                </c:pt>
                <c:pt idx="204">
                  <c:v>2.0484472049689435</c:v>
                </c:pt>
                <c:pt idx="205">
                  <c:v>2.0584886128364386</c:v>
                </c:pt>
                <c:pt idx="206">
                  <c:v>2.068530020703939</c:v>
                </c:pt>
                <c:pt idx="207">
                  <c:v>2.0785714285714292</c:v>
                </c:pt>
                <c:pt idx="208">
                  <c:v>2.0886128364389229</c:v>
                </c:pt>
                <c:pt idx="209">
                  <c:v>2.0986542443064202</c:v>
                </c:pt>
                <c:pt idx="210">
                  <c:v>2.1086956521739166</c:v>
                </c:pt>
                <c:pt idx="211">
                  <c:v>2.1187370600414139</c:v>
                </c:pt>
                <c:pt idx="212">
                  <c:v>2.1287784679089032</c:v>
                </c:pt>
                <c:pt idx="213">
                  <c:v>2.1589026915113871</c:v>
                </c:pt>
                <c:pt idx="214">
                  <c:v>2.1689440993788787</c:v>
                </c:pt>
                <c:pt idx="215">
                  <c:v>2.1789855072463813</c:v>
                </c:pt>
                <c:pt idx="216">
                  <c:v>2.2091097308488608</c:v>
                </c:pt>
                <c:pt idx="217">
                  <c:v>2.2191511387163603</c:v>
                </c:pt>
                <c:pt idx="218">
                  <c:v>2.2291925465838553</c:v>
                </c:pt>
                <c:pt idx="219">
                  <c:v>2.279399585921329</c:v>
                </c:pt>
                <c:pt idx="220">
                  <c:v>2.2894409937888147</c:v>
                </c:pt>
                <c:pt idx="221">
                  <c:v>2.2994824016563151</c:v>
                </c:pt>
                <c:pt idx="222">
                  <c:v>2.3095238095238053</c:v>
                </c:pt>
                <c:pt idx="223">
                  <c:v>2.3195652173913039</c:v>
                </c:pt>
                <c:pt idx="224">
                  <c:v>2.3296066252587924</c:v>
                </c:pt>
                <c:pt idx="225">
                  <c:v>2.3396480331262821</c:v>
                </c:pt>
                <c:pt idx="226">
                  <c:v>2.3496894409937839</c:v>
                </c:pt>
                <c:pt idx="227">
                  <c:v>2.3597308488612851</c:v>
                </c:pt>
                <c:pt idx="228">
                  <c:v>2.369772256728778</c:v>
                </c:pt>
                <c:pt idx="229">
                  <c:v>2.3798136645962686</c:v>
                </c:pt>
                <c:pt idx="230">
                  <c:v>2.3898550724637624</c:v>
                </c:pt>
                <c:pt idx="231">
                  <c:v>2.3998964803312566</c:v>
                </c:pt>
                <c:pt idx="232">
                  <c:v>2.4099378881987592</c:v>
                </c:pt>
                <c:pt idx="233">
                  <c:v>2.4199792960662525</c:v>
                </c:pt>
                <c:pt idx="234">
                  <c:v>2.4300207039337467</c:v>
                </c:pt>
                <c:pt idx="235">
                  <c:v>2.4400621118012387</c:v>
                </c:pt>
                <c:pt idx="236">
                  <c:v>2.4501035196687369</c:v>
                </c:pt>
                <c:pt idx="237">
                  <c:v>2.4601449275362319</c:v>
                </c:pt>
                <c:pt idx="238">
                  <c:v>2.4701863354037217</c:v>
                </c:pt>
                <c:pt idx="239">
                  <c:v>2.4802277432712212</c:v>
                </c:pt>
                <c:pt idx="240">
                  <c:v>2.4902691511387163</c:v>
                </c:pt>
                <c:pt idx="241">
                  <c:v>2.5003105590062149</c:v>
                </c:pt>
                <c:pt idx="242">
                  <c:v>2.5103519668737047</c:v>
                </c:pt>
                <c:pt idx="243">
                  <c:v>2.5203933747412006</c:v>
                </c:pt>
                <c:pt idx="244">
                  <c:v>2.5304347826086993</c:v>
                </c:pt>
                <c:pt idx="245">
                  <c:v>2.5404761904761877</c:v>
                </c:pt>
                <c:pt idx="246">
                  <c:v>2.550517598343685</c:v>
                </c:pt>
                <c:pt idx="247">
                  <c:v>2.56055900621118</c:v>
                </c:pt>
                <c:pt idx="248">
                  <c:v>2.5706004140786693</c:v>
                </c:pt>
                <c:pt idx="249">
                  <c:v>2.5806418219461693</c:v>
                </c:pt>
                <c:pt idx="250">
                  <c:v>2.5906832298136604</c:v>
                </c:pt>
                <c:pt idx="251">
                  <c:v>2.6007246376811612</c:v>
                </c:pt>
                <c:pt idx="252">
                  <c:v>2.6107660455486541</c:v>
                </c:pt>
                <c:pt idx="253">
                  <c:v>2.6208074534161487</c:v>
                </c:pt>
                <c:pt idx="254">
                  <c:v>2.6308488612836389</c:v>
                </c:pt>
                <c:pt idx="255">
                  <c:v>2.6408902691511402</c:v>
                </c:pt>
                <c:pt idx="256">
                  <c:v>2.6509316770186371</c:v>
                </c:pt>
                <c:pt idx="257">
                  <c:v>2.6609730848861282</c:v>
                </c:pt>
                <c:pt idx="258">
                  <c:v>2.6710144927536228</c:v>
                </c:pt>
                <c:pt idx="259">
                  <c:v>2.6810559006211179</c:v>
                </c:pt>
                <c:pt idx="260">
                  <c:v>2.6910973084886152</c:v>
                </c:pt>
                <c:pt idx="261">
                  <c:v>2.7011387163561116</c:v>
                </c:pt>
                <c:pt idx="262">
                  <c:v>2.7111801242235987</c:v>
                </c:pt>
                <c:pt idx="263">
                  <c:v>2.7212215320911017</c:v>
                </c:pt>
                <c:pt idx="264">
                  <c:v>2.7312629399585835</c:v>
                </c:pt>
                <c:pt idx="265">
                  <c:v>2.741304347826095</c:v>
                </c:pt>
                <c:pt idx="266">
                  <c:v>2.7513457556935808</c:v>
                </c:pt>
                <c:pt idx="267">
                  <c:v>2.7613871635610807</c:v>
                </c:pt>
                <c:pt idx="268">
                  <c:v>2.7714285714285709</c:v>
                </c:pt>
                <c:pt idx="269">
                  <c:v>2.781469979296066</c:v>
                </c:pt>
                <c:pt idx="270">
                  <c:v>2.7915113871635606</c:v>
                </c:pt>
                <c:pt idx="271">
                  <c:v>2.8015527950310553</c:v>
                </c:pt>
                <c:pt idx="272">
                  <c:v>2.8115942028985512</c:v>
                </c:pt>
                <c:pt idx="273">
                  <c:v>2.8216356107660427</c:v>
                </c:pt>
                <c:pt idx="274">
                  <c:v>2.8316770186335387</c:v>
                </c:pt>
                <c:pt idx="275">
                  <c:v>2.8417184265010347</c:v>
                </c:pt>
                <c:pt idx="276">
                  <c:v>2.8517598343685222</c:v>
                </c:pt>
                <c:pt idx="277">
                  <c:v>2.8618012422360284</c:v>
                </c:pt>
                <c:pt idx="278">
                  <c:v>2.8718426501035128</c:v>
                </c:pt>
                <c:pt idx="279">
                  <c:v>2.881884057971019</c:v>
                </c:pt>
                <c:pt idx="280">
                  <c:v>2.8919254658385043</c:v>
                </c:pt>
                <c:pt idx="281">
                  <c:v>2.9019668737060038</c:v>
                </c:pt>
                <c:pt idx="282">
                  <c:v>2.9120082815734967</c:v>
                </c:pt>
                <c:pt idx="283">
                  <c:v>2.9220496894409886</c:v>
                </c:pt>
                <c:pt idx="284">
                  <c:v>2.9320910973084877</c:v>
                </c:pt>
                <c:pt idx="285">
                  <c:v>2.9421325051759832</c:v>
                </c:pt>
                <c:pt idx="286">
                  <c:v>2.9521739130434734</c:v>
                </c:pt>
                <c:pt idx="287">
                  <c:v>2.9622153209109725</c:v>
                </c:pt>
                <c:pt idx="288">
                  <c:v>2.9722567287784667</c:v>
                </c:pt>
                <c:pt idx="289">
                  <c:v>2.9822981366459627</c:v>
                </c:pt>
                <c:pt idx="290">
                  <c:v>2.9923395445134582</c:v>
                </c:pt>
                <c:pt idx="291">
                  <c:v>3.0023809523809573</c:v>
                </c:pt>
                <c:pt idx="292">
                  <c:v>3.0124223602484426</c:v>
                </c:pt>
                <c:pt idx="293">
                  <c:v>3.0224637681159416</c:v>
                </c:pt>
                <c:pt idx="294">
                  <c:v>3.0325051759834363</c:v>
                </c:pt>
                <c:pt idx="295">
                  <c:v>3.0425465838509314</c:v>
                </c:pt>
                <c:pt idx="296">
                  <c:v>3.052587991718426</c:v>
                </c:pt>
                <c:pt idx="297">
                  <c:v>3.0626293995859197</c:v>
                </c:pt>
                <c:pt idx="298">
                  <c:v>3.0726708074534157</c:v>
                </c:pt>
                <c:pt idx="299">
                  <c:v>3.0827122153209112</c:v>
                </c:pt>
                <c:pt idx="300">
                  <c:v>3.0927536231883983</c:v>
                </c:pt>
                <c:pt idx="301">
                  <c:v>3.1027950310559</c:v>
                </c:pt>
                <c:pt idx="302">
                  <c:v>3.1128364389233947</c:v>
                </c:pt>
                <c:pt idx="303">
                  <c:v>3.1228778467908898</c:v>
                </c:pt>
                <c:pt idx="304">
                  <c:v>3.1329192546583848</c:v>
                </c:pt>
                <c:pt idx="305">
                  <c:v>3.1429606625258795</c:v>
                </c:pt>
                <c:pt idx="306">
                  <c:v>3.1530020703933741</c:v>
                </c:pt>
                <c:pt idx="307">
                  <c:v>3.1630434782608687</c:v>
                </c:pt>
                <c:pt idx="308">
                  <c:v>3.1730848861283651</c:v>
                </c:pt>
                <c:pt idx="309">
                  <c:v>3.1831262939958602</c:v>
                </c:pt>
                <c:pt idx="310">
                  <c:v>3.1931677018633611</c:v>
                </c:pt>
                <c:pt idx="311">
                  <c:v>3.2032091097308477</c:v>
                </c:pt>
                <c:pt idx="312">
                  <c:v>3.2132505175983441</c:v>
                </c:pt>
                <c:pt idx="313">
                  <c:v>3.2232919254658392</c:v>
                </c:pt>
                <c:pt idx="314">
                  <c:v>3.2333333333333352</c:v>
                </c:pt>
                <c:pt idx="315">
                  <c:v>3.2433747412008387</c:v>
                </c:pt>
                <c:pt idx="316">
                  <c:v>3.2534161490683222</c:v>
                </c:pt>
                <c:pt idx="317">
                  <c:v>3.2634575569358217</c:v>
                </c:pt>
                <c:pt idx="318">
                  <c:v>3.2734989648033141</c:v>
                </c:pt>
                <c:pt idx="319">
                  <c:v>3.2835403726708092</c:v>
                </c:pt>
                <c:pt idx="320">
                  <c:v>3.2935817805383087</c:v>
                </c:pt>
                <c:pt idx="321">
                  <c:v>3.3036231884057972</c:v>
                </c:pt>
                <c:pt idx="322">
                  <c:v>3.3136645962732865</c:v>
                </c:pt>
                <c:pt idx="323">
                  <c:v>3.3237060041407864</c:v>
                </c:pt>
                <c:pt idx="324">
                  <c:v>3.3337474120082762</c:v>
                </c:pt>
                <c:pt idx="325">
                  <c:v>3.3437888198757761</c:v>
                </c:pt>
                <c:pt idx="326">
                  <c:v>3.3538302277432708</c:v>
                </c:pt>
                <c:pt idx="327">
                  <c:v>3.3638716356107627</c:v>
                </c:pt>
                <c:pt idx="328">
                  <c:v>3.3739130434782587</c:v>
                </c:pt>
                <c:pt idx="329">
                  <c:v>3.4944099378881939</c:v>
                </c:pt>
                <c:pt idx="330">
                  <c:v>3.5044513457556952</c:v>
                </c:pt>
                <c:pt idx="331">
                  <c:v>3.5144927536231867</c:v>
                </c:pt>
                <c:pt idx="332">
                  <c:v>3.5245341614906875</c:v>
                </c:pt>
                <c:pt idx="333">
                  <c:v>3.5345755693581777</c:v>
                </c:pt>
                <c:pt idx="334">
                  <c:v>3.5446169772256741</c:v>
                </c:pt>
                <c:pt idx="335">
                  <c:v>3.5546583850931581</c:v>
                </c:pt>
                <c:pt idx="336">
                  <c:v>3.5646997929606652</c:v>
                </c:pt>
                <c:pt idx="337">
                  <c:v>3.5747412008281572</c:v>
                </c:pt>
                <c:pt idx="338">
                  <c:v>3.5847826086956562</c:v>
                </c:pt>
                <c:pt idx="339">
                  <c:v>3.5948240165631464</c:v>
                </c:pt>
                <c:pt idx="340">
                  <c:v>3.6048654244306366</c:v>
                </c:pt>
                <c:pt idx="341">
                  <c:v>3.6149068322981361</c:v>
                </c:pt>
                <c:pt idx="342">
                  <c:v>3.6249482401656312</c:v>
                </c:pt>
                <c:pt idx="343">
                  <c:v>3.6349896480331259</c:v>
                </c:pt>
                <c:pt idx="344">
                  <c:v>3.6450310559006249</c:v>
                </c:pt>
                <c:pt idx="345">
                  <c:v>3.6550724637681102</c:v>
                </c:pt>
                <c:pt idx="346">
                  <c:v>3.6651138716356155</c:v>
                </c:pt>
                <c:pt idx="347">
                  <c:v>3.6751552795031008</c:v>
                </c:pt>
                <c:pt idx="348">
                  <c:v>3.6851966873706012</c:v>
                </c:pt>
                <c:pt idx="349">
                  <c:v>3.6952380952380937</c:v>
                </c:pt>
                <c:pt idx="350">
                  <c:v>3.7052795031055887</c:v>
                </c:pt>
                <c:pt idx="351">
                  <c:v>3.7153209109730843</c:v>
                </c:pt>
                <c:pt idx="352">
                  <c:v>3.7253623188405802</c:v>
                </c:pt>
                <c:pt idx="353">
                  <c:v>3.7354037267080744</c:v>
                </c:pt>
                <c:pt idx="354">
                  <c:v>3.7454451345755628</c:v>
                </c:pt>
                <c:pt idx="355">
                  <c:v>3.7554865424430641</c:v>
                </c:pt>
                <c:pt idx="356">
                  <c:v>3.7655279503105636</c:v>
                </c:pt>
                <c:pt idx="357">
                  <c:v>3.7755693581780552</c:v>
                </c:pt>
                <c:pt idx="358">
                  <c:v>3.7856107660455529</c:v>
                </c:pt>
                <c:pt idx="359">
                  <c:v>3.7956521739130364</c:v>
                </c:pt>
                <c:pt idx="360">
                  <c:v>3.8056935817805382</c:v>
                </c:pt>
                <c:pt idx="361">
                  <c:v>3.8157349896480324</c:v>
                </c:pt>
                <c:pt idx="362">
                  <c:v>3.8257763975155274</c:v>
                </c:pt>
                <c:pt idx="363">
                  <c:v>3.8358178053830176</c:v>
                </c:pt>
                <c:pt idx="364">
                  <c:v>3.8458592132505167</c:v>
                </c:pt>
                <c:pt idx="365">
                  <c:v>3.8559006211180069</c:v>
                </c:pt>
                <c:pt idx="366">
                  <c:v>3.8659420289855069</c:v>
                </c:pt>
                <c:pt idx="367">
                  <c:v>3.8759834368529997</c:v>
                </c:pt>
                <c:pt idx="368">
                  <c:v>3.8860248447204992</c:v>
                </c:pt>
                <c:pt idx="369">
                  <c:v>3.8960662525879912</c:v>
                </c:pt>
                <c:pt idx="370">
                  <c:v>3.9061076604554859</c:v>
                </c:pt>
                <c:pt idx="371">
                  <c:v>3.9161490683229809</c:v>
                </c:pt>
                <c:pt idx="372">
                  <c:v>3.9261904761904782</c:v>
                </c:pt>
                <c:pt idx="373">
                  <c:v>3.9362318840579702</c:v>
                </c:pt>
                <c:pt idx="374">
                  <c:v>3.9462732919254653</c:v>
                </c:pt>
                <c:pt idx="375">
                  <c:v>3.9563146997929604</c:v>
                </c:pt>
                <c:pt idx="376">
                  <c:v>3.9663561076604545</c:v>
                </c:pt>
                <c:pt idx="377">
                  <c:v>3.9763975155279496</c:v>
                </c:pt>
                <c:pt idx="378">
                  <c:v>3.9864389233954398</c:v>
                </c:pt>
                <c:pt idx="379">
                  <c:v>3.9964803312629398</c:v>
                </c:pt>
                <c:pt idx="380">
                  <c:v>4.0065217391304344</c:v>
                </c:pt>
                <c:pt idx="381">
                  <c:v>4.016563146997929</c:v>
                </c:pt>
                <c:pt idx="382">
                  <c:v>4.0266045548654148</c:v>
                </c:pt>
                <c:pt idx="383">
                  <c:v>4.0366459627329183</c:v>
                </c:pt>
                <c:pt idx="384">
                  <c:v>4.0466873706004085</c:v>
                </c:pt>
                <c:pt idx="385">
                  <c:v>4.0567287784679085</c:v>
                </c:pt>
                <c:pt idx="386">
                  <c:v>4.0667701863353996</c:v>
                </c:pt>
                <c:pt idx="387">
                  <c:v>4.0768115942029004</c:v>
                </c:pt>
                <c:pt idx="388">
                  <c:v>4.0868530020703933</c:v>
                </c:pt>
                <c:pt idx="389">
                  <c:v>4.096894409937887</c:v>
                </c:pt>
                <c:pt idx="390">
                  <c:v>4.1069358178053665</c:v>
                </c:pt>
                <c:pt idx="391">
                  <c:v>4.1169772256728772</c:v>
                </c:pt>
                <c:pt idx="392">
                  <c:v>4.1270186335403665</c:v>
                </c:pt>
                <c:pt idx="393">
                  <c:v>4.1370600414078673</c:v>
                </c:pt>
                <c:pt idx="394">
                  <c:v>4.1471014492753531</c:v>
                </c:pt>
                <c:pt idx="395">
                  <c:v>4.1571428571428459</c:v>
                </c:pt>
                <c:pt idx="396">
                  <c:v>4.1671842650103335</c:v>
                </c:pt>
                <c:pt idx="397">
                  <c:v>4.1772256728778459</c:v>
                </c:pt>
                <c:pt idx="398">
                  <c:v>4.1872670807453414</c:v>
                </c:pt>
                <c:pt idx="399">
                  <c:v>4.1973084886128404</c:v>
                </c:pt>
                <c:pt idx="400">
                  <c:v>4.2073498964803324</c:v>
                </c:pt>
                <c:pt idx="401">
                  <c:v>4.2173913043478324</c:v>
                </c:pt>
                <c:pt idx="402">
                  <c:v>4.2274327122153208</c:v>
                </c:pt>
                <c:pt idx="403">
                  <c:v>4.2374741200828154</c:v>
                </c:pt>
                <c:pt idx="404">
                  <c:v>4.247515527950295</c:v>
                </c:pt>
                <c:pt idx="405">
                  <c:v>4.2575569358178047</c:v>
                </c:pt>
                <c:pt idx="406">
                  <c:v>4.2675983436852887</c:v>
                </c:pt>
                <c:pt idx="407">
                  <c:v>4.2776397515527984</c:v>
                </c:pt>
                <c:pt idx="408">
                  <c:v>4.2876811594202895</c:v>
                </c:pt>
                <c:pt idx="409">
                  <c:v>4.2977225672877752</c:v>
                </c:pt>
                <c:pt idx="410">
                  <c:v>4.3077639751552796</c:v>
                </c:pt>
                <c:pt idx="411">
                  <c:v>4.3178053830227743</c:v>
                </c:pt>
                <c:pt idx="412">
                  <c:v>4.327846790890268</c:v>
                </c:pt>
                <c:pt idx="413">
                  <c:v>4.3378881987577635</c:v>
                </c:pt>
                <c:pt idx="414">
                  <c:v>4.3479296066252449</c:v>
                </c:pt>
                <c:pt idx="415">
                  <c:v>4.3579710144927475</c:v>
                </c:pt>
                <c:pt idx="416">
                  <c:v>4.3680124223602466</c:v>
                </c:pt>
                <c:pt idx="417">
                  <c:v>4.3780538302277385</c:v>
                </c:pt>
                <c:pt idx="418">
                  <c:v>4.3880952380952278</c:v>
                </c:pt>
                <c:pt idx="419">
                  <c:v>4.3981366459627305</c:v>
                </c:pt>
                <c:pt idx="420">
                  <c:v>4.4081780538302304</c:v>
                </c:pt>
                <c:pt idx="421">
                  <c:v>4.4182194616977224</c:v>
                </c:pt>
                <c:pt idx="422">
                  <c:v>4.428260869565209</c:v>
                </c:pt>
                <c:pt idx="423">
                  <c:v>4.4383022774327117</c:v>
                </c:pt>
                <c:pt idx="424">
                  <c:v>4.4483436853002214</c:v>
                </c:pt>
                <c:pt idx="425">
                  <c:v>4.4583850931677018</c:v>
                </c:pt>
                <c:pt idx="426">
                  <c:v>4.4684265010351965</c:v>
                </c:pt>
                <c:pt idx="427">
                  <c:v>4.4784679089026991</c:v>
                </c:pt>
                <c:pt idx="428">
                  <c:v>4.4885093167701884</c:v>
                </c:pt>
                <c:pt idx="429">
                  <c:v>4.4985507246376804</c:v>
                </c:pt>
                <c:pt idx="430">
                  <c:v>4.5085921325051794</c:v>
                </c:pt>
                <c:pt idx="431">
                  <c:v>4.5186335403726714</c:v>
                </c:pt>
                <c:pt idx="432">
                  <c:v>4.5286749482401651</c:v>
                </c:pt>
                <c:pt idx="433">
                  <c:v>4.5387163561076518</c:v>
                </c:pt>
                <c:pt idx="434">
                  <c:v>4.5487577639751544</c:v>
                </c:pt>
                <c:pt idx="435">
                  <c:v>4.558799171842657</c:v>
                </c:pt>
                <c:pt idx="436">
                  <c:v>4.5688405797101446</c:v>
                </c:pt>
                <c:pt idx="437">
                  <c:v>4.5788819875776392</c:v>
                </c:pt>
                <c:pt idx="438">
                  <c:v>4.5889233954451436</c:v>
                </c:pt>
                <c:pt idx="439">
                  <c:v>4.5989648033126294</c:v>
                </c:pt>
                <c:pt idx="440">
                  <c:v>4.6090062111801284</c:v>
                </c:pt>
                <c:pt idx="441">
                  <c:v>4.6190476190476186</c:v>
                </c:pt>
                <c:pt idx="442">
                  <c:v>4.6692546583850785</c:v>
                </c:pt>
                <c:pt idx="443">
                  <c:v>4.6792960662525873</c:v>
                </c:pt>
                <c:pt idx="444">
                  <c:v>4.6893374741200828</c:v>
                </c:pt>
                <c:pt idx="445">
                  <c:v>4.6993788819875784</c:v>
                </c:pt>
                <c:pt idx="446">
                  <c:v>4.7094202898550712</c:v>
                </c:pt>
                <c:pt idx="447">
                  <c:v>4.7194616977225783</c:v>
                </c:pt>
                <c:pt idx="448">
                  <c:v>4.729503105590072</c:v>
                </c:pt>
                <c:pt idx="449">
                  <c:v>4.739544513457556</c:v>
                </c:pt>
                <c:pt idx="450">
                  <c:v>4.7495859213250435</c:v>
                </c:pt>
                <c:pt idx="451">
                  <c:v>4.7596273291925524</c:v>
                </c:pt>
                <c:pt idx="452">
                  <c:v>4.7696687370600488</c:v>
                </c:pt>
                <c:pt idx="453">
                  <c:v>4.7797101449275434</c:v>
                </c:pt>
                <c:pt idx="454">
                  <c:v>4.7897515527950301</c:v>
                </c:pt>
                <c:pt idx="455">
                  <c:v>4.7997929606625345</c:v>
                </c:pt>
                <c:pt idx="456">
                  <c:v>4.8098343685300096</c:v>
                </c:pt>
                <c:pt idx="457">
                  <c:v>4.8198757763975051</c:v>
                </c:pt>
                <c:pt idx="458">
                  <c:v>4.8299171842650095</c:v>
                </c:pt>
                <c:pt idx="459">
                  <c:v>4.8399585921325103</c:v>
                </c:pt>
                <c:pt idx="460">
                  <c:v>4.8499999999999988</c:v>
                </c:pt>
                <c:pt idx="461">
                  <c:v>4.8600414078674854</c:v>
                </c:pt>
                <c:pt idx="462">
                  <c:v>4.8700828157349889</c:v>
                </c:pt>
                <c:pt idx="463">
                  <c:v>4.8801242236024756</c:v>
                </c:pt>
                <c:pt idx="464">
                  <c:v>4.8901656314699755</c:v>
                </c:pt>
                <c:pt idx="465">
                  <c:v>4.9002070393374737</c:v>
                </c:pt>
                <c:pt idx="466">
                  <c:v>4.9102484472049772</c:v>
                </c:pt>
                <c:pt idx="467">
                  <c:v>4.9202898550724639</c:v>
                </c:pt>
                <c:pt idx="468">
                  <c:v>4.9303312629399576</c:v>
                </c:pt>
                <c:pt idx="469">
                  <c:v>4.9403726708074505</c:v>
                </c:pt>
                <c:pt idx="470">
                  <c:v>4.9504140786749389</c:v>
                </c:pt>
                <c:pt idx="471">
                  <c:v>4.9604554865424415</c:v>
                </c:pt>
                <c:pt idx="472">
                  <c:v>4.9704968944099424</c:v>
                </c:pt>
                <c:pt idx="473">
                  <c:v>4.9805383022774325</c:v>
                </c:pt>
                <c:pt idx="474">
                  <c:v>4.9905797101449334</c:v>
                </c:pt>
                <c:pt idx="475">
                  <c:v>5.0006211180124298</c:v>
                </c:pt>
                <c:pt idx="476">
                  <c:v>5.0106625258799173</c:v>
                </c:pt>
                <c:pt idx="477">
                  <c:v>5.0207039337474075</c:v>
                </c:pt>
                <c:pt idx="478">
                  <c:v>5.0307453416149084</c:v>
                </c:pt>
                <c:pt idx="479">
                  <c:v>5.0407867494823995</c:v>
                </c:pt>
                <c:pt idx="480">
                  <c:v>5.0508281573498959</c:v>
                </c:pt>
                <c:pt idx="481">
                  <c:v>5.0608695652173905</c:v>
                </c:pt>
                <c:pt idx="482">
                  <c:v>5.070910973084886</c:v>
                </c:pt>
                <c:pt idx="483">
                  <c:v>5.0809523809523824</c:v>
                </c:pt>
              </c:numCache>
            </c:numRef>
          </c:xVal>
          <c:yVal>
            <c:numRef>
              <c:f>'WAG followed by C12 and CO2 co-'!$M$403:$M$886</c:f>
              <c:numCache>
                <c:formatCode>General</c:formatCode>
                <c:ptCount val="484"/>
                <c:pt idx="0">
                  <c:v>12.443424735067579</c:v>
                </c:pt>
                <c:pt idx="1">
                  <c:v>12.593063814933103</c:v>
                </c:pt>
                <c:pt idx="2">
                  <c:v>12.766084001027634</c:v>
                </c:pt>
                <c:pt idx="3">
                  <c:v>11.657819565773567</c:v>
                </c:pt>
                <c:pt idx="4">
                  <c:v>12.270404548973072</c:v>
                </c:pt>
                <c:pt idx="5">
                  <c:v>12.798817549748193</c:v>
                </c:pt>
                <c:pt idx="6">
                  <c:v>12.041269707928969</c:v>
                </c:pt>
                <c:pt idx="7">
                  <c:v>11.830839751868103</c:v>
                </c:pt>
                <c:pt idx="8">
                  <c:v>11.770048875672716</c:v>
                </c:pt>
                <c:pt idx="9">
                  <c:v>11.75602021193532</c:v>
                </c:pt>
                <c:pt idx="10">
                  <c:v>11.891630628063456</c:v>
                </c:pt>
                <c:pt idx="11">
                  <c:v>12.681912018603272</c:v>
                </c:pt>
                <c:pt idx="12">
                  <c:v>12.784788886010798</c:v>
                </c:pt>
                <c:pt idx="13">
                  <c:v>13.490898294126273</c:v>
                </c:pt>
                <c:pt idx="14">
                  <c:v>14.25779857843707</c:v>
                </c:pt>
                <c:pt idx="15">
                  <c:v>15.431530111132282</c:v>
                </c:pt>
                <c:pt idx="16">
                  <c:v>15.8009515895503</c:v>
                </c:pt>
                <c:pt idx="17">
                  <c:v>16.27792615662165</c:v>
                </c:pt>
                <c:pt idx="18">
                  <c:v>16.698786068743427</c:v>
                </c:pt>
                <c:pt idx="19">
                  <c:v>17.531153450495484</c:v>
                </c:pt>
                <c:pt idx="20">
                  <c:v>18.064242672516304</c:v>
                </c:pt>
                <c:pt idx="21">
                  <c:v>18.218557973627686</c:v>
                </c:pt>
                <c:pt idx="22">
                  <c:v>19.364232178848109</c:v>
                </c:pt>
                <c:pt idx="23">
                  <c:v>21.206663349692388</c:v>
                </c:pt>
                <c:pt idx="24">
                  <c:v>21.019614499860491</c:v>
                </c:pt>
                <c:pt idx="25">
                  <c:v>21.992268518986389</c:v>
                </c:pt>
                <c:pt idx="26">
                  <c:v>22.394423546124951</c:v>
                </c:pt>
                <c:pt idx="27">
                  <c:v>23.451249547675204</c:v>
                </c:pt>
                <c:pt idx="28">
                  <c:v>24.246207159460873</c:v>
                </c:pt>
                <c:pt idx="29">
                  <c:v>25.200156293603584</c:v>
                </c:pt>
                <c:pt idx="30">
                  <c:v>26.355182941315586</c:v>
                </c:pt>
                <c:pt idx="31">
                  <c:v>27.393304057882691</c:v>
                </c:pt>
                <c:pt idx="32">
                  <c:v>28.34725319202543</c:v>
                </c:pt>
                <c:pt idx="33">
                  <c:v>28.613797803035879</c:v>
                </c:pt>
                <c:pt idx="34">
                  <c:v>30.647954044957903</c:v>
                </c:pt>
                <c:pt idx="35">
                  <c:v>31.064137735833821</c:v>
                </c:pt>
                <c:pt idx="36">
                  <c:v>31.742189816474486</c:v>
                </c:pt>
                <c:pt idx="37">
                  <c:v>32.625995631930344</c:v>
                </c:pt>
                <c:pt idx="38">
                  <c:v>32.986064667856517</c:v>
                </c:pt>
                <c:pt idx="39">
                  <c:v>31.50837875418463</c:v>
                </c:pt>
                <c:pt idx="40">
                  <c:v>36.652222124562059</c:v>
                </c:pt>
                <c:pt idx="41">
                  <c:v>39.135295606080618</c:v>
                </c:pt>
                <c:pt idx="42">
                  <c:v>38.5881777203223</c:v>
                </c:pt>
                <c:pt idx="43">
                  <c:v>39.154000491063726</c:v>
                </c:pt>
                <c:pt idx="44">
                  <c:v>39.102562057360025</c:v>
                </c:pt>
                <c:pt idx="45">
                  <c:v>39.471983535777994</c:v>
                </c:pt>
                <c:pt idx="46">
                  <c:v>41.973761902279783</c:v>
                </c:pt>
                <c:pt idx="47">
                  <c:v>43.638496665783755</c:v>
                </c:pt>
                <c:pt idx="48">
                  <c:v>46.126246368548117</c:v>
                </c:pt>
                <c:pt idx="49">
                  <c:v>48.05284952181664</c:v>
                </c:pt>
                <c:pt idx="50">
                  <c:v>48.253927035385999</c:v>
                </c:pt>
                <c:pt idx="51">
                  <c:v>48.581262522591878</c:v>
                </c:pt>
                <c:pt idx="52">
                  <c:v>49.549240320472009</c:v>
                </c:pt>
                <c:pt idx="53">
                  <c:v>51.153184207780527</c:v>
                </c:pt>
                <c:pt idx="54">
                  <c:v>52.920795838692115</c:v>
                </c:pt>
                <c:pt idx="55">
                  <c:v>53.97294561899659</c:v>
                </c:pt>
                <c:pt idx="56">
                  <c:v>55.89954877226522</c:v>
                </c:pt>
                <c:pt idx="57">
                  <c:v>59.87433683119324</c:v>
                </c:pt>
                <c:pt idx="58">
                  <c:v>64.807750245509752</c:v>
                </c:pt>
                <c:pt idx="59">
                  <c:v>67.613482992988153</c:v>
                </c:pt>
                <c:pt idx="60">
                  <c:v>69.264189092754918</c:v>
                </c:pt>
                <c:pt idx="61">
                  <c:v>71.550861281949992</c:v>
                </c:pt>
                <c:pt idx="62">
                  <c:v>73.196891160470628</c:v>
                </c:pt>
                <c:pt idx="63">
                  <c:v>75.722050633201448</c:v>
                </c:pt>
                <c:pt idx="64">
                  <c:v>74.922416800170083</c:v>
                </c:pt>
                <c:pt idx="65">
                  <c:v>75.352629154783358</c:v>
                </c:pt>
                <c:pt idx="66">
                  <c:v>75.815575058117446</c:v>
                </c:pt>
                <c:pt idx="67">
                  <c:v>76.077443447882132</c:v>
                </c:pt>
                <c:pt idx="68">
                  <c:v>78.364115637077319</c:v>
                </c:pt>
                <c:pt idx="69">
                  <c:v>81.889986456408394</c:v>
                </c:pt>
                <c:pt idx="70">
                  <c:v>83.26947172391894</c:v>
                </c:pt>
                <c:pt idx="71">
                  <c:v>85.163341328466714</c:v>
                </c:pt>
                <c:pt idx="72">
                  <c:v>87.286345774059058</c:v>
                </c:pt>
                <c:pt idx="73">
                  <c:v>90.452147557463888</c:v>
                </c:pt>
                <c:pt idx="74">
                  <c:v>95.684839131511495</c:v>
                </c:pt>
                <c:pt idx="75">
                  <c:v>100.63228120956558</c:v>
                </c:pt>
                <c:pt idx="76">
                  <c:v>102.15205311444963</c:v>
                </c:pt>
                <c:pt idx="77">
                  <c:v>100.80997761690584</c:v>
                </c:pt>
                <c:pt idx="78">
                  <c:v>100.37041281980076</c:v>
                </c:pt>
                <c:pt idx="79">
                  <c:v>98.948841561078467</c:v>
                </c:pt>
                <c:pt idx="80">
                  <c:v>98.67762072882222</c:v>
                </c:pt>
                <c:pt idx="81">
                  <c:v>97.181229930166964</c:v>
                </c:pt>
                <c:pt idx="82">
                  <c:v>98.191293719259264</c:v>
                </c:pt>
                <c:pt idx="83">
                  <c:v>97.489860532389486</c:v>
                </c:pt>
                <c:pt idx="84">
                  <c:v>98.284818144175233</c:v>
                </c:pt>
                <c:pt idx="85">
                  <c:v>98.509276763973503</c:v>
                </c:pt>
                <c:pt idx="86">
                  <c:v>101.26357107774831</c:v>
                </c:pt>
                <c:pt idx="87">
                  <c:v>98.836612251179332</c:v>
                </c:pt>
                <c:pt idx="88">
                  <c:v>100.57149033337025</c:v>
                </c:pt>
                <c:pt idx="89">
                  <c:v>103.3211084258993</c:v>
                </c:pt>
                <c:pt idx="90">
                  <c:v>107.93653879550155</c:v>
                </c:pt>
                <c:pt idx="91">
                  <c:v>107.87574791930599</c:v>
                </c:pt>
                <c:pt idx="92">
                  <c:v>108.24516939772423</c:v>
                </c:pt>
                <c:pt idx="93">
                  <c:v>110.9620539415328</c:v>
                </c:pt>
                <c:pt idx="94">
                  <c:v>113.94548309635158</c:v>
                </c:pt>
                <c:pt idx="95">
                  <c:v>113.59476650291674</c:v>
                </c:pt>
                <c:pt idx="96">
                  <c:v>114.0530361850048</c:v>
                </c:pt>
                <c:pt idx="97">
                  <c:v>114.12317950369163</c:v>
                </c:pt>
                <c:pt idx="98">
                  <c:v>115.11453840780098</c:v>
                </c:pt>
                <c:pt idx="99">
                  <c:v>116.12460219689306</c:v>
                </c:pt>
                <c:pt idx="100">
                  <c:v>119.43069061767235</c:v>
                </c:pt>
                <c:pt idx="101">
                  <c:v>120.11809514080434</c:v>
                </c:pt>
                <c:pt idx="102">
                  <c:v>119.70191144992864</c:v>
                </c:pt>
                <c:pt idx="103">
                  <c:v>115.40446412504062</c:v>
                </c:pt>
                <c:pt idx="104">
                  <c:v>112.93074308601349</c:v>
                </c:pt>
                <c:pt idx="105">
                  <c:v>113.08505838712458</c:v>
                </c:pt>
                <c:pt idx="106">
                  <c:v>114.02030263628409</c:v>
                </c:pt>
                <c:pt idx="107">
                  <c:v>114.24943747732841</c:v>
                </c:pt>
                <c:pt idx="108">
                  <c:v>116.62963409143929</c:v>
                </c:pt>
                <c:pt idx="109">
                  <c:v>118.52817991723325</c:v>
                </c:pt>
                <c:pt idx="110">
                  <c:v>120.81485210642811</c:v>
                </c:pt>
                <c:pt idx="111">
                  <c:v>125.05150855512098</c:v>
                </c:pt>
                <c:pt idx="112">
                  <c:v>129.50327118112011</c:v>
                </c:pt>
                <c:pt idx="113">
                  <c:v>134.16078754193487</c:v>
                </c:pt>
                <c:pt idx="114">
                  <c:v>134.0345295682983</c:v>
                </c:pt>
                <c:pt idx="115">
                  <c:v>130.23743791671092</c:v>
                </c:pt>
                <c:pt idx="116">
                  <c:v>130.76117469623995</c:v>
                </c:pt>
                <c:pt idx="117">
                  <c:v>127.34285696556188</c:v>
                </c:pt>
                <c:pt idx="118">
                  <c:v>123.29792558794715</c:v>
                </c:pt>
                <c:pt idx="119">
                  <c:v>117.89689004905058</c:v>
                </c:pt>
                <c:pt idx="120">
                  <c:v>115.57748431113478</c:v>
                </c:pt>
                <c:pt idx="121">
                  <c:v>113.74440558278229</c:v>
                </c:pt>
                <c:pt idx="122">
                  <c:v>116.17136440935124</c:v>
                </c:pt>
                <c:pt idx="123">
                  <c:v>118.74328609454012</c:v>
                </c:pt>
                <c:pt idx="124">
                  <c:v>118.59364701467445</c:v>
                </c:pt>
                <c:pt idx="125">
                  <c:v>117.68178387174385</c:v>
                </c:pt>
                <c:pt idx="126">
                  <c:v>120.1882384594912</c:v>
                </c:pt>
                <c:pt idx="127">
                  <c:v>111.45305717234135</c:v>
                </c:pt>
                <c:pt idx="128">
                  <c:v>113.7911677952405</c:v>
                </c:pt>
                <c:pt idx="129">
                  <c:v>112.52391183762883</c:v>
                </c:pt>
                <c:pt idx="130">
                  <c:v>115.98431555951936</c:v>
                </c:pt>
                <c:pt idx="131">
                  <c:v>119.44939550265541</c:v>
                </c:pt>
                <c:pt idx="132">
                  <c:v>124.80834505033941</c:v>
                </c:pt>
                <c:pt idx="133">
                  <c:v>124.38280891697168</c:v>
                </c:pt>
                <c:pt idx="134">
                  <c:v>120.42204952178128</c:v>
                </c:pt>
                <c:pt idx="135">
                  <c:v>122.60116862232303</c:v>
                </c:pt>
                <c:pt idx="136">
                  <c:v>132.54749121213467</c:v>
                </c:pt>
                <c:pt idx="137">
                  <c:v>134.41330348920795</c:v>
                </c:pt>
                <c:pt idx="138">
                  <c:v>129.0637063840154</c:v>
                </c:pt>
                <c:pt idx="139">
                  <c:v>121.6612481519177</c:v>
                </c:pt>
                <c:pt idx="140">
                  <c:v>124.85043104155145</c:v>
                </c:pt>
                <c:pt idx="141">
                  <c:v>126.83782507101584</c:v>
                </c:pt>
                <c:pt idx="142">
                  <c:v>131.84605802526502</c:v>
                </c:pt>
                <c:pt idx="143">
                  <c:v>137.74277301621578</c:v>
                </c:pt>
                <c:pt idx="144">
                  <c:v>144.03696681305979</c:v>
                </c:pt>
                <c:pt idx="145">
                  <c:v>143.83588929949022</c:v>
                </c:pt>
                <c:pt idx="146">
                  <c:v>142.04957278359512</c:v>
                </c:pt>
                <c:pt idx="147">
                  <c:v>142.89129260783943</c:v>
                </c:pt>
                <c:pt idx="148">
                  <c:v>139.26254492109999</c:v>
                </c:pt>
                <c:pt idx="149">
                  <c:v>139.69275727571349</c:v>
                </c:pt>
                <c:pt idx="150">
                  <c:v>145.36501364686598</c:v>
                </c:pt>
                <c:pt idx="151">
                  <c:v>150.1908739725292</c:v>
                </c:pt>
                <c:pt idx="152">
                  <c:v>146.56680250703604</c:v>
                </c:pt>
                <c:pt idx="153">
                  <c:v>157.37822602732058</c:v>
                </c:pt>
                <c:pt idx="154">
                  <c:v>153.97861318162541</c:v>
                </c:pt>
                <c:pt idx="155">
                  <c:v>147.91823044707189</c:v>
                </c:pt>
                <c:pt idx="156">
                  <c:v>140.74490705601798</c:v>
                </c:pt>
                <c:pt idx="157">
                  <c:v>144.30351142406971</c:v>
                </c:pt>
                <c:pt idx="158">
                  <c:v>138.85103745147052</c:v>
                </c:pt>
                <c:pt idx="159">
                  <c:v>144.93012507100678</c:v>
                </c:pt>
                <c:pt idx="160">
                  <c:v>145.97759863006553</c:v>
                </c:pt>
                <c:pt idx="161">
                  <c:v>145.46321429302756</c:v>
                </c:pt>
                <c:pt idx="162">
                  <c:v>153.4221428533759</c:v>
                </c:pt>
                <c:pt idx="163">
                  <c:v>158.90735037469631</c:v>
                </c:pt>
                <c:pt idx="164">
                  <c:v>149.85418604283208</c:v>
                </c:pt>
                <c:pt idx="165">
                  <c:v>136.2323535538232</c:v>
                </c:pt>
                <c:pt idx="166">
                  <c:v>138.94456187638559</c:v>
                </c:pt>
                <c:pt idx="167">
                  <c:v>143.72365998959083</c:v>
                </c:pt>
                <c:pt idx="168">
                  <c:v>150.1768453087918</c:v>
                </c:pt>
                <c:pt idx="169">
                  <c:v>168.21303065383339</c:v>
                </c:pt>
                <c:pt idx="170">
                  <c:v>170.51840772801165</c:v>
                </c:pt>
                <c:pt idx="171">
                  <c:v>157.61203708961034</c:v>
                </c:pt>
                <c:pt idx="172">
                  <c:v>161.54006293608018</c:v>
                </c:pt>
                <c:pt idx="173">
                  <c:v>152.07539113458552</c:v>
                </c:pt>
                <c:pt idx="174">
                  <c:v>143.41502938736841</c:v>
                </c:pt>
                <c:pt idx="175">
                  <c:v>136.76076655459835</c:v>
                </c:pt>
                <c:pt idx="176">
                  <c:v>151.93510449721177</c:v>
                </c:pt>
                <c:pt idx="177">
                  <c:v>151.37395794771601</c:v>
                </c:pt>
                <c:pt idx="178">
                  <c:v>147.9743451020212</c:v>
                </c:pt>
                <c:pt idx="179">
                  <c:v>149.41929746697258</c:v>
                </c:pt>
                <c:pt idx="180">
                  <c:v>153.64192525192772</c:v>
                </c:pt>
                <c:pt idx="181">
                  <c:v>158.41167092264152</c:v>
                </c:pt>
                <c:pt idx="182">
                  <c:v>164.87420868433387</c:v>
                </c:pt>
                <c:pt idx="183">
                  <c:v>165.47744122504176</c:v>
                </c:pt>
                <c:pt idx="184">
                  <c:v>161.16128901517061</c:v>
                </c:pt>
                <c:pt idx="185">
                  <c:v>160.41776983708871</c:v>
                </c:pt>
                <c:pt idx="186">
                  <c:v>154.40882553623871</c:v>
                </c:pt>
                <c:pt idx="187">
                  <c:v>145.48191917801122</c:v>
                </c:pt>
                <c:pt idx="188">
                  <c:v>156.17176094590445</c:v>
                </c:pt>
                <c:pt idx="189">
                  <c:v>163.2515599120421</c:v>
                </c:pt>
                <c:pt idx="190">
                  <c:v>161.84869353830254</c:v>
                </c:pt>
                <c:pt idx="191">
                  <c:v>169.42417195649526</c:v>
                </c:pt>
                <c:pt idx="192">
                  <c:v>177.80863665021067</c:v>
                </c:pt>
                <c:pt idx="193">
                  <c:v>175.34426805367511</c:v>
                </c:pt>
                <c:pt idx="194">
                  <c:v>171.49106174713756</c:v>
                </c:pt>
                <c:pt idx="195">
                  <c:v>167.92310493659394</c:v>
                </c:pt>
                <c:pt idx="196">
                  <c:v>166.60908676652457</c:v>
                </c:pt>
                <c:pt idx="197">
                  <c:v>169.90114652356641</c:v>
                </c:pt>
                <c:pt idx="198">
                  <c:v>169.53640126639414</c:v>
                </c:pt>
                <c:pt idx="199">
                  <c:v>176.89677350727987</c:v>
                </c:pt>
                <c:pt idx="200">
                  <c:v>158.29008917025072</c:v>
                </c:pt>
                <c:pt idx="201">
                  <c:v>129.4565089686624</c:v>
                </c:pt>
                <c:pt idx="202">
                  <c:v>129.54068095108676</c:v>
                </c:pt>
                <c:pt idx="203">
                  <c:v>139.30463091231229</c:v>
                </c:pt>
                <c:pt idx="204">
                  <c:v>142.43302292575092</c:v>
                </c:pt>
                <c:pt idx="205">
                  <c:v>147.09053928656539</c:v>
                </c:pt>
                <c:pt idx="206">
                  <c:v>148.75995027131478</c:v>
                </c:pt>
                <c:pt idx="207">
                  <c:v>160.22604476601092</c:v>
                </c:pt>
                <c:pt idx="208">
                  <c:v>164.4206152234915</c:v>
                </c:pt>
                <c:pt idx="209">
                  <c:v>167.03929912113787</c:v>
                </c:pt>
                <c:pt idx="210">
                  <c:v>167.31519617464028</c:v>
                </c:pt>
                <c:pt idx="211">
                  <c:v>174.97017035401103</c:v>
                </c:pt>
                <c:pt idx="212">
                  <c:v>124.72884928916096</c:v>
                </c:pt>
                <c:pt idx="213">
                  <c:v>133.67446053237163</c:v>
                </c:pt>
                <c:pt idx="214">
                  <c:v>150.7800778495</c:v>
                </c:pt>
                <c:pt idx="215">
                  <c:v>115.16597684150453</c:v>
                </c:pt>
                <c:pt idx="216">
                  <c:v>112.93541930725927</c:v>
                </c:pt>
                <c:pt idx="217">
                  <c:v>153.63724903068237</c:v>
                </c:pt>
                <c:pt idx="218">
                  <c:v>151.65920744370987</c:v>
                </c:pt>
                <c:pt idx="219">
                  <c:v>137.16292158173701</c:v>
                </c:pt>
                <c:pt idx="220">
                  <c:v>154.33400599630573</c:v>
                </c:pt>
                <c:pt idx="221">
                  <c:v>94.894557740971905</c:v>
                </c:pt>
                <c:pt idx="222">
                  <c:v>91.480916231539609</c:v>
                </c:pt>
                <c:pt idx="223">
                  <c:v>84.611547221462857</c:v>
                </c:pt>
                <c:pt idx="224">
                  <c:v>79.056196381455209</c:v>
                </c:pt>
                <c:pt idx="225">
                  <c:v>80.889275109807912</c:v>
                </c:pt>
                <c:pt idx="226">
                  <c:v>78.541812044417497</c:v>
                </c:pt>
                <c:pt idx="227">
                  <c:v>75.965214137982969</c:v>
                </c:pt>
                <c:pt idx="228">
                  <c:v>78.784975549198961</c:v>
                </c:pt>
                <c:pt idx="229">
                  <c:v>84.653633212675018</c:v>
                </c:pt>
                <c:pt idx="230">
                  <c:v>88.534896846687019</c:v>
                </c:pt>
                <c:pt idx="231">
                  <c:v>91.354658257903083</c:v>
                </c:pt>
                <c:pt idx="232">
                  <c:v>95.750306228952851</c:v>
                </c:pt>
                <c:pt idx="233">
                  <c:v>100.26285973114774</c:v>
                </c:pt>
                <c:pt idx="234">
                  <c:v>101.67975476862412</c:v>
                </c:pt>
                <c:pt idx="235">
                  <c:v>108.1563211940538</c:v>
                </c:pt>
                <c:pt idx="236">
                  <c:v>117.94832848275438</c:v>
                </c:pt>
                <c:pt idx="237">
                  <c:v>120.80082344269094</c:v>
                </c:pt>
                <c:pt idx="238">
                  <c:v>125.86049483064389</c:v>
                </c:pt>
                <c:pt idx="239">
                  <c:v>132.56619609711782</c:v>
                </c:pt>
                <c:pt idx="240">
                  <c:v>133.64640320489676</c:v>
                </c:pt>
                <c:pt idx="241">
                  <c:v>137.95320297227681</c:v>
                </c:pt>
                <c:pt idx="242">
                  <c:v>138.4161488756111</c:v>
                </c:pt>
                <c:pt idx="243">
                  <c:v>139.66469994823871</c:v>
                </c:pt>
                <c:pt idx="244">
                  <c:v>145.4491856292901</c:v>
                </c:pt>
                <c:pt idx="245">
                  <c:v>140.61864908238141</c:v>
                </c:pt>
                <c:pt idx="246">
                  <c:v>142.98949325400082</c:v>
                </c:pt>
                <c:pt idx="247">
                  <c:v>136.47551705860496</c:v>
                </c:pt>
                <c:pt idx="248">
                  <c:v>139.82836769184158</c:v>
                </c:pt>
                <c:pt idx="249">
                  <c:v>141.80640927881404</c:v>
                </c:pt>
                <c:pt idx="250">
                  <c:v>136.0546571464829</c:v>
                </c:pt>
                <c:pt idx="251">
                  <c:v>149.08260953727549</c:v>
                </c:pt>
                <c:pt idx="252">
                  <c:v>138.35068177816956</c:v>
                </c:pt>
                <c:pt idx="253">
                  <c:v>161.5213580510972</c:v>
                </c:pt>
                <c:pt idx="254">
                  <c:v>159.97820503998381</c:v>
                </c:pt>
                <c:pt idx="255">
                  <c:v>124.07885453599511</c:v>
                </c:pt>
                <c:pt idx="256">
                  <c:v>149.667137193</c:v>
                </c:pt>
                <c:pt idx="257">
                  <c:v>160.95553528035538</c:v>
                </c:pt>
                <c:pt idx="258">
                  <c:v>169.56913481511481</c:v>
                </c:pt>
                <c:pt idx="259">
                  <c:v>158.24332695779287</c:v>
                </c:pt>
                <c:pt idx="260">
                  <c:v>159.2767718531141</c:v>
                </c:pt>
                <c:pt idx="261">
                  <c:v>170.53711261299509</c:v>
                </c:pt>
                <c:pt idx="262">
                  <c:v>166.87563137753557</c:v>
                </c:pt>
                <c:pt idx="263">
                  <c:v>161.37171897123147</c:v>
                </c:pt>
                <c:pt idx="264">
                  <c:v>157.42966446102398</c:v>
                </c:pt>
                <c:pt idx="265">
                  <c:v>152.32323086061336</c:v>
                </c:pt>
                <c:pt idx="266">
                  <c:v>150.51820945973537</c:v>
                </c:pt>
                <c:pt idx="267">
                  <c:v>147.59557118111115</c:v>
                </c:pt>
                <c:pt idx="268">
                  <c:v>157.59800842587271</c:v>
                </c:pt>
                <c:pt idx="269">
                  <c:v>156.75628860162942</c:v>
                </c:pt>
                <c:pt idx="270">
                  <c:v>159.57605001284512</c:v>
                </c:pt>
                <c:pt idx="271">
                  <c:v>158.32749894021771</c:v>
                </c:pt>
                <c:pt idx="272">
                  <c:v>160.4130936158424</c:v>
                </c:pt>
                <c:pt idx="273">
                  <c:v>163.78464913406305</c:v>
                </c:pt>
                <c:pt idx="274">
                  <c:v>165.59902297743261</c:v>
                </c:pt>
                <c:pt idx="275">
                  <c:v>165.85153892470561</c:v>
                </c:pt>
                <c:pt idx="276">
                  <c:v>160.24942587224001</c:v>
                </c:pt>
                <c:pt idx="277">
                  <c:v>165.38391680012617</c:v>
                </c:pt>
                <c:pt idx="278">
                  <c:v>175.14786676135083</c:v>
                </c:pt>
                <c:pt idx="279">
                  <c:v>178.05180015499181</c:v>
                </c:pt>
                <c:pt idx="280">
                  <c:v>177.27554742818918</c:v>
                </c:pt>
                <c:pt idx="281">
                  <c:v>176.03634879805279</c:v>
                </c:pt>
                <c:pt idx="282">
                  <c:v>176.81727774610098</c:v>
                </c:pt>
                <c:pt idx="283">
                  <c:v>181.74133871792628</c:v>
                </c:pt>
                <c:pt idx="284">
                  <c:v>186.25856844136658</c:v>
                </c:pt>
                <c:pt idx="285">
                  <c:v>181.9798260014617</c:v>
                </c:pt>
                <c:pt idx="286">
                  <c:v>173.79176260006992</c:v>
                </c:pt>
                <c:pt idx="287">
                  <c:v>167.8810189453821</c:v>
                </c:pt>
                <c:pt idx="288">
                  <c:v>168.98928338063621</c:v>
                </c:pt>
                <c:pt idx="289">
                  <c:v>174.6381586455594</c:v>
                </c:pt>
                <c:pt idx="290">
                  <c:v>173.90399190996919</c:v>
                </c:pt>
                <c:pt idx="291">
                  <c:v>189.52257087093369</c:v>
                </c:pt>
                <c:pt idx="292">
                  <c:v>6.1305260532407315</c:v>
                </c:pt>
                <c:pt idx="293">
                  <c:v>-11.335160299813523</c:v>
                </c:pt>
                <c:pt idx="294">
                  <c:v>129.8820451020305</c:v>
                </c:pt>
                <c:pt idx="295">
                  <c:v>136.16221023513626</c:v>
                </c:pt>
                <c:pt idx="296">
                  <c:v>56.984432101290167</c:v>
                </c:pt>
                <c:pt idx="297">
                  <c:v>-22.83398834322999</c:v>
                </c:pt>
                <c:pt idx="298">
                  <c:v>-39.060476066147849</c:v>
                </c:pt>
                <c:pt idx="299">
                  <c:v>173.44572222788071</c:v>
                </c:pt>
                <c:pt idx="300">
                  <c:v>161.23610855510341</c:v>
                </c:pt>
                <c:pt idx="301">
                  <c:v>143.77509842329482</c:v>
                </c:pt>
                <c:pt idx="302">
                  <c:v>153.88508875670962</c:v>
                </c:pt>
                <c:pt idx="303">
                  <c:v>124.53244799683748</c:v>
                </c:pt>
                <c:pt idx="304">
                  <c:v>157.08830031008128</c:v>
                </c:pt>
                <c:pt idx="305">
                  <c:v>132.96367490301043</c:v>
                </c:pt>
                <c:pt idx="306">
                  <c:v>115.25014882392895</c:v>
                </c:pt>
                <c:pt idx="307">
                  <c:v>25.635044869462767</c:v>
                </c:pt>
                <c:pt idx="308">
                  <c:v>84.410469707893597</c:v>
                </c:pt>
                <c:pt idx="309">
                  <c:v>46.472286740737147</c:v>
                </c:pt>
                <c:pt idx="310">
                  <c:v>118.86019162568491</c:v>
                </c:pt>
                <c:pt idx="311">
                  <c:v>121.06269183245533</c:v>
                </c:pt>
                <c:pt idx="312">
                  <c:v>124.37813269572602</c:v>
                </c:pt>
                <c:pt idx="313">
                  <c:v>124.76158283788133</c:v>
                </c:pt>
                <c:pt idx="314">
                  <c:v>124.77561150161897</c:v>
                </c:pt>
                <c:pt idx="315">
                  <c:v>126.25797363653678</c:v>
                </c:pt>
                <c:pt idx="316">
                  <c:v>126.88458728347371</c:v>
                </c:pt>
                <c:pt idx="317">
                  <c:v>136.02659981900814</c:v>
                </c:pt>
                <c:pt idx="318">
                  <c:v>133.88956670967858</c:v>
                </c:pt>
                <c:pt idx="319">
                  <c:v>138.62657883167162</c:v>
                </c:pt>
                <c:pt idx="320">
                  <c:v>144.06970036177998</c:v>
                </c:pt>
                <c:pt idx="321">
                  <c:v>142.33949850083525</c:v>
                </c:pt>
                <c:pt idx="322">
                  <c:v>140.58123931241579</c:v>
                </c:pt>
                <c:pt idx="323">
                  <c:v>142.06360144733279</c:v>
                </c:pt>
                <c:pt idx="324">
                  <c:v>149.19016262592825</c:v>
                </c:pt>
                <c:pt idx="325">
                  <c:v>150.21893130000404</c:v>
                </c:pt>
                <c:pt idx="326">
                  <c:v>159.44511581796277</c:v>
                </c:pt>
                <c:pt idx="327">
                  <c:v>148.71786428010242</c:v>
                </c:pt>
                <c:pt idx="328">
                  <c:v>161.17064145766221</c:v>
                </c:pt>
                <c:pt idx="329">
                  <c:v>157.59333220462696</c:v>
                </c:pt>
                <c:pt idx="330">
                  <c:v>112.3275105453057</c:v>
                </c:pt>
                <c:pt idx="331">
                  <c:v>147.37111256131328</c:v>
                </c:pt>
                <c:pt idx="332">
                  <c:v>139.81901524934958</c:v>
                </c:pt>
                <c:pt idx="333">
                  <c:v>138.13557560086227</c:v>
                </c:pt>
                <c:pt idx="334">
                  <c:v>140.0995885240975</c:v>
                </c:pt>
                <c:pt idx="335">
                  <c:v>142.36287960706423</c:v>
                </c:pt>
                <c:pt idx="336">
                  <c:v>143.07834145767148</c:v>
                </c:pt>
                <c:pt idx="337">
                  <c:v>141.08159498571541</c:v>
                </c:pt>
                <c:pt idx="338">
                  <c:v>145.23875567322952</c:v>
                </c:pt>
                <c:pt idx="339">
                  <c:v>148.741245386332</c:v>
                </c:pt>
                <c:pt idx="340">
                  <c:v>146.85205200302997</c:v>
                </c:pt>
                <c:pt idx="341">
                  <c:v>145.45386185053621</c:v>
                </c:pt>
                <c:pt idx="342">
                  <c:v>139.63196639951815</c:v>
                </c:pt>
                <c:pt idx="343">
                  <c:v>146.04306572750613</c:v>
                </c:pt>
                <c:pt idx="344">
                  <c:v>151.79014163859199</c:v>
                </c:pt>
                <c:pt idx="345">
                  <c:v>145.38371853184918</c:v>
                </c:pt>
                <c:pt idx="346">
                  <c:v>88.053246058369908</c:v>
                </c:pt>
                <c:pt idx="347">
                  <c:v>39.701118376822215</c:v>
                </c:pt>
                <c:pt idx="348">
                  <c:v>16.923244688541679</c:v>
                </c:pt>
                <c:pt idx="349">
                  <c:v>68.567432127130957</c:v>
                </c:pt>
                <c:pt idx="350">
                  <c:v>91.349982036657067</c:v>
                </c:pt>
                <c:pt idx="351">
                  <c:v>46.631278263094245</c:v>
                </c:pt>
                <c:pt idx="352">
                  <c:v>-10.371858723179209</c:v>
                </c:pt>
                <c:pt idx="353">
                  <c:v>65.850547583322651</c:v>
                </c:pt>
                <c:pt idx="354">
                  <c:v>-7.8279943654652637</c:v>
                </c:pt>
                <c:pt idx="355">
                  <c:v>111.23327477378891</c:v>
                </c:pt>
                <c:pt idx="356">
                  <c:v>131.30829258199844</c:v>
                </c:pt>
                <c:pt idx="357">
                  <c:v>99.365025251954449</c:v>
                </c:pt>
                <c:pt idx="358">
                  <c:v>148.23621349178578</c:v>
                </c:pt>
                <c:pt idx="359">
                  <c:v>143.97617593686388</c:v>
                </c:pt>
                <c:pt idx="360">
                  <c:v>128.07702370115163</c:v>
                </c:pt>
                <c:pt idx="361">
                  <c:v>113.19728769702391</c:v>
                </c:pt>
                <c:pt idx="362">
                  <c:v>95.577286042858319</c:v>
                </c:pt>
                <c:pt idx="363">
                  <c:v>103.05456381488881</c:v>
                </c:pt>
                <c:pt idx="364">
                  <c:v>110.73291910048847</c:v>
                </c:pt>
                <c:pt idx="365">
                  <c:v>125.11697565256218</c:v>
                </c:pt>
                <c:pt idx="366">
                  <c:v>129.31154611004268</c:v>
                </c:pt>
                <c:pt idx="367">
                  <c:v>134.28704551557141</c:v>
                </c:pt>
                <c:pt idx="368">
                  <c:v>134.17949242691779</c:v>
                </c:pt>
                <c:pt idx="369">
                  <c:v>141.57727443776994</c:v>
                </c:pt>
                <c:pt idx="370">
                  <c:v>145.07976415087188</c:v>
                </c:pt>
                <c:pt idx="371">
                  <c:v>148.31570925296441</c:v>
                </c:pt>
                <c:pt idx="372">
                  <c:v>146.36572499346676</c:v>
                </c:pt>
                <c:pt idx="373">
                  <c:v>143.58337335221742</c:v>
                </c:pt>
                <c:pt idx="374">
                  <c:v>107.43618312220123</c:v>
                </c:pt>
                <c:pt idx="375">
                  <c:v>47.108252830165746</c:v>
                </c:pt>
                <c:pt idx="376">
                  <c:v>33.074912871526863</c:v>
                </c:pt>
                <c:pt idx="377">
                  <c:v>82.231350607351843</c:v>
                </c:pt>
                <c:pt idx="378">
                  <c:v>71.101944042353409</c:v>
                </c:pt>
                <c:pt idx="379">
                  <c:v>-9.4740242439860598</c:v>
                </c:pt>
                <c:pt idx="380">
                  <c:v>-29.567746937178562</c:v>
                </c:pt>
                <c:pt idx="381">
                  <c:v>49.020827319696792</c:v>
                </c:pt>
                <c:pt idx="382">
                  <c:v>120.74938500898716</c:v>
                </c:pt>
                <c:pt idx="383">
                  <c:v>130.13456104930262</c:v>
                </c:pt>
                <c:pt idx="384">
                  <c:v>149.52217433438017</c:v>
                </c:pt>
                <c:pt idx="385">
                  <c:v>158.67821553365198</c:v>
                </c:pt>
                <c:pt idx="386">
                  <c:v>56.413933109302945</c:v>
                </c:pt>
                <c:pt idx="387">
                  <c:v>145.63623447912218</c:v>
                </c:pt>
                <c:pt idx="388">
                  <c:v>131.71512383038242</c:v>
                </c:pt>
                <c:pt idx="389">
                  <c:v>108.80631594721996</c:v>
                </c:pt>
                <c:pt idx="390">
                  <c:v>102.35780684926495</c:v>
                </c:pt>
                <c:pt idx="391">
                  <c:v>101.61428767118316</c:v>
                </c:pt>
                <c:pt idx="392">
                  <c:v>100.13192553626529</c:v>
                </c:pt>
                <c:pt idx="393">
                  <c:v>-22.160612483835067</c:v>
                </c:pt>
                <c:pt idx="394">
                  <c:v>-125.70150330828689</c:v>
                </c:pt>
                <c:pt idx="395">
                  <c:v>13.771471568874111</c:v>
                </c:pt>
                <c:pt idx="396">
                  <c:v>80.557263401356479</c:v>
                </c:pt>
                <c:pt idx="397">
                  <c:v>140.9459845695869</c:v>
                </c:pt>
                <c:pt idx="398">
                  <c:v>154.81565678462314</c:v>
                </c:pt>
                <c:pt idx="399">
                  <c:v>-36.764451434461193</c:v>
                </c:pt>
                <c:pt idx="400">
                  <c:v>53.425827733238201</c:v>
                </c:pt>
                <c:pt idx="401">
                  <c:v>159.15519010072344</c:v>
                </c:pt>
                <c:pt idx="402">
                  <c:v>167.0813851123504</c:v>
                </c:pt>
                <c:pt idx="403">
                  <c:v>165.96844445585083</c:v>
                </c:pt>
                <c:pt idx="404">
                  <c:v>156.5178013180938</c:v>
                </c:pt>
                <c:pt idx="405">
                  <c:v>149.48476456441378</c:v>
                </c:pt>
                <c:pt idx="406">
                  <c:v>142.58733822686222</c:v>
                </c:pt>
                <c:pt idx="407">
                  <c:v>130.32160989913501</c:v>
                </c:pt>
                <c:pt idx="408">
                  <c:v>116.99437934861164</c:v>
                </c:pt>
                <c:pt idx="409">
                  <c:v>124.32669426202237</c:v>
                </c:pt>
                <c:pt idx="410">
                  <c:v>130.08312261559954</c:v>
                </c:pt>
                <c:pt idx="411">
                  <c:v>140.49239110874501</c:v>
                </c:pt>
                <c:pt idx="412">
                  <c:v>130.0597415093703</c:v>
                </c:pt>
                <c:pt idx="413">
                  <c:v>121.18427358484639</c:v>
                </c:pt>
                <c:pt idx="414">
                  <c:v>9.5675486689020168</c:v>
                </c:pt>
                <c:pt idx="415">
                  <c:v>37.428474851364399</c:v>
                </c:pt>
                <c:pt idx="416">
                  <c:v>140.84310770217974</c:v>
                </c:pt>
                <c:pt idx="417">
                  <c:v>141.25929139305572</c:v>
                </c:pt>
                <c:pt idx="418">
                  <c:v>146.63694582572307</c:v>
                </c:pt>
                <c:pt idx="419">
                  <c:v>6.8787214525683584</c:v>
                </c:pt>
                <c:pt idx="420">
                  <c:v>119.12673623669505</c:v>
                </c:pt>
                <c:pt idx="421">
                  <c:v>139.74887193066306</c:v>
                </c:pt>
                <c:pt idx="422">
                  <c:v>149.86353848532369</c:v>
                </c:pt>
                <c:pt idx="423">
                  <c:v>76.750819307276998</c:v>
                </c:pt>
                <c:pt idx="424">
                  <c:v>101.23551375027364</c:v>
                </c:pt>
                <c:pt idx="425">
                  <c:v>135.89098940288022</c:v>
                </c:pt>
                <c:pt idx="426">
                  <c:v>155.77895836125717</c:v>
                </c:pt>
                <c:pt idx="427">
                  <c:v>86.019089816447888</c:v>
                </c:pt>
                <c:pt idx="428">
                  <c:v>106.07072651842807</c:v>
                </c:pt>
                <c:pt idx="429">
                  <c:v>107.71208017570331</c:v>
                </c:pt>
                <c:pt idx="430">
                  <c:v>138.73880814157076</c:v>
                </c:pt>
                <c:pt idx="431">
                  <c:v>139.84239635557961</c:v>
                </c:pt>
                <c:pt idx="432">
                  <c:v>137.84097366237734</c:v>
                </c:pt>
                <c:pt idx="433">
                  <c:v>143.71430754709971</c:v>
                </c:pt>
                <c:pt idx="434">
                  <c:v>138.57514039796786</c:v>
                </c:pt>
                <c:pt idx="435">
                  <c:v>152.14085823202672</c:v>
                </c:pt>
                <c:pt idx="436">
                  <c:v>144.70099022996226</c:v>
                </c:pt>
                <c:pt idx="437">
                  <c:v>146.88478555175018</c:v>
                </c:pt>
                <c:pt idx="438">
                  <c:v>145.32760387689967</c:v>
                </c:pt>
                <c:pt idx="439">
                  <c:v>149.48008834316801</c:v>
                </c:pt>
                <c:pt idx="440">
                  <c:v>154.45091152745101</c:v>
                </c:pt>
                <c:pt idx="441">
                  <c:v>149.61569875929612</c:v>
                </c:pt>
                <c:pt idx="442">
                  <c:v>162.59221271638461</c:v>
                </c:pt>
                <c:pt idx="443">
                  <c:v>157.60736086836434</c:v>
                </c:pt>
                <c:pt idx="444">
                  <c:v>159.24403830439351</c:v>
                </c:pt>
                <c:pt idx="445">
                  <c:v>159.47784936668376</c:v>
                </c:pt>
                <c:pt idx="446">
                  <c:v>160.97424016533859</c:v>
                </c:pt>
                <c:pt idx="447">
                  <c:v>89.437407547126043</c:v>
                </c:pt>
                <c:pt idx="448">
                  <c:v>137.60716260008775</c:v>
                </c:pt>
                <c:pt idx="449">
                  <c:v>135.41869105705447</c:v>
                </c:pt>
                <c:pt idx="450">
                  <c:v>136.71400434214007</c:v>
                </c:pt>
                <c:pt idx="451">
                  <c:v>135.72732165927721</c:v>
                </c:pt>
                <c:pt idx="452">
                  <c:v>135.08667934860281</c:v>
                </c:pt>
                <c:pt idx="453">
                  <c:v>134.64243833025228</c:v>
                </c:pt>
                <c:pt idx="454">
                  <c:v>132.49605277843088</c:v>
                </c:pt>
                <c:pt idx="455">
                  <c:v>132.52411010590566</c:v>
                </c:pt>
                <c:pt idx="456">
                  <c:v>125.12165187380798</c:v>
                </c:pt>
                <c:pt idx="457">
                  <c:v>121.52563773578933</c:v>
                </c:pt>
                <c:pt idx="458">
                  <c:v>127.89932729381181</c:v>
                </c:pt>
                <c:pt idx="459">
                  <c:v>134.55826634782801</c:v>
                </c:pt>
                <c:pt idx="460">
                  <c:v>139.58052796581441</c:v>
                </c:pt>
                <c:pt idx="461">
                  <c:v>145.07508792962659</c:v>
                </c:pt>
                <c:pt idx="462">
                  <c:v>150.44338991980212</c:v>
                </c:pt>
                <c:pt idx="463">
                  <c:v>161.09114569648361</c:v>
                </c:pt>
                <c:pt idx="464">
                  <c:v>166.58570566029579</c:v>
                </c:pt>
                <c:pt idx="465">
                  <c:v>174.76909284044152</c:v>
                </c:pt>
                <c:pt idx="466">
                  <c:v>187.7128732488093</c:v>
                </c:pt>
                <c:pt idx="467">
                  <c:v>185.55713525449701</c:v>
                </c:pt>
                <c:pt idx="468">
                  <c:v>168.18029710511283</c:v>
                </c:pt>
                <c:pt idx="469">
                  <c:v>143.74236487457418</c:v>
                </c:pt>
                <c:pt idx="470">
                  <c:v>166.20693173938596</c:v>
                </c:pt>
                <c:pt idx="471">
                  <c:v>161.35301408624818</c:v>
                </c:pt>
                <c:pt idx="472">
                  <c:v>153.73077345559798</c:v>
                </c:pt>
                <c:pt idx="473">
                  <c:v>154.80630434213177</c:v>
                </c:pt>
                <c:pt idx="474">
                  <c:v>157.57930354088955</c:v>
                </c:pt>
                <c:pt idx="475">
                  <c:v>155.24586913923625</c:v>
                </c:pt>
                <c:pt idx="476">
                  <c:v>150.17216908754605</c:v>
                </c:pt>
                <c:pt idx="477">
                  <c:v>153.47358128707918</c:v>
                </c:pt>
                <c:pt idx="478">
                  <c:v>155.0822013956342</c:v>
                </c:pt>
                <c:pt idx="479">
                  <c:v>154.63328415603698</c:v>
                </c:pt>
                <c:pt idx="480">
                  <c:v>132.10325019378365</c:v>
                </c:pt>
                <c:pt idx="481">
                  <c:v>98.266113259191997</c:v>
                </c:pt>
                <c:pt idx="482">
                  <c:v>23.385782450234089</c:v>
                </c:pt>
                <c:pt idx="483">
                  <c:v>122.81627479962971</c:v>
                </c:pt>
              </c:numCache>
            </c:numRef>
          </c:yVal>
          <c:smooth val="0"/>
        </c:ser>
        <c:ser>
          <c:idx val="0"/>
          <c:order val="1"/>
          <c:tx>
            <c:v>WAG</c:v>
          </c:tx>
          <c:spPr>
            <a:ln w="28575">
              <a:noFill/>
            </a:ln>
          </c:spPr>
          <c:xVal>
            <c:numRef>
              <c:f>'WAG followed by C12 and CO2 co-'!$J$4:$J$397</c:f>
              <c:numCache>
                <c:formatCode>General</c:formatCode>
                <c:ptCount val="394"/>
                <c:pt idx="0">
                  <c:v>0</c:v>
                </c:pt>
                <c:pt idx="1">
                  <c:v>1.0041407867494819E-2</c:v>
                </c:pt>
                <c:pt idx="2">
                  <c:v>2.0082815734989646E-2</c:v>
                </c:pt>
                <c:pt idx="3">
                  <c:v>3.0124223602484471E-2</c:v>
                </c:pt>
                <c:pt idx="4">
                  <c:v>4.0165631469979292E-2</c:v>
                </c:pt>
                <c:pt idx="5">
                  <c:v>5.0207039337474106E-2</c:v>
                </c:pt>
                <c:pt idx="6">
                  <c:v>6.0248447204968886E-2</c:v>
                </c:pt>
                <c:pt idx="7">
                  <c:v>7.0289855072463756E-2</c:v>
                </c:pt>
                <c:pt idx="8">
                  <c:v>8.0331262939958584E-2</c:v>
                </c:pt>
                <c:pt idx="9">
                  <c:v>9.0372670807453384E-2</c:v>
                </c:pt>
                <c:pt idx="10">
                  <c:v>0.10041407867494812</c:v>
                </c:pt>
                <c:pt idx="11">
                  <c:v>0.11045548654244293</c:v>
                </c:pt>
                <c:pt idx="12">
                  <c:v>0.12049689440993792</c:v>
                </c:pt>
                <c:pt idx="13">
                  <c:v>0.13053830227743307</c:v>
                </c:pt>
                <c:pt idx="14">
                  <c:v>0.14057971014492751</c:v>
                </c:pt>
                <c:pt idx="15">
                  <c:v>0.15062111801242262</c:v>
                </c:pt>
                <c:pt idx="16">
                  <c:v>0.16066252587991717</c:v>
                </c:pt>
                <c:pt idx="17">
                  <c:v>0.17070393374741244</c:v>
                </c:pt>
                <c:pt idx="18">
                  <c:v>0.18074534161490718</c:v>
                </c:pt>
                <c:pt idx="19">
                  <c:v>0.19078674948240198</c:v>
                </c:pt>
                <c:pt idx="20">
                  <c:v>0.20082815734989648</c:v>
                </c:pt>
                <c:pt idx="21">
                  <c:v>0.21086956521739153</c:v>
                </c:pt>
                <c:pt idx="22">
                  <c:v>0.22091097308488611</c:v>
                </c:pt>
                <c:pt idx="23">
                  <c:v>0.23095238095238133</c:v>
                </c:pt>
                <c:pt idx="24">
                  <c:v>0.24099378881987604</c:v>
                </c:pt>
                <c:pt idx="25">
                  <c:v>0.25103519668737029</c:v>
                </c:pt>
                <c:pt idx="26">
                  <c:v>0.26107660455486603</c:v>
                </c:pt>
                <c:pt idx="27">
                  <c:v>0.27111801242236022</c:v>
                </c:pt>
                <c:pt idx="28">
                  <c:v>0.28115942028985563</c:v>
                </c:pt>
                <c:pt idx="29">
                  <c:v>0.29120082815734988</c:v>
                </c:pt>
                <c:pt idx="30">
                  <c:v>0.30124223602484523</c:v>
                </c:pt>
                <c:pt idx="31">
                  <c:v>0.31128364389233981</c:v>
                </c:pt>
                <c:pt idx="32">
                  <c:v>0.32132505175983533</c:v>
                </c:pt>
                <c:pt idx="33">
                  <c:v>0.33136645962732986</c:v>
                </c:pt>
                <c:pt idx="34">
                  <c:v>0.34140786749482488</c:v>
                </c:pt>
                <c:pt idx="35">
                  <c:v>0.3514492753623194</c:v>
                </c:pt>
                <c:pt idx="36">
                  <c:v>0.36149068322981492</c:v>
                </c:pt>
                <c:pt idx="37">
                  <c:v>0.371532091097309</c:v>
                </c:pt>
                <c:pt idx="38">
                  <c:v>0.38157349896480447</c:v>
                </c:pt>
                <c:pt idx="39">
                  <c:v>0.39161490683229905</c:v>
                </c:pt>
                <c:pt idx="40">
                  <c:v>0.40165631469979296</c:v>
                </c:pt>
                <c:pt idx="41">
                  <c:v>0.4116977225672877</c:v>
                </c:pt>
                <c:pt idx="42">
                  <c:v>0.42173913043478223</c:v>
                </c:pt>
                <c:pt idx="43">
                  <c:v>0.43178053830227803</c:v>
                </c:pt>
                <c:pt idx="44">
                  <c:v>0.44182194616977238</c:v>
                </c:pt>
                <c:pt idx="45">
                  <c:v>0.45186335403726702</c:v>
                </c:pt>
                <c:pt idx="46">
                  <c:v>0.46190476190476326</c:v>
                </c:pt>
                <c:pt idx="47">
                  <c:v>0.47194616977225773</c:v>
                </c:pt>
                <c:pt idx="48">
                  <c:v>0.4819875776397527</c:v>
                </c:pt>
                <c:pt idx="49">
                  <c:v>0.49202898550724777</c:v>
                </c:pt>
                <c:pt idx="50">
                  <c:v>0.50207039337474113</c:v>
                </c:pt>
                <c:pt idx="51">
                  <c:v>0.51211180124223477</c:v>
                </c:pt>
                <c:pt idx="52">
                  <c:v>0.52215320910973051</c:v>
                </c:pt>
                <c:pt idx="53">
                  <c:v>0.5321946169772257</c:v>
                </c:pt>
                <c:pt idx="54">
                  <c:v>0.54223602484471956</c:v>
                </c:pt>
                <c:pt idx="55">
                  <c:v>0.55227743271221519</c:v>
                </c:pt>
                <c:pt idx="56">
                  <c:v>0.56231884057971004</c:v>
                </c:pt>
                <c:pt idx="57">
                  <c:v>0.57236024844720457</c:v>
                </c:pt>
                <c:pt idx="58">
                  <c:v>0.58240165631470064</c:v>
                </c:pt>
                <c:pt idx="59">
                  <c:v>0.5924430641821945</c:v>
                </c:pt>
                <c:pt idx="60">
                  <c:v>0.6024844720496908</c:v>
                </c:pt>
                <c:pt idx="61">
                  <c:v>0.61252587991718521</c:v>
                </c:pt>
                <c:pt idx="62">
                  <c:v>0.62256728778467907</c:v>
                </c:pt>
                <c:pt idx="63">
                  <c:v>0.63260869565217615</c:v>
                </c:pt>
                <c:pt idx="64">
                  <c:v>0.64265010351966978</c:v>
                </c:pt>
                <c:pt idx="65">
                  <c:v>0.6526915113871653</c:v>
                </c:pt>
                <c:pt idx="66">
                  <c:v>0.6627329192546586</c:v>
                </c:pt>
                <c:pt idx="67">
                  <c:v>0.67277432712215424</c:v>
                </c:pt>
                <c:pt idx="68">
                  <c:v>0.68281573498964787</c:v>
                </c:pt>
                <c:pt idx="69">
                  <c:v>0.69285714285714251</c:v>
                </c:pt>
                <c:pt idx="70">
                  <c:v>0.70289855072463769</c:v>
                </c:pt>
                <c:pt idx="71">
                  <c:v>0.71293995859213344</c:v>
                </c:pt>
                <c:pt idx="72">
                  <c:v>0.72298136645962763</c:v>
                </c:pt>
                <c:pt idx="73">
                  <c:v>0.73302277432712204</c:v>
                </c:pt>
                <c:pt idx="74">
                  <c:v>0.7430641821946169</c:v>
                </c:pt>
                <c:pt idx="75">
                  <c:v>0.75310559006211175</c:v>
                </c:pt>
                <c:pt idx="76">
                  <c:v>0.76314699792960661</c:v>
                </c:pt>
                <c:pt idx="77">
                  <c:v>0.77318840579710135</c:v>
                </c:pt>
                <c:pt idx="78">
                  <c:v>0.78322981366459921</c:v>
                </c:pt>
                <c:pt idx="79">
                  <c:v>0.79327122153209162</c:v>
                </c:pt>
                <c:pt idx="80">
                  <c:v>0.80331262939958592</c:v>
                </c:pt>
                <c:pt idx="81">
                  <c:v>0.81335403726708155</c:v>
                </c:pt>
                <c:pt idx="82">
                  <c:v>0.82339544513457685</c:v>
                </c:pt>
                <c:pt idx="83">
                  <c:v>0.8334368530020706</c:v>
                </c:pt>
                <c:pt idx="84">
                  <c:v>0.84347826086956512</c:v>
                </c:pt>
                <c:pt idx="85">
                  <c:v>0.85351966873705876</c:v>
                </c:pt>
                <c:pt idx="86">
                  <c:v>0.86356107660455605</c:v>
                </c:pt>
                <c:pt idx="87">
                  <c:v>0.87360248447204969</c:v>
                </c:pt>
                <c:pt idx="88">
                  <c:v>0.88364389233954643</c:v>
                </c:pt>
                <c:pt idx="89">
                  <c:v>0.89368530020703918</c:v>
                </c:pt>
                <c:pt idx="90">
                  <c:v>0.90372670807453404</c:v>
                </c:pt>
                <c:pt idx="91">
                  <c:v>0.91376811594202856</c:v>
                </c:pt>
                <c:pt idx="92">
                  <c:v>0.92380952380952375</c:v>
                </c:pt>
                <c:pt idx="93">
                  <c:v>0.9338509316770186</c:v>
                </c:pt>
                <c:pt idx="94">
                  <c:v>0.94389233954451446</c:v>
                </c:pt>
                <c:pt idx="95">
                  <c:v>0.95393374741200809</c:v>
                </c:pt>
                <c:pt idx="96">
                  <c:v>0.9639751552795045</c:v>
                </c:pt>
                <c:pt idx="97">
                  <c:v>0.97401656314699758</c:v>
                </c:pt>
                <c:pt idx="98">
                  <c:v>0.98405797101449255</c:v>
                </c:pt>
                <c:pt idx="99">
                  <c:v>0.99409937888198741</c:v>
                </c:pt>
                <c:pt idx="100">
                  <c:v>1.0041407867494818</c:v>
                </c:pt>
                <c:pt idx="101">
                  <c:v>1.0141821946169793</c:v>
                </c:pt>
                <c:pt idx="102">
                  <c:v>1.0242236024844682</c:v>
                </c:pt>
                <c:pt idx="103">
                  <c:v>1.0342650103519668</c:v>
                </c:pt>
                <c:pt idx="104">
                  <c:v>1.0443064182194592</c:v>
                </c:pt>
                <c:pt idx="105">
                  <c:v>1.0543478260869592</c:v>
                </c:pt>
                <c:pt idx="106">
                  <c:v>1.0643892339544512</c:v>
                </c:pt>
                <c:pt idx="107">
                  <c:v>1.074430641821946</c:v>
                </c:pt>
                <c:pt idx="108">
                  <c:v>1.0844720496894409</c:v>
                </c:pt>
                <c:pt idx="109">
                  <c:v>1.0945134575569357</c:v>
                </c:pt>
                <c:pt idx="110">
                  <c:v>1.1045548654244304</c:v>
                </c:pt>
                <c:pt idx="111">
                  <c:v>1.1145962732919255</c:v>
                </c:pt>
                <c:pt idx="112">
                  <c:v>1.1246376811594199</c:v>
                </c:pt>
                <c:pt idx="113">
                  <c:v>1.1346790890269149</c:v>
                </c:pt>
                <c:pt idx="114">
                  <c:v>1.1447204968944098</c:v>
                </c:pt>
                <c:pt idx="115">
                  <c:v>1.1547619047619069</c:v>
                </c:pt>
                <c:pt idx="116">
                  <c:v>1.1648033126293975</c:v>
                </c:pt>
                <c:pt idx="117">
                  <c:v>1.1748447204968941</c:v>
                </c:pt>
                <c:pt idx="118">
                  <c:v>1.1848861283643901</c:v>
                </c:pt>
                <c:pt idx="119">
                  <c:v>1.1949275362318867</c:v>
                </c:pt>
                <c:pt idx="120">
                  <c:v>1.2049689440993778</c:v>
                </c:pt>
                <c:pt idx="121">
                  <c:v>1.215010351966874</c:v>
                </c:pt>
                <c:pt idx="122">
                  <c:v>1.2250517598343678</c:v>
                </c:pt>
                <c:pt idx="123">
                  <c:v>1.2350931677018631</c:v>
                </c:pt>
                <c:pt idx="124">
                  <c:v>1.2451345755693557</c:v>
                </c:pt>
                <c:pt idx="125">
                  <c:v>1.2551759834368541</c:v>
                </c:pt>
                <c:pt idx="126">
                  <c:v>1.2652173913043476</c:v>
                </c:pt>
                <c:pt idx="127">
                  <c:v>1.2752587991718425</c:v>
                </c:pt>
                <c:pt idx="128">
                  <c:v>1.2853002070393336</c:v>
                </c:pt>
                <c:pt idx="129">
                  <c:v>1.2953416149068322</c:v>
                </c:pt>
                <c:pt idx="130">
                  <c:v>1.3053830227743271</c:v>
                </c:pt>
                <c:pt idx="131">
                  <c:v>1.3154244306418217</c:v>
                </c:pt>
                <c:pt idx="132">
                  <c:v>1.3254658385093159</c:v>
                </c:pt>
                <c:pt idx="133">
                  <c:v>1.3355072463768121</c:v>
                </c:pt>
                <c:pt idx="134">
                  <c:v>1.3455486542443058</c:v>
                </c:pt>
                <c:pt idx="135">
                  <c:v>1.3555900621118011</c:v>
                </c:pt>
                <c:pt idx="136">
                  <c:v>1.3656314699792957</c:v>
                </c:pt>
                <c:pt idx="137">
                  <c:v>1.3756728778467928</c:v>
                </c:pt>
                <c:pt idx="138">
                  <c:v>1.3857142857142832</c:v>
                </c:pt>
                <c:pt idx="139">
                  <c:v>1.3957556935817803</c:v>
                </c:pt>
                <c:pt idx="140">
                  <c:v>1.4057971014492752</c:v>
                </c:pt>
                <c:pt idx="141">
                  <c:v>1.41583850931677</c:v>
                </c:pt>
                <c:pt idx="142">
                  <c:v>1.4258799171842611</c:v>
                </c:pt>
                <c:pt idx="143">
                  <c:v>1.4359213250517577</c:v>
                </c:pt>
                <c:pt idx="144">
                  <c:v>1.4459627329192521</c:v>
                </c:pt>
                <c:pt idx="145">
                  <c:v>1.4560041407867501</c:v>
                </c:pt>
                <c:pt idx="146">
                  <c:v>1.4660455486542441</c:v>
                </c:pt>
                <c:pt idx="147">
                  <c:v>1.4760869565217416</c:v>
                </c:pt>
                <c:pt idx="148">
                  <c:v>1.486128364389234</c:v>
                </c:pt>
                <c:pt idx="149">
                  <c:v>1.4961697722567284</c:v>
                </c:pt>
                <c:pt idx="150">
                  <c:v>1.5062111801242235</c:v>
                </c:pt>
                <c:pt idx="151">
                  <c:v>1.5162525879917217</c:v>
                </c:pt>
                <c:pt idx="152">
                  <c:v>1.526293995859213</c:v>
                </c:pt>
                <c:pt idx="153">
                  <c:v>1.5363354037267107</c:v>
                </c:pt>
                <c:pt idx="154">
                  <c:v>1.5463768115942027</c:v>
                </c:pt>
                <c:pt idx="155">
                  <c:v>1.556418219461698</c:v>
                </c:pt>
                <c:pt idx="156">
                  <c:v>1.5664596273291918</c:v>
                </c:pt>
                <c:pt idx="157">
                  <c:v>1.5765010351966871</c:v>
                </c:pt>
                <c:pt idx="158">
                  <c:v>1.5865424430641819</c:v>
                </c:pt>
                <c:pt idx="159">
                  <c:v>1.5965838509316781</c:v>
                </c:pt>
                <c:pt idx="160">
                  <c:v>1.6066252587991694</c:v>
                </c:pt>
                <c:pt idx="161">
                  <c:v>1.6166666666666665</c:v>
                </c:pt>
                <c:pt idx="162">
                  <c:v>1.6267080745341611</c:v>
                </c:pt>
                <c:pt idx="163">
                  <c:v>1.6367494824016562</c:v>
                </c:pt>
                <c:pt idx="164">
                  <c:v>1.6467908902691488</c:v>
                </c:pt>
                <c:pt idx="165">
                  <c:v>1.6568322981366457</c:v>
                </c:pt>
                <c:pt idx="166">
                  <c:v>1.6668737060041399</c:v>
                </c:pt>
                <c:pt idx="167">
                  <c:v>1.6769151138716383</c:v>
                </c:pt>
                <c:pt idx="168">
                  <c:v>1.6869565217391327</c:v>
                </c:pt>
                <c:pt idx="169">
                  <c:v>1.6969979296066293</c:v>
                </c:pt>
                <c:pt idx="170">
                  <c:v>1.7070393374741157</c:v>
                </c:pt>
                <c:pt idx="171">
                  <c:v>1.7170807453416148</c:v>
                </c:pt>
                <c:pt idx="172">
                  <c:v>1.7271221532091072</c:v>
                </c:pt>
                <c:pt idx="173">
                  <c:v>1.7371635610766045</c:v>
                </c:pt>
                <c:pt idx="174">
                  <c:v>1.7472049689440992</c:v>
                </c:pt>
                <c:pt idx="175">
                  <c:v>1.757246376811594</c:v>
                </c:pt>
                <c:pt idx="176">
                  <c:v>1.7672877846790889</c:v>
                </c:pt>
                <c:pt idx="177">
                  <c:v>1.7773291925465815</c:v>
                </c:pt>
                <c:pt idx="178">
                  <c:v>1.7873706004140761</c:v>
                </c:pt>
                <c:pt idx="179">
                  <c:v>1.7974120082815741</c:v>
                </c:pt>
                <c:pt idx="180">
                  <c:v>1.8074534161490678</c:v>
                </c:pt>
                <c:pt idx="181">
                  <c:v>1.8174948240165629</c:v>
                </c:pt>
                <c:pt idx="182">
                  <c:v>1.8275362318840578</c:v>
                </c:pt>
                <c:pt idx="183">
                  <c:v>1.8375776397515544</c:v>
                </c:pt>
                <c:pt idx="184">
                  <c:v>1.8476190476190455</c:v>
                </c:pt>
                <c:pt idx="185">
                  <c:v>1.8576604554865419</c:v>
                </c:pt>
                <c:pt idx="186">
                  <c:v>1.8677018633540372</c:v>
                </c:pt>
                <c:pt idx="187">
                  <c:v>1.8777432712215321</c:v>
                </c:pt>
                <c:pt idx="188">
                  <c:v>1.8877846790890258</c:v>
                </c:pt>
                <c:pt idx="189">
                  <c:v>1.897826086956522</c:v>
                </c:pt>
                <c:pt idx="190">
                  <c:v>1.9078674948240162</c:v>
                </c:pt>
                <c:pt idx="191">
                  <c:v>1.917908902691513</c:v>
                </c:pt>
                <c:pt idx="192">
                  <c:v>1.9279503105590059</c:v>
                </c:pt>
                <c:pt idx="193">
                  <c:v>1.9379917184265008</c:v>
                </c:pt>
                <c:pt idx="194">
                  <c:v>1.9480331262939983</c:v>
                </c:pt>
                <c:pt idx="195">
                  <c:v>1.9580745341614929</c:v>
                </c:pt>
                <c:pt idx="196">
                  <c:v>1.9681159420289873</c:v>
                </c:pt>
                <c:pt idx="197">
                  <c:v>1.9781573498964842</c:v>
                </c:pt>
                <c:pt idx="198">
                  <c:v>1.9881987577639748</c:v>
                </c:pt>
                <c:pt idx="199">
                  <c:v>1.9982401656314734</c:v>
                </c:pt>
                <c:pt idx="200">
                  <c:v>2.0082815734989645</c:v>
                </c:pt>
                <c:pt idx="201">
                  <c:v>2.0183229813664592</c:v>
                </c:pt>
                <c:pt idx="202">
                  <c:v>2.0283643892339542</c:v>
                </c:pt>
                <c:pt idx="203">
                  <c:v>2.0384057971014493</c:v>
                </c:pt>
                <c:pt idx="204">
                  <c:v>2.0484472049689435</c:v>
                </c:pt>
                <c:pt idx="205">
                  <c:v>2.0584886128364386</c:v>
                </c:pt>
                <c:pt idx="206">
                  <c:v>2.068530020703939</c:v>
                </c:pt>
                <c:pt idx="207">
                  <c:v>2.0785714285714292</c:v>
                </c:pt>
                <c:pt idx="208">
                  <c:v>2.0886128364389229</c:v>
                </c:pt>
                <c:pt idx="209">
                  <c:v>2.0986542443064202</c:v>
                </c:pt>
                <c:pt idx="210">
                  <c:v>2.1086956521739166</c:v>
                </c:pt>
                <c:pt idx="211">
                  <c:v>2.1187370600414139</c:v>
                </c:pt>
                <c:pt idx="212">
                  <c:v>2.1287784679089032</c:v>
                </c:pt>
                <c:pt idx="213">
                  <c:v>2.1388198757763992</c:v>
                </c:pt>
                <c:pt idx="214">
                  <c:v>2.1488612836438921</c:v>
                </c:pt>
                <c:pt idx="215">
                  <c:v>2.1589026915113871</c:v>
                </c:pt>
                <c:pt idx="216">
                  <c:v>2.1689440993788787</c:v>
                </c:pt>
                <c:pt idx="217">
                  <c:v>2.1789855072463813</c:v>
                </c:pt>
                <c:pt idx="218">
                  <c:v>2.1890269151138675</c:v>
                </c:pt>
                <c:pt idx="219">
                  <c:v>2.1990683229813661</c:v>
                </c:pt>
                <c:pt idx="220">
                  <c:v>2.2091097308488608</c:v>
                </c:pt>
                <c:pt idx="221">
                  <c:v>2.2191511387163603</c:v>
                </c:pt>
                <c:pt idx="222">
                  <c:v>2.2291925465838553</c:v>
                </c:pt>
                <c:pt idx="223">
                  <c:v>2.2392339544513451</c:v>
                </c:pt>
                <c:pt idx="224">
                  <c:v>2.2492753623188397</c:v>
                </c:pt>
                <c:pt idx="225">
                  <c:v>2.2593167701863419</c:v>
                </c:pt>
                <c:pt idx="226">
                  <c:v>2.2693581780538277</c:v>
                </c:pt>
                <c:pt idx="227">
                  <c:v>2.279399585921329</c:v>
                </c:pt>
                <c:pt idx="228">
                  <c:v>2.2894409937888147</c:v>
                </c:pt>
                <c:pt idx="229">
                  <c:v>2.2994824016563151</c:v>
                </c:pt>
                <c:pt idx="230">
                  <c:v>2.3095238095238053</c:v>
                </c:pt>
                <c:pt idx="231">
                  <c:v>2.3195652173913039</c:v>
                </c:pt>
                <c:pt idx="232">
                  <c:v>2.3296066252587924</c:v>
                </c:pt>
                <c:pt idx="233">
                  <c:v>2.3396480331262821</c:v>
                </c:pt>
                <c:pt idx="234">
                  <c:v>2.3496894409937839</c:v>
                </c:pt>
                <c:pt idx="235">
                  <c:v>2.3597308488612851</c:v>
                </c:pt>
                <c:pt idx="236">
                  <c:v>2.369772256728778</c:v>
                </c:pt>
                <c:pt idx="237">
                  <c:v>2.3798136645962686</c:v>
                </c:pt>
                <c:pt idx="238">
                  <c:v>2.3898550724637624</c:v>
                </c:pt>
                <c:pt idx="239">
                  <c:v>2.3998964803312566</c:v>
                </c:pt>
                <c:pt idx="240">
                  <c:v>2.4099378881987592</c:v>
                </c:pt>
                <c:pt idx="241">
                  <c:v>2.4199792960662525</c:v>
                </c:pt>
                <c:pt idx="242">
                  <c:v>2.4300207039337467</c:v>
                </c:pt>
                <c:pt idx="243">
                  <c:v>2.4400621118012387</c:v>
                </c:pt>
                <c:pt idx="244">
                  <c:v>2.4501035196687369</c:v>
                </c:pt>
                <c:pt idx="245">
                  <c:v>2.4601449275362319</c:v>
                </c:pt>
                <c:pt idx="246">
                  <c:v>2.4701863354037217</c:v>
                </c:pt>
                <c:pt idx="247">
                  <c:v>2.4802277432712212</c:v>
                </c:pt>
                <c:pt idx="248">
                  <c:v>2.4902691511387163</c:v>
                </c:pt>
                <c:pt idx="249">
                  <c:v>2.5003105590062149</c:v>
                </c:pt>
                <c:pt idx="250">
                  <c:v>2.5103519668737047</c:v>
                </c:pt>
                <c:pt idx="251">
                  <c:v>2.5203933747412006</c:v>
                </c:pt>
                <c:pt idx="252">
                  <c:v>2.5304347826086993</c:v>
                </c:pt>
                <c:pt idx="253">
                  <c:v>2.5404761904761877</c:v>
                </c:pt>
                <c:pt idx="254">
                  <c:v>2.550517598343685</c:v>
                </c:pt>
                <c:pt idx="255">
                  <c:v>2.56055900621118</c:v>
                </c:pt>
                <c:pt idx="256">
                  <c:v>2.5706004140786693</c:v>
                </c:pt>
                <c:pt idx="257">
                  <c:v>2.6308488612836389</c:v>
                </c:pt>
                <c:pt idx="258">
                  <c:v>2.6408902691511402</c:v>
                </c:pt>
                <c:pt idx="259">
                  <c:v>2.6509316770186371</c:v>
                </c:pt>
                <c:pt idx="260">
                  <c:v>2.6810559006211179</c:v>
                </c:pt>
                <c:pt idx="261">
                  <c:v>2.6910973084886152</c:v>
                </c:pt>
                <c:pt idx="262">
                  <c:v>2.7011387163561116</c:v>
                </c:pt>
                <c:pt idx="263">
                  <c:v>2.7111801242235987</c:v>
                </c:pt>
                <c:pt idx="264">
                  <c:v>2.7212215320911017</c:v>
                </c:pt>
                <c:pt idx="265">
                  <c:v>2.7312629399585835</c:v>
                </c:pt>
                <c:pt idx="266">
                  <c:v>2.741304347826095</c:v>
                </c:pt>
                <c:pt idx="267">
                  <c:v>2.7513457556935808</c:v>
                </c:pt>
                <c:pt idx="268">
                  <c:v>2.7613871635610807</c:v>
                </c:pt>
                <c:pt idx="269">
                  <c:v>2.7714285714285709</c:v>
                </c:pt>
                <c:pt idx="270">
                  <c:v>2.781469979296066</c:v>
                </c:pt>
                <c:pt idx="271">
                  <c:v>2.7915113871635606</c:v>
                </c:pt>
                <c:pt idx="272">
                  <c:v>2.8015527950310553</c:v>
                </c:pt>
                <c:pt idx="273">
                  <c:v>2.8115942028985512</c:v>
                </c:pt>
                <c:pt idx="274">
                  <c:v>2.8216356107660427</c:v>
                </c:pt>
                <c:pt idx="275">
                  <c:v>2.8316770186335387</c:v>
                </c:pt>
                <c:pt idx="276">
                  <c:v>2.8417184265010347</c:v>
                </c:pt>
                <c:pt idx="277">
                  <c:v>2.8517598343685222</c:v>
                </c:pt>
                <c:pt idx="278">
                  <c:v>2.8618012422360284</c:v>
                </c:pt>
                <c:pt idx="279">
                  <c:v>2.8718426501035128</c:v>
                </c:pt>
                <c:pt idx="280">
                  <c:v>2.881884057971019</c:v>
                </c:pt>
                <c:pt idx="281">
                  <c:v>2.8919254658385043</c:v>
                </c:pt>
                <c:pt idx="282">
                  <c:v>2.9019668737060038</c:v>
                </c:pt>
                <c:pt idx="283">
                  <c:v>2.9120082815734967</c:v>
                </c:pt>
                <c:pt idx="284">
                  <c:v>2.9220496894409886</c:v>
                </c:pt>
                <c:pt idx="285">
                  <c:v>2.9320910973084877</c:v>
                </c:pt>
                <c:pt idx="286">
                  <c:v>2.9421325051759832</c:v>
                </c:pt>
                <c:pt idx="287">
                  <c:v>2.9521739130434734</c:v>
                </c:pt>
                <c:pt idx="288">
                  <c:v>2.9622153209109725</c:v>
                </c:pt>
                <c:pt idx="289">
                  <c:v>2.9722567287784667</c:v>
                </c:pt>
                <c:pt idx="290">
                  <c:v>2.9822981366459627</c:v>
                </c:pt>
                <c:pt idx="291">
                  <c:v>2.9923395445134582</c:v>
                </c:pt>
                <c:pt idx="292">
                  <c:v>3.0023809523809573</c:v>
                </c:pt>
                <c:pt idx="293">
                  <c:v>3.0124223602484426</c:v>
                </c:pt>
                <c:pt idx="294">
                  <c:v>3.0224637681159416</c:v>
                </c:pt>
                <c:pt idx="295">
                  <c:v>3.0325051759834363</c:v>
                </c:pt>
                <c:pt idx="296">
                  <c:v>3.0425465838509314</c:v>
                </c:pt>
                <c:pt idx="297">
                  <c:v>3.052587991718426</c:v>
                </c:pt>
                <c:pt idx="298">
                  <c:v>3.0626293995859197</c:v>
                </c:pt>
                <c:pt idx="299">
                  <c:v>3.0726708074534157</c:v>
                </c:pt>
                <c:pt idx="300">
                  <c:v>3.0827122153209112</c:v>
                </c:pt>
                <c:pt idx="301">
                  <c:v>3.0927536231883983</c:v>
                </c:pt>
                <c:pt idx="302">
                  <c:v>3.1027950310559</c:v>
                </c:pt>
                <c:pt idx="303">
                  <c:v>3.1128364389233947</c:v>
                </c:pt>
                <c:pt idx="304">
                  <c:v>3.1228778467908898</c:v>
                </c:pt>
                <c:pt idx="305">
                  <c:v>3.1329192546583848</c:v>
                </c:pt>
                <c:pt idx="306">
                  <c:v>3.1429606625258795</c:v>
                </c:pt>
                <c:pt idx="307">
                  <c:v>3.1530020703933741</c:v>
                </c:pt>
                <c:pt idx="308">
                  <c:v>3.1630434782608687</c:v>
                </c:pt>
                <c:pt idx="309">
                  <c:v>3.1730848861283651</c:v>
                </c:pt>
                <c:pt idx="310">
                  <c:v>3.1831262939958602</c:v>
                </c:pt>
                <c:pt idx="311">
                  <c:v>3.1931677018633611</c:v>
                </c:pt>
                <c:pt idx="312">
                  <c:v>3.2032091097308477</c:v>
                </c:pt>
                <c:pt idx="313">
                  <c:v>3.2132505175983441</c:v>
                </c:pt>
                <c:pt idx="314">
                  <c:v>3.2232919254658392</c:v>
                </c:pt>
                <c:pt idx="315">
                  <c:v>3.2333333333333352</c:v>
                </c:pt>
                <c:pt idx="316">
                  <c:v>3.2433747412008387</c:v>
                </c:pt>
                <c:pt idx="317">
                  <c:v>3.2534161490683222</c:v>
                </c:pt>
                <c:pt idx="318">
                  <c:v>3.2634575569358217</c:v>
                </c:pt>
                <c:pt idx="319">
                  <c:v>3.2734989648033141</c:v>
                </c:pt>
                <c:pt idx="320">
                  <c:v>3.2835403726708092</c:v>
                </c:pt>
                <c:pt idx="321">
                  <c:v>3.2935817805383087</c:v>
                </c:pt>
                <c:pt idx="322">
                  <c:v>3.3036231884057972</c:v>
                </c:pt>
                <c:pt idx="323">
                  <c:v>3.3136645962732865</c:v>
                </c:pt>
                <c:pt idx="324">
                  <c:v>3.3237060041407864</c:v>
                </c:pt>
                <c:pt idx="325">
                  <c:v>3.3337474120082762</c:v>
                </c:pt>
                <c:pt idx="326">
                  <c:v>3.3437888198757761</c:v>
                </c:pt>
                <c:pt idx="327">
                  <c:v>3.3538302277432708</c:v>
                </c:pt>
                <c:pt idx="328">
                  <c:v>3.3638716356107627</c:v>
                </c:pt>
                <c:pt idx="329">
                  <c:v>3.3739130434782587</c:v>
                </c:pt>
                <c:pt idx="330">
                  <c:v>3.3839544513457551</c:v>
                </c:pt>
                <c:pt idx="331">
                  <c:v>3.3939958592132462</c:v>
                </c:pt>
                <c:pt idx="332">
                  <c:v>3.4040372670807488</c:v>
                </c:pt>
                <c:pt idx="333">
                  <c:v>3.4140786749482324</c:v>
                </c:pt>
                <c:pt idx="334">
                  <c:v>3.4241200828157394</c:v>
                </c:pt>
                <c:pt idx="335">
                  <c:v>3.4341614906832247</c:v>
                </c:pt>
                <c:pt idx="336">
                  <c:v>3.4442028985507238</c:v>
                </c:pt>
                <c:pt idx="337">
                  <c:v>3.4542443064182167</c:v>
                </c:pt>
                <c:pt idx="338">
                  <c:v>3.464285714285714</c:v>
                </c:pt>
                <c:pt idx="339">
                  <c:v>3.4743271221532077</c:v>
                </c:pt>
                <c:pt idx="340">
                  <c:v>3.4843685300207028</c:v>
                </c:pt>
                <c:pt idx="341">
                  <c:v>3.4944099378881939</c:v>
                </c:pt>
                <c:pt idx="342">
                  <c:v>3.5044513457556952</c:v>
                </c:pt>
                <c:pt idx="343">
                  <c:v>3.5144927536231867</c:v>
                </c:pt>
                <c:pt idx="344">
                  <c:v>3.5245341614906875</c:v>
                </c:pt>
                <c:pt idx="345">
                  <c:v>3.5345755693581777</c:v>
                </c:pt>
                <c:pt idx="346">
                  <c:v>3.5446169772256741</c:v>
                </c:pt>
                <c:pt idx="347">
                  <c:v>3.5546583850931581</c:v>
                </c:pt>
                <c:pt idx="348">
                  <c:v>3.5646997929606652</c:v>
                </c:pt>
                <c:pt idx="349">
                  <c:v>3.5747412008281572</c:v>
                </c:pt>
                <c:pt idx="350">
                  <c:v>3.5847826086956562</c:v>
                </c:pt>
                <c:pt idx="351">
                  <c:v>3.5948240165631464</c:v>
                </c:pt>
                <c:pt idx="352">
                  <c:v>3.6048654244306366</c:v>
                </c:pt>
                <c:pt idx="353">
                  <c:v>3.6149068322981361</c:v>
                </c:pt>
                <c:pt idx="354">
                  <c:v>3.6249482401656312</c:v>
                </c:pt>
                <c:pt idx="355">
                  <c:v>3.6349896480331259</c:v>
                </c:pt>
                <c:pt idx="356">
                  <c:v>3.6450310559006249</c:v>
                </c:pt>
                <c:pt idx="357">
                  <c:v>3.6550724637681102</c:v>
                </c:pt>
                <c:pt idx="358">
                  <c:v>3.6651138716356155</c:v>
                </c:pt>
                <c:pt idx="359">
                  <c:v>3.6751552795031008</c:v>
                </c:pt>
                <c:pt idx="360">
                  <c:v>3.6851966873706012</c:v>
                </c:pt>
                <c:pt idx="361">
                  <c:v>3.6952380952380937</c:v>
                </c:pt>
                <c:pt idx="362">
                  <c:v>3.7052795031055887</c:v>
                </c:pt>
                <c:pt idx="363">
                  <c:v>3.7153209109730843</c:v>
                </c:pt>
                <c:pt idx="364">
                  <c:v>3.7253623188405802</c:v>
                </c:pt>
                <c:pt idx="365">
                  <c:v>3.7354037267080744</c:v>
                </c:pt>
                <c:pt idx="366">
                  <c:v>3.7454451345755628</c:v>
                </c:pt>
                <c:pt idx="367">
                  <c:v>3.7554865424430641</c:v>
                </c:pt>
                <c:pt idx="368">
                  <c:v>3.7655279503105636</c:v>
                </c:pt>
                <c:pt idx="369">
                  <c:v>3.7755693581780552</c:v>
                </c:pt>
                <c:pt idx="370">
                  <c:v>3.7856107660455529</c:v>
                </c:pt>
                <c:pt idx="371">
                  <c:v>3.7956521739130364</c:v>
                </c:pt>
                <c:pt idx="372">
                  <c:v>3.8056935817805382</c:v>
                </c:pt>
                <c:pt idx="373">
                  <c:v>3.8157349896480324</c:v>
                </c:pt>
                <c:pt idx="374">
                  <c:v>3.8257763975155274</c:v>
                </c:pt>
                <c:pt idx="375">
                  <c:v>3.8358178053830176</c:v>
                </c:pt>
                <c:pt idx="376">
                  <c:v>3.8458592132505167</c:v>
                </c:pt>
                <c:pt idx="377">
                  <c:v>3.8559006211180069</c:v>
                </c:pt>
                <c:pt idx="378">
                  <c:v>3.8659420289855069</c:v>
                </c:pt>
                <c:pt idx="379">
                  <c:v>3.8759834368529997</c:v>
                </c:pt>
                <c:pt idx="380">
                  <c:v>3.8860248447204992</c:v>
                </c:pt>
                <c:pt idx="381">
                  <c:v>3.8960662525879912</c:v>
                </c:pt>
                <c:pt idx="382">
                  <c:v>3.9061076604554859</c:v>
                </c:pt>
                <c:pt idx="383">
                  <c:v>3.9161490683229809</c:v>
                </c:pt>
                <c:pt idx="384">
                  <c:v>3.9261904761904782</c:v>
                </c:pt>
                <c:pt idx="385">
                  <c:v>3.9362318840579702</c:v>
                </c:pt>
                <c:pt idx="386">
                  <c:v>3.9462732919254653</c:v>
                </c:pt>
                <c:pt idx="387">
                  <c:v>3.9563146997929604</c:v>
                </c:pt>
                <c:pt idx="388">
                  <c:v>3.9663561076604545</c:v>
                </c:pt>
                <c:pt idx="389">
                  <c:v>3.9763975155279496</c:v>
                </c:pt>
                <c:pt idx="390">
                  <c:v>3.9864389233954398</c:v>
                </c:pt>
                <c:pt idx="391">
                  <c:v>3.9964803312629398</c:v>
                </c:pt>
                <c:pt idx="392">
                  <c:v>4.0065217391304344</c:v>
                </c:pt>
                <c:pt idx="393">
                  <c:v>4.016563146997929</c:v>
                </c:pt>
              </c:numCache>
            </c:numRef>
          </c:xVal>
          <c:yVal>
            <c:numRef>
              <c:f>'WAG followed by C12 and CO2 co-'!$M$4:$M$397</c:f>
              <c:numCache>
                <c:formatCode>General</c:formatCode>
                <c:ptCount val="394"/>
                <c:pt idx="0">
                  <c:v>0</c:v>
                </c:pt>
                <c:pt idx="1">
                  <c:v>0</c:v>
                </c:pt>
                <c:pt idx="2">
                  <c:v>0</c:v>
                </c:pt>
                <c:pt idx="3">
                  <c:v>0</c:v>
                </c:pt>
                <c:pt idx="4">
                  <c:v>0</c:v>
                </c:pt>
                <c:pt idx="5">
                  <c:v>0</c:v>
                </c:pt>
                <c:pt idx="6">
                  <c:v>0</c:v>
                </c:pt>
                <c:pt idx="7">
                  <c:v>0</c:v>
                </c:pt>
                <c:pt idx="8">
                  <c:v>0</c:v>
                </c:pt>
                <c:pt idx="9">
                  <c:v>0</c:v>
                </c:pt>
                <c:pt idx="10">
                  <c:v>0.38345014215541212</c:v>
                </c:pt>
                <c:pt idx="11">
                  <c:v>0.98200646161751259</c:v>
                </c:pt>
                <c:pt idx="12">
                  <c:v>1.2204937451531914</c:v>
                </c:pt>
                <c:pt idx="13">
                  <c:v>1.3748090462645139</c:v>
                </c:pt>
                <c:pt idx="14">
                  <c:v>1.3841614887561124</c:v>
                </c:pt>
                <c:pt idx="15">
                  <c:v>1.4215712587224849</c:v>
                </c:pt>
                <c:pt idx="16">
                  <c:v>1.4917145774094536</c:v>
                </c:pt>
                <c:pt idx="17">
                  <c:v>1.6179725510459906</c:v>
                </c:pt>
                <c:pt idx="18">
                  <c:v>1.7302018609451388</c:v>
                </c:pt>
                <c:pt idx="19">
                  <c:v>2.0014226932014023</c:v>
                </c:pt>
                <c:pt idx="20">
                  <c:v>2.2025002067707002</c:v>
                </c:pt>
                <c:pt idx="21">
                  <c:v>1.9078982682854488</c:v>
                </c:pt>
                <c:pt idx="22">
                  <c:v>1.879840940810664</c:v>
                </c:pt>
                <c:pt idx="23">
                  <c:v>1.8237262858610872</c:v>
                </c:pt>
                <c:pt idx="24">
                  <c:v>1.5525054536048264</c:v>
                </c:pt>
                <c:pt idx="25">
                  <c:v>0.72013807185283918</c:v>
                </c:pt>
                <c:pt idx="26">
                  <c:v>1.4823621349178608</c:v>
                </c:pt>
                <c:pt idx="27">
                  <c:v>1.7956689583863026</c:v>
                </c:pt>
                <c:pt idx="28">
                  <c:v>1.6974683122245544</c:v>
                </c:pt>
                <c:pt idx="29">
                  <c:v>1.7068207547161458</c:v>
                </c:pt>
                <c:pt idx="30">
                  <c:v>1.6273249935375869</c:v>
                </c:pt>
                <c:pt idx="31">
                  <c:v>1.7535829671741219</c:v>
                </c:pt>
                <c:pt idx="32">
                  <c:v>1.6787634272413601</c:v>
                </c:pt>
                <c:pt idx="33">
                  <c:v>1.9172507107770411</c:v>
                </c:pt>
                <c:pt idx="34">
                  <c:v>2.0715660118883688</c:v>
                </c:pt>
                <c:pt idx="35">
                  <c:v>1.9546604807434265</c:v>
                </c:pt>
                <c:pt idx="36">
                  <c:v>2.0201275781845989</c:v>
                </c:pt>
                <c:pt idx="37">
                  <c:v>1.8096976221236958</c:v>
                </c:pt>
                <c:pt idx="38">
                  <c:v>1.9686891444808234</c:v>
                </c:pt>
                <c:pt idx="39">
                  <c:v>2.0014226932014023</c:v>
                </c:pt>
                <c:pt idx="40">
                  <c:v>2.0014226932014023</c:v>
                </c:pt>
                <c:pt idx="41">
                  <c:v>2.0528611269051686</c:v>
                </c:pt>
                <c:pt idx="42">
                  <c:v>2.1697666580501203</c:v>
                </c:pt>
                <c:pt idx="43">
                  <c:v>2.4409874903063802</c:v>
                </c:pt>
                <c:pt idx="44">
                  <c:v>2.4830734815185593</c:v>
                </c:pt>
                <c:pt idx="45">
                  <c:v>2.3334344016530348</c:v>
                </c:pt>
                <c:pt idx="46">
                  <c:v>2.4222826053231841</c:v>
                </c:pt>
                <c:pt idx="47">
                  <c:v>2.5111308089933506</c:v>
                </c:pt>
                <c:pt idx="48">
                  <c:v>2.6607698888588742</c:v>
                </c:pt>
                <c:pt idx="49">
                  <c:v>2.8618474024281624</c:v>
                </c:pt>
                <c:pt idx="50">
                  <c:v>2.1323568880837387</c:v>
                </c:pt>
                <c:pt idx="51">
                  <c:v>0.52841300077514053</c:v>
                </c:pt>
                <c:pt idx="52">
                  <c:v>1.3607803825271199</c:v>
                </c:pt>
                <c:pt idx="53">
                  <c:v>2.642065003875679</c:v>
                </c:pt>
                <c:pt idx="54">
                  <c:v>3.0629249159974776</c:v>
                </c:pt>
                <c:pt idx="55">
                  <c:v>3.4791086068734578</c:v>
                </c:pt>
                <c:pt idx="56">
                  <c:v>4.2880948823964475</c:v>
                </c:pt>
                <c:pt idx="57">
                  <c:v>4.4657912897367664</c:v>
                </c:pt>
                <c:pt idx="58">
                  <c:v>4.5826968208817087</c:v>
                </c:pt>
                <c:pt idx="59">
                  <c:v>4.2460088911842888</c:v>
                </c:pt>
                <c:pt idx="60">
                  <c:v>4.6762212457976702</c:v>
                </c:pt>
                <c:pt idx="61">
                  <c:v>5.485207521320663</c:v>
                </c:pt>
                <c:pt idx="62">
                  <c:v>5.3028348927345466</c:v>
                </c:pt>
                <c:pt idx="63">
                  <c:v>5.9762107521294112</c:v>
                </c:pt>
                <c:pt idx="64">
                  <c:v>6.5887957353289064</c:v>
                </c:pt>
                <c:pt idx="65">
                  <c:v>6.7851970276524058</c:v>
                </c:pt>
                <c:pt idx="66">
                  <c:v>6.2100218144192976</c:v>
                </c:pt>
                <c:pt idx="67">
                  <c:v>5.6395228224319816</c:v>
                </c:pt>
                <c:pt idx="68">
                  <c:v>5.5600270612534155</c:v>
                </c:pt>
                <c:pt idx="69">
                  <c:v>4.9848518480203055</c:v>
                </c:pt>
                <c:pt idx="70">
                  <c:v>4.8679463168753507</c:v>
                </c:pt>
                <c:pt idx="71">
                  <c:v>4.6808974670434615</c:v>
                </c:pt>
                <c:pt idx="72">
                  <c:v>4.6341352545854688</c:v>
                </c:pt>
                <c:pt idx="73">
                  <c:v>4.2132753424636924</c:v>
                </c:pt>
                <c:pt idx="74">
                  <c:v>4.3488857585918215</c:v>
                </c:pt>
                <c:pt idx="75">
                  <c:v>2.3427868441446331</c:v>
                </c:pt>
                <c:pt idx="76">
                  <c:v>1.0100637890922997</c:v>
                </c:pt>
                <c:pt idx="77">
                  <c:v>2.978752933573102</c:v>
                </c:pt>
                <c:pt idx="78">
                  <c:v>3.0909822434722591</c:v>
                </c:pt>
                <c:pt idx="79">
                  <c:v>3.0722773584890621</c:v>
                </c:pt>
                <c:pt idx="80">
                  <c:v>2.9740767123273213</c:v>
                </c:pt>
                <c:pt idx="81">
                  <c:v>2.9039333936403486</c:v>
                </c:pt>
                <c:pt idx="82">
                  <c:v>2.8665236236739675</c:v>
                </c:pt>
                <c:pt idx="83">
                  <c:v>2.7168845438084461</c:v>
                </c:pt>
                <c:pt idx="84">
                  <c:v>2.7776754200038103</c:v>
                </c:pt>
                <c:pt idx="85">
                  <c:v>2.782351641249615</c:v>
                </c:pt>
                <c:pt idx="86">
                  <c:v>2.8478187386907745</c:v>
                </c:pt>
                <c:pt idx="87">
                  <c:v>2.6467412251214792</c:v>
                </c:pt>
                <c:pt idx="88">
                  <c:v>2.744941871283225</c:v>
                </c:pt>
                <c:pt idx="89">
                  <c:v>2.9273144998693406</c:v>
                </c:pt>
                <c:pt idx="90">
                  <c:v>3.0676011372432668</c:v>
                </c:pt>
                <c:pt idx="91">
                  <c:v>3.7830629878503164</c:v>
                </c:pt>
                <c:pt idx="92">
                  <c:v>4.3629144223291982</c:v>
                </c:pt>
                <c:pt idx="93">
                  <c:v>4.7183072370098396</c:v>
                </c:pt>
                <c:pt idx="94">
                  <c:v>4.9614707417913184</c:v>
                </c:pt>
                <c:pt idx="95">
                  <c:v>5.1859293615896043</c:v>
                </c:pt>
                <c:pt idx="96">
                  <c:v>5.3589495476841211</c:v>
                </c:pt>
                <c:pt idx="97">
                  <c:v>5.4384453088626881</c:v>
                </c:pt>
                <c:pt idx="98">
                  <c:v>5.5413221762702314</c:v>
                </c:pt>
                <c:pt idx="99">
                  <c:v>6.0790876195369608</c:v>
                </c:pt>
                <c:pt idx="100">
                  <c:v>6.5420335228709297</c:v>
                </c:pt>
                <c:pt idx="101">
                  <c:v>9.3524424915959886E-2</c:v>
                </c:pt>
                <c:pt idx="102">
                  <c:v>1.6600585422581728</c:v>
                </c:pt>
                <c:pt idx="103">
                  <c:v>2.1837953217875157</c:v>
                </c:pt>
                <c:pt idx="104">
                  <c:v>5.1625482553606155</c:v>
                </c:pt>
                <c:pt idx="105">
                  <c:v>6.1632596019613297</c:v>
                </c:pt>
                <c:pt idx="106">
                  <c:v>6.4438328767091759</c:v>
                </c:pt>
                <c:pt idx="107">
                  <c:v>6.8974263375515443</c:v>
                </c:pt>
                <c:pt idx="108">
                  <c:v>7.1686471698078185</c:v>
                </c:pt>
                <c:pt idx="109">
                  <c:v>6.4438328767091759</c:v>
                </c:pt>
                <c:pt idx="110">
                  <c:v>6.6075006203120852</c:v>
                </c:pt>
                <c:pt idx="111">
                  <c:v>5.031614060478284</c:v>
                </c:pt>
                <c:pt idx="112">
                  <c:v>2.8618474024281624</c:v>
                </c:pt>
                <c:pt idx="113">
                  <c:v>3.3154408632705401</c:v>
                </c:pt>
                <c:pt idx="114">
                  <c:v>3.5445757043146302</c:v>
                </c:pt>
                <c:pt idx="115">
                  <c:v>3.0301913672768852</c:v>
                </c:pt>
                <c:pt idx="116">
                  <c:v>3.6474525717221802</c:v>
                </c:pt>
                <c:pt idx="117">
                  <c:v>3.6427763504763808</c:v>
                </c:pt>
                <c:pt idx="118">
                  <c:v>3.806444094079287</c:v>
                </c:pt>
                <c:pt idx="119">
                  <c:v>4.1992466787262881</c:v>
                </c:pt>
                <c:pt idx="120">
                  <c:v>6.4064231067428077</c:v>
                </c:pt>
                <c:pt idx="121">
                  <c:v>5.1344909278858255</c:v>
                </c:pt>
                <c:pt idx="122">
                  <c:v>7.9355474541186428</c:v>
                </c:pt>
                <c:pt idx="123">
                  <c:v>8.5995708710219141</c:v>
                </c:pt>
                <c:pt idx="124">
                  <c:v>7.3510197983939314</c:v>
                </c:pt>
                <c:pt idx="125">
                  <c:v>5.4010355388962932</c:v>
                </c:pt>
                <c:pt idx="126">
                  <c:v>3.8578825277830737</c:v>
                </c:pt>
                <c:pt idx="127">
                  <c:v>5.0690238304446771</c:v>
                </c:pt>
                <c:pt idx="128">
                  <c:v>4.9661469630371187</c:v>
                </c:pt>
                <c:pt idx="129">
                  <c:v>4.737012121993037</c:v>
                </c:pt>
                <c:pt idx="130">
                  <c:v>4.3909717498040015</c:v>
                </c:pt>
                <c:pt idx="131">
                  <c:v>4.2132753424636924</c:v>
                </c:pt>
                <c:pt idx="132">
                  <c:v>4.1150746963019342</c:v>
                </c:pt>
                <c:pt idx="133">
                  <c:v>4.0729887050897631</c:v>
                </c:pt>
                <c:pt idx="134">
                  <c:v>4.1244271387935365</c:v>
                </c:pt>
                <c:pt idx="135">
                  <c:v>3.8345014215540787</c:v>
                </c:pt>
                <c:pt idx="136">
                  <c:v>3.7550056603755237</c:v>
                </c:pt>
                <c:pt idx="137">
                  <c:v>3.4604037218902688</c:v>
                </c:pt>
                <c:pt idx="138">
                  <c:v>4.3675906435750047</c:v>
                </c:pt>
                <c:pt idx="139">
                  <c:v>5.1438433703774296</c:v>
                </c:pt>
                <c:pt idx="140">
                  <c:v>5.424416645125274</c:v>
                </c:pt>
                <c:pt idx="141">
                  <c:v>5.485207521320663</c:v>
                </c:pt>
                <c:pt idx="142">
                  <c:v>5.1111098216568385</c:v>
                </c:pt>
                <c:pt idx="143">
                  <c:v>6.0650589557995671</c:v>
                </c:pt>
                <c:pt idx="144">
                  <c:v>6.7898732488982017</c:v>
                </c:pt>
                <c:pt idx="145">
                  <c:v>6.5700908503457081</c:v>
                </c:pt>
                <c:pt idx="146">
                  <c:v>6.7150537089654385</c:v>
                </c:pt>
                <c:pt idx="147">
                  <c:v>7.2715240372153565</c:v>
                </c:pt>
                <c:pt idx="148">
                  <c:v>7.3042575859359475</c:v>
                </c:pt>
                <c:pt idx="149">
                  <c:v>7.3276386921649328</c:v>
                </c:pt>
                <c:pt idx="150">
                  <c:v>7.4632491082930814</c:v>
                </c:pt>
                <c:pt idx="151">
                  <c:v>24.512751770471329</c:v>
                </c:pt>
                <c:pt idx="152">
                  <c:v>14.388732773319402</c:v>
                </c:pt>
                <c:pt idx="153">
                  <c:v>10.788042414055202</c:v>
                </c:pt>
                <c:pt idx="154">
                  <c:v>6.9769220987301255</c:v>
                </c:pt>
                <c:pt idx="155">
                  <c:v>8.8894965882613821</c:v>
                </c:pt>
                <c:pt idx="156">
                  <c:v>10.25962941328007</c:v>
                </c:pt>
                <c:pt idx="157">
                  <c:v>11.3912749547631</c:v>
                </c:pt>
                <c:pt idx="158">
                  <c:v>12.247023442744041</c:v>
                </c:pt>
                <c:pt idx="159">
                  <c:v>12.158175239073922</c:v>
                </c:pt>
                <c:pt idx="160">
                  <c:v>10.194162315838897</c:v>
                </c:pt>
                <c:pt idx="161">
                  <c:v>9.0297832256352848</c:v>
                </c:pt>
                <c:pt idx="162">
                  <c:v>7.6970601705829456</c:v>
                </c:pt>
                <c:pt idx="163">
                  <c:v>7.7251174980577355</c:v>
                </c:pt>
                <c:pt idx="164">
                  <c:v>7.2528191522321714</c:v>
                </c:pt>
                <c:pt idx="165">
                  <c:v>7.1686471698078185</c:v>
                </c:pt>
                <c:pt idx="166">
                  <c:v>6.7057012664738487</c:v>
                </c:pt>
                <c:pt idx="167">
                  <c:v>5.9621820883920176</c:v>
                </c:pt>
                <c:pt idx="168">
                  <c:v>5.8920387697050396</c:v>
                </c:pt>
                <c:pt idx="169">
                  <c:v>5.7751332385601151</c:v>
                </c:pt>
                <c:pt idx="170">
                  <c:v>4.9287371930707424</c:v>
                </c:pt>
                <c:pt idx="171">
                  <c:v>5.6395228224319816</c:v>
                </c:pt>
                <c:pt idx="172">
                  <c:v>6.0697351770453531</c:v>
                </c:pt>
                <c:pt idx="173">
                  <c:v>6.3736895580222166</c:v>
                </c:pt>
                <c:pt idx="174">
                  <c:v>5.8920387697050396</c:v>
                </c:pt>
                <c:pt idx="175">
                  <c:v>5.1111098216568385</c:v>
                </c:pt>
                <c:pt idx="176">
                  <c:v>4.6341352545854688</c:v>
                </c:pt>
                <c:pt idx="177">
                  <c:v>4.7323359007472305</c:v>
                </c:pt>
                <c:pt idx="178">
                  <c:v>4.8118316619257815</c:v>
                </c:pt>
                <c:pt idx="179">
                  <c:v>4.3161522098712375</c:v>
                </c:pt>
                <c:pt idx="180">
                  <c:v>4.3021235461338465</c:v>
                </c:pt>
                <c:pt idx="181">
                  <c:v>4.484496174719963</c:v>
                </c:pt>
                <c:pt idx="182">
                  <c:v>4.1244271387935365</c:v>
                </c:pt>
                <c:pt idx="183">
                  <c:v>4.2600375549216754</c:v>
                </c:pt>
                <c:pt idx="184">
                  <c:v>4.2834186611506571</c:v>
                </c:pt>
                <c:pt idx="185">
                  <c:v>4.2787424399048799</c:v>
                </c:pt>
                <c:pt idx="186">
                  <c:v>4.3535619798376253</c:v>
                </c:pt>
                <c:pt idx="187">
                  <c:v>4.7229834582556345</c:v>
                </c:pt>
                <c:pt idx="188">
                  <c:v>5.2233391315559885</c:v>
                </c:pt>
                <c:pt idx="189">
                  <c:v>6.2053455931734938</c:v>
                </c:pt>
                <c:pt idx="190">
                  <c:v>7.6128881881585855</c:v>
                </c:pt>
                <c:pt idx="191">
                  <c:v>7.7391461617951407</c:v>
                </c:pt>
                <c:pt idx="192">
                  <c:v>7.7297937193035438</c:v>
                </c:pt>
                <c:pt idx="193">
                  <c:v>7.9589285603476156</c:v>
                </c:pt>
                <c:pt idx="194">
                  <c:v>8.1179200827047389</c:v>
                </c:pt>
                <c:pt idx="195">
                  <c:v>8.4078457999441927</c:v>
                </c:pt>
                <c:pt idx="196">
                  <c:v>9.3197089428747386</c:v>
                </c:pt>
                <c:pt idx="197">
                  <c:v>10.568260015502709</c:v>
                </c:pt>
                <c:pt idx="198">
                  <c:v>11.265016981126564</c:v>
                </c:pt>
                <c:pt idx="199">
                  <c:v>11.718610441968933</c:v>
                </c:pt>
                <c:pt idx="200">
                  <c:v>11.040558361328277</c:v>
                </c:pt>
                <c:pt idx="201">
                  <c:v>0.33668792969743688</c:v>
                </c:pt>
                <c:pt idx="202">
                  <c:v>3.6193952442474</c:v>
                </c:pt>
                <c:pt idx="203">
                  <c:v>7.2902289221985574</c:v>
                </c:pt>
                <c:pt idx="204">
                  <c:v>8.3096451537824567</c:v>
                </c:pt>
                <c:pt idx="205">
                  <c:v>7.6035357456669868</c:v>
                </c:pt>
                <c:pt idx="206">
                  <c:v>10.021142129744387</c:v>
                </c:pt>
                <c:pt idx="207">
                  <c:v>9.3804998190701312</c:v>
                </c:pt>
                <c:pt idx="208">
                  <c:v>8.824029490820168</c:v>
                </c:pt>
                <c:pt idx="209">
                  <c:v>10.788042414055202</c:v>
                </c:pt>
                <c:pt idx="210">
                  <c:v>11.975802610487831</c:v>
                </c:pt>
                <c:pt idx="211">
                  <c:v>13.009247505809109</c:v>
                </c:pt>
                <c:pt idx="212">
                  <c:v>11.091996795032049</c:v>
                </c:pt>
                <c:pt idx="213">
                  <c:v>12.639826027391068</c:v>
                </c:pt>
                <c:pt idx="214">
                  <c:v>13.299173223048548</c:v>
                </c:pt>
                <c:pt idx="215">
                  <c:v>12.045945929174771</c:v>
                </c:pt>
                <c:pt idx="216">
                  <c:v>12.22831855776086</c:v>
                </c:pt>
                <c:pt idx="217">
                  <c:v>10.339125174458625</c:v>
                </c:pt>
                <c:pt idx="218">
                  <c:v>9.4366144740196827</c:v>
                </c:pt>
                <c:pt idx="219">
                  <c:v>8.0243956577887872</c:v>
                </c:pt>
                <c:pt idx="220">
                  <c:v>6.8787214525683584</c:v>
                </c:pt>
                <c:pt idx="221">
                  <c:v>6.3643371155306179</c:v>
                </c:pt>
                <c:pt idx="222">
                  <c:v>5.8499527784928773</c:v>
                </c:pt>
                <c:pt idx="223">
                  <c:v>5.157872034114817</c:v>
                </c:pt>
                <c:pt idx="224">
                  <c:v>2.2539386404744812</c:v>
                </c:pt>
                <c:pt idx="225">
                  <c:v>1.7676116309115155</c:v>
                </c:pt>
                <c:pt idx="226">
                  <c:v>6.4765664254297697</c:v>
                </c:pt>
                <c:pt idx="227">
                  <c:v>6.5560621866083375</c:v>
                </c:pt>
                <c:pt idx="228">
                  <c:v>6.0463540708163785</c:v>
                </c:pt>
                <c:pt idx="229">
                  <c:v>6.1352022744865344</c:v>
                </c:pt>
                <c:pt idx="230">
                  <c:v>5.9154198759340417</c:v>
                </c:pt>
                <c:pt idx="231">
                  <c:v>5.8639814422302665</c:v>
                </c:pt>
                <c:pt idx="232">
                  <c:v>5.8452765572470655</c:v>
                </c:pt>
                <c:pt idx="233">
                  <c:v>5.5880843887282046</c:v>
                </c:pt>
                <c:pt idx="234">
                  <c:v>5.3168635564719375</c:v>
                </c:pt>
                <c:pt idx="235">
                  <c:v>5.4103879813878919</c:v>
                </c:pt>
                <c:pt idx="236">
                  <c:v>5.7564283535769185</c:v>
                </c:pt>
                <c:pt idx="237">
                  <c:v>6.7618159214234073</c:v>
                </c:pt>
                <c:pt idx="238">
                  <c:v>7.7484986042867234</c:v>
                </c:pt>
                <c:pt idx="239">
                  <c:v>8.0664816490009859</c:v>
                </c:pt>
                <c:pt idx="240">
                  <c:v>8.0010145515597966</c:v>
                </c:pt>
                <c:pt idx="241">
                  <c:v>8.5013702248601479</c:v>
                </c:pt>
                <c:pt idx="242">
                  <c:v>8.814677048328587</c:v>
                </c:pt>
                <c:pt idx="243">
                  <c:v>8.9596399069483539</c:v>
                </c:pt>
                <c:pt idx="244">
                  <c:v>9.6891304212927487</c:v>
                </c:pt>
                <c:pt idx="245">
                  <c:v>11.325807857321967</c:v>
                </c:pt>
                <c:pt idx="246">
                  <c:v>11.419332282237885</c:v>
                </c:pt>
                <c:pt idx="247">
                  <c:v>11.929040398029848</c:v>
                </c:pt>
                <c:pt idx="248">
                  <c:v>12.097384362878543</c:v>
                </c:pt>
                <c:pt idx="249">
                  <c:v>2.9273144998693406</c:v>
                </c:pt>
                <c:pt idx="250">
                  <c:v>1.16437909020362</c:v>
                </c:pt>
                <c:pt idx="251">
                  <c:v>9.2448894029419719</c:v>
                </c:pt>
                <c:pt idx="252">
                  <c:v>10.170781209609935</c:v>
                </c:pt>
                <c:pt idx="253">
                  <c:v>9.9556750323032492</c:v>
                </c:pt>
                <c:pt idx="254">
                  <c:v>12.232994779006686</c:v>
                </c:pt>
                <c:pt idx="255">
                  <c:v>12.130117911599131</c:v>
                </c:pt>
                <c:pt idx="256">
                  <c:v>12.429396071330185</c:v>
                </c:pt>
                <c:pt idx="257">
                  <c:v>5.3028348927345466</c:v>
                </c:pt>
                <c:pt idx="258">
                  <c:v>7.0143318686964697</c:v>
                </c:pt>
                <c:pt idx="259">
                  <c:v>7.9542523391018198</c:v>
                </c:pt>
                <c:pt idx="260">
                  <c:v>18.541217239587684</c:v>
                </c:pt>
                <c:pt idx="261">
                  <c:v>17.119645980865229</c:v>
                </c:pt>
                <c:pt idx="262">
                  <c:v>16.14231574049353</c:v>
                </c:pt>
                <c:pt idx="263">
                  <c:v>14.014635073655587</c:v>
                </c:pt>
                <c:pt idx="264">
                  <c:v>12.775436443519238</c:v>
                </c:pt>
                <c:pt idx="265">
                  <c:v>12.059974592912166</c:v>
                </c:pt>
                <c:pt idx="266">
                  <c:v>11.475446937187504</c:v>
                </c:pt>
                <c:pt idx="267">
                  <c:v>10.287686740754848</c:v>
                </c:pt>
                <c:pt idx="268">
                  <c:v>3.2265926596003953</c:v>
                </c:pt>
                <c:pt idx="269">
                  <c:v>8.7071239596752434</c:v>
                </c:pt>
                <c:pt idx="270">
                  <c:v>8.7164764021668404</c:v>
                </c:pt>
                <c:pt idx="271">
                  <c:v>8.3002927112908473</c:v>
                </c:pt>
                <c:pt idx="272">
                  <c:v>8.4218744636815597</c:v>
                </c:pt>
                <c:pt idx="273">
                  <c:v>8.0898627552299693</c:v>
                </c:pt>
                <c:pt idx="274">
                  <c:v>7.8513754716942712</c:v>
                </c:pt>
                <c:pt idx="275">
                  <c:v>7.7905845954988955</c:v>
                </c:pt>
                <c:pt idx="276">
                  <c:v>7.654974179370754</c:v>
                </c:pt>
                <c:pt idx="277">
                  <c:v>7.4445442233098769</c:v>
                </c:pt>
                <c:pt idx="278">
                  <c:v>7.1873520547910061</c:v>
                </c:pt>
                <c:pt idx="279">
                  <c:v>8.7445337296416259</c:v>
                </c:pt>
                <c:pt idx="280">
                  <c:v>10.086609227185567</c:v>
                </c:pt>
                <c:pt idx="281">
                  <c:v>10.479411811832566</c:v>
                </c:pt>
                <c:pt idx="282">
                  <c:v>10.671136882910259</c:v>
                </c:pt>
                <c:pt idx="283">
                  <c:v>11.054587025065688</c:v>
                </c:pt>
                <c:pt idx="284">
                  <c:v>11.363217627288332</c:v>
                </c:pt>
                <c:pt idx="285">
                  <c:v>12.172203902811303</c:v>
                </c:pt>
                <c:pt idx="286">
                  <c:v>12.808169992239794</c:v>
                </c:pt>
                <c:pt idx="287">
                  <c:v>13.640537373991773</c:v>
                </c:pt>
                <c:pt idx="288">
                  <c:v>14.491609640726956</c:v>
                </c:pt>
                <c:pt idx="289">
                  <c:v>14.739449366754227</c:v>
                </c:pt>
                <c:pt idx="290">
                  <c:v>14.776859136720606</c:v>
                </c:pt>
                <c:pt idx="291">
                  <c:v>14.412113879548411</c:v>
                </c:pt>
                <c:pt idx="292">
                  <c:v>7.4445442233098769</c:v>
                </c:pt>
                <c:pt idx="293">
                  <c:v>1.6507060997665741</c:v>
                </c:pt>
                <c:pt idx="294">
                  <c:v>16.24051638665523</c:v>
                </c:pt>
                <c:pt idx="295">
                  <c:v>17.461010131808457</c:v>
                </c:pt>
                <c:pt idx="296">
                  <c:v>15.922533341941055</c:v>
                </c:pt>
                <c:pt idx="297">
                  <c:v>16.502384776419927</c:v>
                </c:pt>
                <c:pt idx="298">
                  <c:v>16.469651227699359</c:v>
                </c:pt>
                <c:pt idx="299">
                  <c:v>14.388732773319402</c:v>
                </c:pt>
                <c:pt idx="300">
                  <c:v>15.127575730155415</c:v>
                </c:pt>
                <c:pt idx="301">
                  <c:v>15.885123571974654</c:v>
                </c:pt>
                <c:pt idx="302">
                  <c:v>16.235840165409495</c:v>
                </c:pt>
                <c:pt idx="303">
                  <c:v>15.482968544836051</c:v>
                </c:pt>
                <c:pt idx="304">
                  <c:v>14.51499074695594</c:v>
                </c:pt>
                <c:pt idx="305">
                  <c:v>13.168239028166226</c:v>
                </c:pt>
                <c:pt idx="306">
                  <c:v>12.60241625742473</c:v>
                </c:pt>
                <c:pt idx="307">
                  <c:v>11.447389609712671</c:v>
                </c:pt>
                <c:pt idx="308">
                  <c:v>10.278334298263275</c:v>
                </c:pt>
                <c:pt idx="309">
                  <c:v>10.273658077017464</c:v>
                </c:pt>
                <c:pt idx="310">
                  <c:v>11.026529697590883</c:v>
                </c:pt>
                <c:pt idx="311">
                  <c:v>10.413944714391389</c:v>
                </c:pt>
                <c:pt idx="312">
                  <c:v>9.4459669165112778</c:v>
                </c:pt>
                <c:pt idx="313">
                  <c:v>9.0531643318642878</c:v>
                </c:pt>
                <c:pt idx="314">
                  <c:v>8.9456112432109229</c:v>
                </c:pt>
                <c:pt idx="315">
                  <c:v>8.7118001809210419</c:v>
                </c:pt>
                <c:pt idx="316">
                  <c:v>8.7071239596752434</c:v>
                </c:pt>
                <c:pt idx="317">
                  <c:v>7.8279943654652708</c:v>
                </c:pt>
                <c:pt idx="318">
                  <c:v>4.8024792194342005</c:v>
                </c:pt>
                <c:pt idx="319">
                  <c:v>7.8420230292026814</c:v>
                </c:pt>
                <c:pt idx="320">
                  <c:v>7.0938276298750473</c:v>
                </c:pt>
                <c:pt idx="321">
                  <c:v>7.1733233910536303</c:v>
                </c:pt>
                <c:pt idx="322">
                  <c:v>7.4538966658014774</c:v>
                </c:pt>
                <c:pt idx="323">
                  <c:v>7.3182862496733385</c:v>
                </c:pt>
                <c:pt idx="324">
                  <c:v>7.2107331610199905</c:v>
                </c:pt>
                <c:pt idx="325">
                  <c:v>7.1546185060704071</c:v>
                </c:pt>
                <c:pt idx="326">
                  <c:v>6.8459879038477665</c:v>
                </c:pt>
                <c:pt idx="327">
                  <c:v>6.7150537089654385</c:v>
                </c:pt>
                <c:pt idx="328">
                  <c:v>6.8085781338813982</c:v>
                </c:pt>
                <c:pt idx="329">
                  <c:v>6.7898732488982017</c:v>
                </c:pt>
                <c:pt idx="330">
                  <c:v>7.4819539932762709</c:v>
                </c:pt>
                <c:pt idx="331">
                  <c:v>8.8801441457697727</c:v>
                </c:pt>
                <c:pt idx="332">
                  <c:v>9.8153883949293146</c:v>
                </c:pt>
                <c:pt idx="333">
                  <c:v>10.198838537084702</c:v>
                </c:pt>
                <c:pt idx="334">
                  <c:v>10.76933752907202</c:v>
                </c:pt>
                <c:pt idx="335">
                  <c:v>10.900271723954333</c:v>
                </c:pt>
                <c:pt idx="336">
                  <c:v>11.185521219948031</c:v>
                </c:pt>
                <c:pt idx="337">
                  <c:v>11.554942698366036</c:v>
                </c:pt>
                <c:pt idx="338">
                  <c:v>12.420043628838583</c:v>
                </c:pt>
                <c:pt idx="339">
                  <c:v>13.771471568874111</c:v>
                </c:pt>
                <c:pt idx="340">
                  <c:v>14.86570734039077</c:v>
                </c:pt>
                <c:pt idx="341">
                  <c:v>15.024698862747883</c:v>
                </c:pt>
                <c:pt idx="342">
                  <c:v>15.272538588775156</c:v>
                </c:pt>
                <c:pt idx="343">
                  <c:v>2.6140076764008966</c:v>
                </c:pt>
                <c:pt idx="344">
                  <c:v>11.63911468079036</c:v>
                </c:pt>
                <c:pt idx="345">
                  <c:v>14.066073507359366</c:v>
                </c:pt>
                <c:pt idx="346">
                  <c:v>15.263186146283566</c:v>
                </c:pt>
                <c:pt idx="347">
                  <c:v>16.114258413018828</c:v>
                </c:pt>
                <c:pt idx="348">
                  <c:v>16.362098139046015</c:v>
                </c:pt>
                <c:pt idx="349">
                  <c:v>14.67865849055884</c:v>
                </c:pt>
                <c:pt idx="350">
                  <c:v>14.589810286888719</c:v>
                </c:pt>
                <c:pt idx="351">
                  <c:v>14.243769914699675</c:v>
                </c:pt>
                <c:pt idx="352">
                  <c:v>14.594486508134514</c:v>
                </c:pt>
                <c:pt idx="353">
                  <c:v>15.010670199010491</c:v>
                </c:pt>
                <c:pt idx="354">
                  <c:v>15.426853889886484</c:v>
                </c:pt>
                <c:pt idx="355">
                  <c:v>14.206360144733273</c:v>
                </c:pt>
                <c:pt idx="356">
                  <c:v>13.032628612038081</c:v>
                </c:pt>
                <c:pt idx="357">
                  <c:v>12.181556345302919</c:v>
                </c:pt>
                <c:pt idx="358">
                  <c:v>11.704581778231541</c:v>
                </c:pt>
                <c:pt idx="359">
                  <c:v>10.343801395704421</c:v>
                </c:pt>
                <c:pt idx="360">
                  <c:v>9.3103565003831505</c:v>
                </c:pt>
                <c:pt idx="361">
                  <c:v>9.8481219436498453</c:v>
                </c:pt>
                <c:pt idx="362">
                  <c:v>9.6002822176226221</c:v>
                </c:pt>
                <c:pt idx="363">
                  <c:v>9.3711473765785147</c:v>
                </c:pt>
                <c:pt idx="364">
                  <c:v>9.2402131816961379</c:v>
                </c:pt>
                <c:pt idx="365">
                  <c:v>9.1747460842550073</c:v>
                </c:pt>
                <c:pt idx="366">
                  <c:v>8.814677048328587</c:v>
                </c:pt>
                <c:pt idx="367">
                  <c:v>9.2074796329755983</c:v>
                </c:pt>
                <c:pt idx="368">
                  <c:v>3.5445757043146302</c:v>
                </c:pt>
                <c:pt idx="369">
                  <c:v>7.8794327991690594</c:v>
                </c:pt>
                <c:pt idx="370">
                  <c:v>7.7391461617951407</c:v>
                </c:pt>
                <c:pt idx="371">
                  <c:v>7.5801546394379997</c:v>
                </c:pt>
                <c:pt idx="372">
                  <c:v>7.9168425691354365</c:v>
                </c:pt>
                <c:pt idx="373">
                  <c:v>7.3510197983939314</c:v>
                </c:pt>
                <c:pt idx="374">
                  <c:v>7.2574953734779655</c:v>
                </c:pt>
                <c:pt idx="375">
                  <c:v>7.0470654174170795</c:v>
                </c:pt>
                <c:pt idx="376">
                  <c:v>7.0236843111880845</c:v>
                </c:pt>
                <c:pt idx="377">
                  <c:v>6.9021025587973455</c:v>
                </c:pt>
                <c:pt idx="378">
                  <c:v>6.8646927888309683</c:v>
                </c:pt>
                <c:pt idx="379">
                  <c:v>7.2387904884947902</c:v>
                </c:pt>
                <c:pt idx="380">
                  <c:v>8.2441780563412639</c:v>
                </c:pt>
                <c:pt idx="381">
                  <c:v>8.7585623933790213</c:v>
                </c:pt>
                <c:pt idx="382">
                  <c:v>9.7452450762423304</c:v>
                </c:pt>
                <c:pt idx="383">
                  <c:v>10.329772731967036</c:v>
                </c:pt>
                <c:pt idx="384">
                  <c:v>10.629050891698078</c:v>
                </c:pt>
                <c:pt idx="385">
                  <c:v>11.190197441193787</c:v>
                </c:pt>
                <c:pt idx="386">
                  <c:v>11.671848229510958</c:v>
                </c:pt>
                <c:pt idx="387">
                  <c:v>12.494863168771348</c:v>
                </c:pt>
                <c:pt idx="388">
                  <c:v>13.322554329277555</c:v>
                </c:pt>
                <c:pt idx="389">
                  <c:v>13.981901524935003</c:v>
                </c:pt>
                <c:pt idx="390">
                  <c:v>14.571105401905513</c:v>
                </c:pt>
                <c:pt idx="391">
                  <c:v>14.832973791670156</c:v>
                </c:pt>
                <c:pt idx="392">
                  <c:v>14.720744481771018</c:v>
                </c:pt>
                <c:pt idx="393">
                  <c:v>2.7496180925290279</c:v>
                </c:pt>
              </c:numCache>
            </c:numRef>
          </c:yVal>
          <c:smooth val="0"/>
        </c:ser>
        <c:dLbls>
          <c:showLegendKey val="0"/>
          <c:showVal val="0"/>
          <c:showCatName val="0"/>
          <c:showSerName val="0"/>
          <c:showPercent val="0"/>
          <c:showBubbleSize val="0"/>
        </c:dLbls>
        <c:axId val="11159808"/>
        <c:axId val="11174272"/>
      </c:scatterChart>
      <c:valAx>
        <c:axId val="11159808"/>
        <c:scaling>
          <c:orientation val="minMax"/>
        </c:scaling>
        <c:delete val="0"/>
        <c:axPos val="b"/>
        <c:title>
          <c:tx>
            <c:rich>
              <a:bodyPr/>
              <a:lstStyle/>
              <a:p>
                <a:pPr>
                  <a:defRPr/>
                </a:pPr>
                <a:r>
                  <a:rPr lang="en-US" dirty="0" smtClean="0"/>
                  <a:t>TPV</a:t>
                </a:r>
                <a:endParaRPr lang="en-US" dirty="0"/>
              </a:p>
            </c:rich>
          </c:tx>
          <c:layout>
            <c:manualLayout>
              <c:xMode val="edge"/>
              <c:yMode val="edge"/>
              <c:x val="0.47265531376456948"/>
              <c:y val="0.87172222222222262"/>
            </c:manualLayout>
          </c:layout>
          <c:overlay val="0"/>
        </c:title>
        <c:numFmt formatCode="General" sourceLinked="1"/>
        <c:majorTickMark val="out"/>
        <c:minorTickMark val="none"/>
        <c:tickLblPos val="nextTo"/>
        <c:crossAx val="11174272"/>
        <c:crosses val="autoZero"/>
        <c:crossBetween val="midCat"/>
      </c:valAx>
      <c:valAx>
        <c:axId val="11174272"/>
        <c:scaling>
          <c:logBase val="10"/>
          <c:orientation val="minMax"/>
          <c:max val="1000"/>
          <c:min val="1"/>
        </c:scaling>
        <c:delete val="0"/>
        <c:axPos val="l"/>
        <c:title>
          <c:tx>
            <c:rich>
              <a:bodyPr rot="-5400000" vert="horz"/>
              <a:lstStyle/>
              <a:p>
                <a:pPr>
                  <a:defRPr/>
                </a:pPr>
                <a:r>
                  <a:rPr lang="en-US"/>
                  <a:t>Apparent Viscosity / cp</a:t>
                </a:r>
              </a:p>
            </c:rich>
          </c:tx>
          <c:layout>
            <c:manualLayout>
              <c:xMode val="edge"/>
              <c:yMode val="edge"/>
              <c:x val="1.7973892422597018E-2"/>
              <c:y val="0.19512117235345558"/>
            </c:manualLayout>
          </c:layout>
          <c:overlay val="0"/>
        </c:title>
        <c:numFmt formatCode="General" sourceLinked="1"/>
        <c:majorTickMark val="out"/>
        <c:minorTickMark val="none"/>
        <c:tickLblPos val="nextTo"/>
        <c:crossAx val="11159808"/>
        <c:crosses val="autoZero"/>
        <c:crossBetween val="midCat"/>
      </c:valAx>
    </c:plotArea>
    <c:legend>
      <c:legendPos val="r"/>
      <c:layout>
        <c:manualLayout>
          <c:xMode val="edge"/>
          <c:yMode val="edge"/>
          <c:x val="0.17047654451249913"/>
          <c:y val="3.323665791776028E-2"/>
          <c:w val="0.29851142529240476"/>
          <c:h val="0.2152727784026997"/>
        </c:manualLayout>
      </c:layout>
      <c:overlay val="0"/>
    </c:legend>
    <c:plotVisOnly val="1"/>
    <c:dispBlanksAs val="gap"/>
    <c:showDLblsOverMax val="0"/>
  </c:chart>
  <c:txPr>
    <a:bodyPr/>
    <a:lstStyle/>
    <a:p>
      <a:pPr>
        <a:defRPr sz="1400" b="1"/>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12621448634737"/>
          <c:y val="6.4585725910898811E-2"/>
          <c:w val="0.79044135930377224"/>
          <c:h val="0.74317627635255379"/>
        </c:manualLayout>
      </c:layout>
      <c:scatterChart>
        <c:scatterStyle val="lineMarker"/>
        <c:varyColors val="0"/>
        <c:ser>
          <c:idx val="1"/>
          <c:order val="0"/>
          <c:tx>
            <c:v>co-injection</c:v>
          </c:tx>
          <c:spPr>
            <a:ln w="28575">
              <a:noFill/>
            </a:ln>
          </c:spPr>
          <c:xVal>
            <c:numRef>
              <c:f>'WAG followed by C12 and CO2 co-'!$J$127:$J$335</c:f>
              <c:numCache>
                <c:formatCode>General</c:formatCode>
                <c:ptCount val="209"/>
                <c:pt idx="0">
                  <c:v>0</c:v>
                </c:pt>
                <c:pt idx="1">
                  <c:v>3.0124223602484471E-2</c:v>
                </c:pt>
                <c:pt idx="2">
                  <c:v>6.0248447204968886E-2</c:v>
                </c:pt>
                <c:pt idx="3">
                  <c:v>9.0372670807453384E-2</c:v>
                </c:pt>
                <c:pt idx="4">
                  <c:v>0.12049689440993792</c:v>
                </c:pt>
                <c:pt idx="5">
                  <c:v>0.15062111801242262</c:v>
                </c:pt>
                <c:pt idx="6">
                  <c:v>0.18074534161490718</c:v>
                </c:pt>
                <c:pt idx="7">
                  <c:v>0.21086956521739153</c:v>
                </c:pt>
                <c:pt idx="8">
                  <c:v>0.24099378881987604</c:v>
                </c:pt>
                <c:pt idx="9">
                  <c:v>0.27111801242236022</c:v>
                </c:pt>
                <c:pt idx="10">
                  <c:v>0.30124223602484523</c:v>
                </c:pt>
                <c:pt idx="11">
                  <c:v>0.33136645962732986</c:v>
                </c:pt>
                <c:pt idx="12">
                  <c:v>0.36149068322981492</c:v>
                </c:pt>
                <c:pt idx="13">
                  <c:v>0.39161490683229905</c:v>
                </c:pt>
                <c:pt idx="14">
                  <c:v>0.42173913043478223</c:v>
                </c:pt>
                <c:pt idx="15">
                  <c:v>0.45186335403726702</c:v>
                </c:pt>
                <c:pt idx="16">
                  <c:v>0.4819875776397527</c:v>
                </c:pt>
                <c:pt idx="17">
                  <c:v>0.51211180124223477</c:v>
                </c:pt>
                <c:pt idx="18">
                  <c:v>0.54223602484471956</c:v>
                </c:pt>
                <c:pt idx="19">
                  <c:v>0.57236024844720457</c:v>
                </c:pt>
                <c:pt idx="20">
                  <c:v>0.6024844720496908</c:v>
                </c:pt>
                <c:pt idx="21">
                  <c:v>0.63260869565217615</c:v>
                </c:pt>
                <c:pt idx="22">
                  <c:v>0.6627329192546586</c:v>
                </c:pt>
                <c:pt idx="23">
                  <c:v>0.69285714285714251</c:v>
                </c:pt>
                <c:pt idx="24">
                  <c:v>0.72298136645962763</c:v>
                </c:pt>
                <c:pt idx="25">
                  <c:v>0.75310559006211175</c:v>
                </c:pt>
                <c:pt idx="26">
                  <c:v>0.78322981366459921</c:v>
                </c:pt>
                <c:pt idx="27">
                  <c:v>0.81335403726708155</c:v>
                </c:pt>
                <c:pt idx="28">
                  <c:v>0.84347826086956512</c:v>
                </c:pt>
                <c:pt idx="29">
                  <c:v>0.87360248447204969</c:v>
                </c:pt>
                <c:pt idx="30">
                  <c:v>0.90372670807453404</c:v>
                </c:pt>
                <c:pt idx="31">
                  <c:v>0.9338509316770186</c:v>
                </c:pt>
                <c:pt idx="32">
                  <c:v>0.9639751552795045</c:v>
                </c:pt>
                <c:pt idx="33">
                  <c:v>0.99409937888198741</c:v>
                </c:pt>
                <c:pt idx="34">
                  <c:v>1.0242236024844682</c:v>
                </c:pt>
                <c:pt idx="35">
                  <c:v>1.0543478260869592</c:v>
                </c:pt>
                <c:pt idx="36">
                  <c:v>1.0844720496894409</c:v>
                </c:pt>
                <c:pt idx="37">
                  <c:v>1.1145962732919255</c:v>
                </c:pt>
                <c:pt idx="38">
                  <c:v>1.1447204968944098</c:v>
                </c:pt>
                <c:pt idx="39">
                  <c:v>1.1748447204968941</c:v>
                </c:pt>
                <c:pt idx="40">
                  <c:v>1.2049689440993778</c:v>
                </c:pt>
                <c:pt idx="41">
                  <c:v>1.2350931677018631</c:v>
                </c:pt>
                <c:pt idx="42">
                  <c:v>1.2652173913043476</c:v>
                </c:pt>
                <c:pt idx="43">
                  <c:v>1.2953416149068322</c:v>
                </c:pt>
                <c:pt idx="44">
                  <c:v>1.3254658385093159</c:v>
                </c:pt>
                <c:pt idx="45">
                  <c:v>1.3555900621118011</c:v>
                </c:pt>
                <c:pt idx="46">
                  <c:v>1.3857142857142832</c:v>
                </c:pt>
                <c:pt idx="47">
                  <c:v>1.41583850931677</c:v>
                </c:pt>
                <c:pt idx="48">
                  <c:v>1.4459627329192521</c:v>
                </c:pt>
                <c:pt idx="49">
                  <c:v>1.4760869565217416</c:v>
                </c:pt>
                <c:pt idx="50">
                  <c:v>1.5062111801242235</c:v>
                </c:pt>
                <c:pt idx="51">
                  <c:v>1.5363354037267107</c:v>
                </c:pt>
                <c:pt idx="52">
                  <c:v>1.5664596273291918</c:v>
                </c:pt>
                <c:pt idx="53">
                  <c:v>1.5965838509316781</c:v>
                </c:pt>
                <c:pt idx="54">
                  <c:v>1.6267080745341611</c:v>
                </c:pt>
                <c:pt idx="55">
                  <c:v>1.6568322981366457</c:v>
                </c:pt>
                <c:pt idx="56">
                  <c:v>1.6869565217391327</c:v>
                </c:pt>
                <c:pt idx="57">
                  <c:v>1.7170807453416148</c:v>
                </c:pt>
                <c:pt idx="58">
                  <c:v>1.7472049689440992</c:v>
                </c:pt>
                <c:pt idx="59">
                  <c:v>1.7773291925465815</c:v>
                </c:pt>
                <c:pt idx="60">
                  <c:v>1.8074534161490678</c:v>
                </c:pt>
                <c:pt idx="61">
                  <c:v>1.8375776397515544</c:v>
                </c:pt>
                <c:pt idx="62">
                  <c:v>1.8677018633540372</c:v>
                </c:pt>
                <c:pt idx="63">
                  <c:v>1.897826086956522</c:v>
                </c:pt>
                <c:pt idx="64">
                  <c:v>1.9279503105590059</c:v>
                </c:pt>
                <c:pt idx="65">
                  <c:v>1.9580745341614929</c:v>
                </c:pt>
                <c:pt idx="66">
                  <c:v>1.9881987577639748</c:v>
                </c:pt>
                <c:pt idx="67">
                  <c:v>2.0183229813664592</c:v>
                </c:pt>
                <c:pt idx="68">
                  <c:v>2.0484472049689435</c:v>
                </c:pt>
                <c:pt idx="69">
                  <c:v>2.0785714285714292</c:v>
                </c:pt>
                <c:pt idx="70">
                  <c:v>2.1086956521739166</c:v>
                </c:pt>
                <c:pt idx="71">
                  <c:v>2.1388198757763992</c:v>
                </c:pt>
                <c:pt idx="72">
                  <c:v>2.1689440993788787</c:v>
                </c:pt>
                <c:pt idx="73">
                  <c:v>2.1990683229813661</c:v>
                </c:pt>
                <c:pt idx="74">
                  <c:v>2.2291925465838553</c:v>
                </c:pt>
                <c:pt idx="75">
                  <c:v>2.2593167701863419</c:v>
                </c:pt>
                <c:pt idx="76">
                  <c:v>2.2894409937888147</c:v>
                </c:pt>
                <c:pt idx="77">
                  <c:v>2.3195652173913039</c:v>
                </c:pt>
                <c:pt idx="78">
                  <c:v>2.3496894409937839</c:v>
                </c:pt>
                <c:pt idx="79">
                  <c:v>2.3798136645962686</c:v>
                </c:pt>
                <c:pt idx="80">
                  <c:v>2.4099378881987592</c:v>
                </c:pt>
                <c:pt idx="81">
                  <c:v>2.4400621118012387</c:v>
                </c:pt>
                <c:pt idx="82">
                  <c:v>2.4701863354037217</c:v>
                </c:pt>
                <c:pt idx="83">
                  <c:v>2.5003105590062149</c:v>
                </c:pt>
                <c:pt idx="84">
                  <c:v>2.5304347826086993</c:v>
                </c:pt>
                <c:pt idx="85">
                  <c:v>2.56055900621118</c:v>
                </c:pt>
                <c:pt idx="86">
                  <c:v>2.5906832298136604</c:v>
                </c:pt>
                <c:pt idx="87">
                  <c:v>2.6208074534161487</c:v>
                </c:pt>
                <c:pt idx="88">
                  <c:v>2.6509316770186371</c:v>
                </c:pt>
                <c:pt idx="89">
                  <c:v>2.6810559006211179</c:v>
                </c:pt>
                <c:pt idx="90">
                  <c:v>2.7111801242235987</c:v>
                </c:pt>
                <c:pt idx="91">
                  <c:v>2.741304347826095</c:v>
                </c:pt>
                <c:pt idx="92">
                  <c:v>2.7714285714285709</c:v>
                </c:pt>
                <c:pt idx="93">
                  <c:v>2.8015527950310553</c:v>
                </c:pt>
                <c:pt idx="94">
                  <c:v>2.8316770186335387</c:v>
                </c:pt>
                <c:pt idx="95">
                  <c:v>2.8618012422360284</c:v>
                </c:pt>
                <c:pt idx="96">
                  <c:v>2.8919254658385043</c:v>
                </c:pt>
                <c:pt idx="97">
                  <c:v>2.9220496894409886</c:v>
                </c:pt>
                <c:pt idx="98">
                  <c:v>2.9521739130434734</c:v>
                </c:pt>
                <c:pt idx="99">
                  <c:v>2.9822981366459627</c:v>
                </c:pt>
                <c:pt idx="100">
                  <c:v>3.0124223602484426</c:v>
                </c:pt>
                <c:pt idx="101">
                  <c:v>3.0425465838509314</c:v>
                </c:pt>
                <c:pt idx="102">
                  <c:v>3.0726708074534157</c:v>
                </c:pt>
                <c:pt idx="103">
                  <c:v>3.1027950310559</c:v>
                </c:pt>
                <c:pt idx="104">
                  <c:v>3.1329192546583848</c:v>
                </c:pt>
                <c:pt idx="105">
                  <c:v>3.1630434782608687</c:v>
                </c:pt>
                <c:pt idx="106">
                  <c:v>3.1931677018633611</c:v>
                </c:pt>
                <c:pt idx="107">
                  <c:v>3.2232919254658392</c:v>
                </c:pt>
                <c:pt idx="108">
                  <c:v>3.2534161490683222</c:v>
                </c:pt>
                <c:pt idx="109">
                  <c:v>3.2835403726708092</c:v>
                </c:pt>
                <c:pt idx="110">
                  <c:v>3.3136645962732865</c:v>
                </c:pt>
                <c:pt idx="111">
                  <c:v>3.3437888198757761</c:v>
                </c:pt>
                <c:pt idx="112">
                  <c:v>3.3739130434782587</c:v>
                </c:pt>
                <c:pt idx="113">
                  <c:v>3.4040372670807488</c:v>
                </c:pt>
                <c:pt idx="114">
                  <c:v>3.4341614906832247</c:v>
                </c:pt>
                <c:pt idx="115">
                  <c:v>3.464285714285714</c:v>
                </c:pt>
                <c:pt idx="116">
                  <c:v>3.4944099378881939</c:v>
                </c:pt>
                <c:pt idx="117">
                  <c:v>3.5245341614906875</c:v>
                </c:pt>
                <c:pt idx="118">
                  <c:v>3.5546583850931581</c:v>
                </c:pt>
                <c:pt idx="119">
                  <c:v>3.5847826086956562</c:v>
                </c:pt>
                <c:pt idx="120">
                  <c:v>3.6149068322981361</c:v>
                </c:pt>
                <c:pt idx="121">
                  <c:v>3.6450310559006249</c:v>
                </c:pt>
                <c:pt idx="122">
                  <c:v>3.6751552795031008</c:v>
                </c:pt>
                <c:pt idx="123">
                  <c:v>3.7052795031055887</c:v>
                </c:pt>
                <c:pt idx="124">
                  <c:v>3.7354037267080744</c:v>
                </c:pt>
                <c:pt idx="125">
                  <c:v>3.7655279503105636</c:v>
                </c:pt>
                <c:pt idx="126">
                  <c:v>3.7956521739130364</c:v>
                </c:pt>
                <c:pt idx="127">
                  <c:v>3.8257763975155274</c:v>
                </c:pt>
                <c:pt idx="128">
                  <c:v>3.8559006211180069</c:v>
                </c:pt>
                <c:pt idx="129">
                  <c:v>3.8860248447204992</c:v>
                </c:pt>
                <c:pt idx="130">
                  <c:v>3.9161490683229809</c:v>
                </c:pt>
                <c:pt idx="131">
                  <c:v>3.9462732919254653</c:v>
                </c:pt>
                <c:pt idx="132">
                  <c:v>3.9763975155279496</c:v>
                </c:pt>
                <c:pt idx="133">
                  <c:v>4.0065217391304344</c:v>
                </c:pt>
                <c:pt idx="134">
                  <c:v>4.0366459627329183</c:v>
                </c:pt>
                <c:pt idx="135">
                  <c:v>4.0667701863353996</c:v>
                </c:pt>
                <c:pt idx="136">
                  <c:v>4.096894409937887</c:v>
                </c:pt>
                <c:pt idx="137">
                  <c:v>4.1270186335403665</c:v>
                </c:pt>
                <c:pt idx="138">
                  <c:v>4.1571428571428459</c:v>
                </c:pt>
                <c:pt idx="139">
                  <c:v>4.1872670807453414</c:v>
                </c:pt>
                <c:pt idx="140">
                  <c:v>4.2173913043478324</c:v>
                </c:pt>
                <c:pt idx="141">
                  <c:v>4.247515527950295</c:v>
                </c:pt>
                <c:pt idx="142">
                  <c:v>4.2776397515527984</c:v>
                </c:pt>
                <c:pt idx="143">
                  <c:v>4.3077639751552796</c:v>
                </c:pt>
                <c:pt idx="144">
                  <c:v>4.3378881987577635</c:v>
                </c:pt>
                <c:pt idx="145">
                  <c:v>4.3680124223602466</c:v>
                </c:pt>
                <c:pt idx="146">
                  <c:v>4.3981366459627305</c:v>
                </c:pt>
                <c:pt idx="147">
                  <c:v>4.428260869565209</c:v>
                </c:pt>
                <c:pt idx="148">
                  <c:v>4.4583850931677018</c:v>
                </c:pt>
                <c:pt idx="149">
                  <c:v>4.4885093167701884</c:v>
                </c:pt>
                <c:pt idx="150">
                  <c:v>4.5186335403726714</c:v>
                </c:pt>
                <c:pt idx="151">
                  <c:v>4.5487577639751544</c:v>
                </c:pt>
                <c:pt idx="152">
                  <c:v>4.5788819875776392</c:v>
                </c:pt>
                <c:pt idx="153">
                  <c:v>4.6090062111801284</c:v>
                </c:pt>
                <c:pt idx="154">
                  <c:v>4.6391304347826114</c:v>
                </c:pt>
                <c:pt idx="155">
                  <c:v>4.6692546583850785</c:v>
                </c:pt>
                <c:pt idx="156">
                  <c:v>4.6993788819875784</c:v>
                </c:pt>
                <c:pt idx="157">
                  <c:v>4.729503105590072</c:v>
                </c:pt>
                <c:pt idx="158">
                  <c:v>4.7596273291925524</c:v>
                </c:pt>
                <c:pt idx="159">
                  <c:v>4.7897515527950301</c:v>
                </c:pt>
                <c:pt idx="160">
                  <c:v>4.8198757763975051</c:v>
                </c:pt>
                <c:pt idx="161">
                  <c:v>4.8499999999999988</c:v>
                </c:pt>
                <c:pt idx="162">
                  <c:v>4.8801242236024756</c:v>
                </c:pt>
                <c:pt idx="163">
                  <c:v>4.9102484472049772</c:v>
                </c:pt>
                <c:pt idx="164">
                  <c:v>4.9403726708074505</c:v>
                </c:pt>
                <c:pt idx="165">
                  <c:v>4.9704968944099424</c:v>
                </c:pt>
                <c:pt idx="166">
                  <c:v>5.0006211180124298</c:v>
                </c:pt>
                <c:pt idx="167">
                  <c:v>5.0307453416149084</c:v>
                </c:pt>
                <c:pt idx="168">
                  <c:v>5.0608695652173905</c:v>
                </c:pt>
                <c:pt idx="169">
                  <c:v>5.0909937888198824</c:v>
                </c:pt>
                <c:pt idx="170">
                  <c:v>5.1211180124223601</c:v>
                </c:pt>
                <c:pt idx="171">
                  <c:v>5.1512422360248484</c:v>
                </c:pt>
                <c:pt idx="172">
                  <c:v>5.1813664596273314</c:v>
                </c:pt>
                <c:pt idx="173">
                  <c:v>5.2114906832298242</c:v>
                </c:pt>
                <c:pt idx="174">
                  <c:v>5.2416149068322975</c:v>
                </c:pt>
                <c:pt idx="175">
                  <c:v>5.2717391304347929</c:v>
                </c:pt>
                <c:pt idx="176">
                  <c:v>5.3018633540372724</c:v>
                </c:pt>
                <c:pt idx="177">
                  <c:v>5.3319875776397376</c:v>
                </c:pt>
                <c:pt idx="178">
                  <c:v>5.362111801242226</c:v>
                </c:pt>
                <c:pt idx="179">
                  <c:v>5.3922360248447196</c:v>
                </c:pt>
                <c:pt idx="180">
                  <c:v>5.4223602484471964</c:v>
                </c:pt>
                <c:pt idx="181">
                  <c:v>5.4524844720496866</c:v>
                </c:pt>
                <c:pt idx="182">
                  <c:v>5.4826086956521918</c:v>
                </c:pt>
                <c:pt idx="183">
                  <c:v>5.5127329192546579</c:v>
                </c:pt>
                <c:pt idx="184">
                  <c:v>5.5428571428571418</c:v>
                </c:pt>
                <c:pt idx="185">
                  <c:v>5.5729813664596266</c:v>
                </c:pt>
                <c:pt idx="186">
                  <c:v>5.6031055900621105</c:v>
                </c:pt>
                <c:pt idx="187">
                  <c:v>5.6332298136646042</c:v>
                </c:pt>
                <c:pt idx="188">
                  <c:v>5.6633540372670677</c:v>
                </c:pt>
                <c:pt idx="189">
                  <c:v>5.693478260869564</c:v>
                </c:pt>
                <c:pt idx="190">
                  <c:v>5.7236024844720621</c:v>
                </c:pt>
                <c:pt idx="191">
                  <c:v>5.7537267080745416</c:v>
                </c:pt>
                <c:pt idx="192">
                  <c:v>5.7838509316770175</c:v>
                </c:pt>
                <c:pt idx="193">
                  <c:v>5.8139751552795005</c:v>
                </c:pt>
                <c:pt idx="194">
                  <c:v>5.8440993788819782</c:v>
                </c:pt>
                <c:pt idx="195">
                  <c:v>5.8742236024844807</c:v>
                </c:pt>
                <c:pt idx="196">
                  <c:v>5.904347826086946</c:v>
                </c:pt>
                <c:pt idx="197">
                  <c:v>5.9344720496894405</c:v>
                </c:pt>
                <c:pt idx="198">
                  <c:v>5.9645962732919156</c:v>
                </c:pt>
                <c:pt idx="199">
                  <c:v>5.9947204968944092</c:v>
                </c:pt>
                <c:pt idx="200">
                  <c:v>6.0248447204968842</c:v>
                </c:pt>
                <c:pt idx="201">
                  <c:v>6.0549689440993779</c:v>
                </c:pt>
                <c:pt idx="202">
                  <c:v>6.0850931677018716</c:v>
                </c:pt>
                <c:pt idx="203">
                  <c:v>6.1152173913043484</c:v>
                </c:pt>
                <c:pt idx="204">
                  <c:v>6.1453416149068314</c:v>
                </c:pt>
                <c:pt idx="205">
                  <c:v>6.1754658385093082</c:v>
                </c:pt>
                <c:pt idx="206">
                  <c:v>6.2055900621118001</c:v>
                </c:pt>
                <c:pt idx="207">
                  <c:v>6.2357142857142884</c:v>
                </c:pt>
                <c:pt idx="208">
                  <c:v>6.2658385093167608</c:v>
                </c:pt>
              </c:numCache>
            </c:numRef>
          </c:xVal>
          <c:yVal>
            <c:numRef>
              <c:f>'WAG followed by C12 and CO2 co-'!$M$127:$M$335</c:f>
              <c:numCache>
                <c:formatCode>General</c:formatCode>
                <c:ptCount val="209"/>
                <c:pt idx="0">
                  <c:v>-2.0341562419219819</c:v>
                </c:pt>
                <c:pt idx="1">
                  <c:v>1.2719321788569729</c:v>
                </c:pt>
                <c:pt idx="2">
                  <c:v>26.308420728857641</c:v>
                </c:pt>
                <c:pt idx="3">
                  <c:v>-3.5773092530352044</c:v>
                </c:pt>
                <c:pt idx="4">
                  <c:v>4.1337795812851406</c:v>
                </c:pt>
                <c:pt idx="5">
                  <c:v>13.91175820624805</c:v>
                </c:pt>
                <c:pt idx="6">
                  <c:v>9.885531713616281</c:v>
                </c:pt>
                <c:pt idx="7">
                  <c:v>11.989831274225239</c:v>
                </c:pt>
                <c:pt idx="8">
                  <c:v>9.6891304212927487</c:v>
                </c:pt>
                <c:pt idx="9">
                  <c:v>9.9603512535490228</c:v>
                </c:pt>
                <c:pt idx="10">
                  <c:v>9.628339545097381</c:v>
                </c:pt>
                <c:pt idx="11">
                  <c:v>8.9830210131773107</c:v>
                </c:pt>
                <c:pt idx="12">
                  <c:v>9.2869753941541369</c:v>
                </c:pt>
                <c:pt idx="13">
                  <c:v>8.3891409149610254</c:v>
                </c:pt>
                <c:pt idx="14">
                  <c:v>8.487341561122749</c:v>
                </c:pt>
                <c:pt idx="15">
                  <c:v>9.4787004652318441</c:v>
                </c:pt>
                <c:pt idx="16">
                  <c:v>8.3283500387656346</c:v>
                </c:pt>
                <c:pt idx="17">
                  <c:v>7.9261950116270325</c:v>
                </c:pt>
                <c:pt idx="18">
                  <c:v>7.8092894804821142</c:v>
                </c:pt>
                <c:pt idx="19">
                  <c:v>8.9222301369819608</c:v>
                </c:pt>
                <c:pt idx="20">
                  <c:v>10.572936236748554</c:v>
                </c:pt>
                <c:pt idx="21">
                  <c:v>11.849544636851295</c:v>
                </c:pt>
                <c:pt idx="22">
                  <c:v>9.6143108813599909</c:v>
                </c:pt>
                <c:pt idx="23">
                  <c:v>9.8294170586667118</c:v>
                </c:pt>
                <c:pt idx="24">
                  <c:v>4.3208284311170395</c:v>
                </c:pt>
                <c:pt idx="25">
                  <c:v>10.895595502708577</c:v>
                </c:pt>
                <c:pt idx="26">
                  <c:v>14.458876092006374</c:v>
                </c:pt>
                <c:pt idx="27">
                  <c:v>13.224353683115746</c:v>
                </c:pt>
                <c:pt idx="28">
                  <c:v>14.77218291547482</c:v>
                </c:pt>
                <c:pt idx="29">
                  <c:v>9.3430900491037274</c:v>
                </c:pt>
                <c:pt idx="30">
                  <c:v>9.1934509692382047</c:v>
                </c:pt>
                <c:pt idx="31">
                  <c:v>11.035882140082482</c:v>
                </c:pt>
                <c:pt idx="32">
                  <c:v>9.2355369604503856</c:v>
                </c:pt>
                <c:pt idx="33">
                  <c:v>10.58228867924012</c:v>
                </c:pt>
                <c:pt idx="34">
                  <c:v>13.986577746180799</c:v>
                </c:pt>
                <c:pt idx="35">
                  <c:v>15.87577112948305</c:v>
                </c:pt>
                <c:pt idx="36">
                  <c:v>17.853812716455515</c:v>
                </c:pt>
                <c:pt idx="37">
                  <c:v>17.573239441707589</c:v>
                </c:pt>
                <c:pt idx="38">
                  <c:v>15.674693615913757</c:v>
                </c:pt>
                <c:pt idx="39">
                  <c:v>14.795564021703802</c:v>
                </c:pt>
                <c:pt idx="40">
                  <c:v>15.253833703791967</c:v>
                </c:pt>
                <c:pt idx="41">
                  <c:v>18.265320186085638</c:v>
                </c:pt>
                <c:pt idx="42">
                  <c:v>24.536132876700261</c:v>
                </c:pt>
                <c:pt idx="43">
                  <c:v>29.04868637889502</c:v>
                </c:pt>
                <c:pt idx="44">
                  <c:v>32.504413879539534</c:v>
                </c:pt>
                <c:pt idx="45">
                  <c:v>38.489977074160478</c:v>
                </c:pt>
                <c:pt idx="46">
                  <c:v>39.659032385609962</c:v>
                </c:pt>
                <c:pt idx="47">
                  <c:v>49.689526957845935</c:v>
                </c:pt>
                <c:pt idx="48">
                  <c:v>44.947838614607051</c:v>
                </c:pt>
                <c:pt idx="49">
                  <c:v>26.780719074683123</c:v>
                </c:pt>
                <c:pt idx="50">
                  <c:v>79.547199612264023</c:v>
                </c:pt>
                <c:pt idx="51">
                  <c:v>83.433139467521841</c:v>
                </c:pt>
                <c:pt idx="52">
                  <c:v>97.718995373433543</c:v>
                </c:pt>
                <c:pt idx="53">
                  <c:v>125.42093003353884</c:v>
                </c:pt>
                <c:pt idx="54">
                  <c:v>105.14015849051458</c:v>
                </c:pt>
                <c:pt idx="55">
                  <c:v>93.183060765009955</c:v>
                </c:pt>
                <c:pt idx="56">
                  <c:v>99.963581571416583</c:v>
                </c:pt>
                <c:pt idx="57">
                  <c:v>87.898930757258455</c:v>
                </c:pt>
                <c:pt idx="58">
                  <c:v>74.627814861684683</c:v>
                </c:pt>
                <c:pt idx="59">
                  <c:v>93.211118092484554</c:v>
                </c:pt>
                <c:pt idx="60">
                  <c:v>94.529812483799688</c:v>
                </c:pt>
                <c:pt idx="61">
                  <c:v>117.47603013692854</c:v>
                </c:pt>
                <c:pt idx="62">
                  <c:v>119.20623199787394</c:v>
                </c:pt>
                <c:pt idx="63">
                  <c:v>68.216715533696259</c:v>
                </c:pt>
                <c:pt idx="64">
                  <c:v>139.44491754968621</c:v>
                </c:pt>
                <c:pt idx="65">
                  <c:v>-3.2406213233377792</c:v>
                </c:pt>
                <c:pt idx="66">
                  <c:v>127.19321788569634</c:v>
                </c:pt>
                <c:pt idx="67">
                  <c:v>141.30605360551368</c:v>
                </c:pt>
                <c:pt idx="68">
                  <c:v>140.8851936933919</c:v>
                </c:pt>
                <c:pt idx="69">
                  <c:v>156.32607624701609</c:v>
                </c:pt>
                <c:pt idx="70">
                  <c:v>3.8578825277830737</c:v>
                </c:pt>
                <c:pt idx="71">
                  <c:v>93.594568234640164</c:v>
                </c:pt>
                <c:pt idx="72">
                  <c:v>169.09683646928943</c:v>
                </c:pt>
                <c:pt idx="73">
                  <c:v>140.56721064867767</c:v>
                </c:pt>
                <c:pt idx="74">
                  <c:v>118.12134866884887</c:v>
                </c:pt>
                <c:pt idx="75">
                  <c:v>-97.302811682557689</c:v>
                </c:pt>
                <c:pt idx="76">
                  <c:v>36.666250788299457</c:v>
                </c:pt>
                <c:pt idx="77">
                  <c:v>126.53387069003888</c:v>
                </c:pt>
                <c:pt idx="78">
                  <c:v>91.653936417633872</c:v>
                </c:pt>
                <c:pt idx="79">
                  <c:v>105.16353959674358</c:v>
                </c:pt>
                <c:pt idx="80">
                  <c:v>214.30186725241549</c:v>
                </c:pt>
                <c:pt idx="81">
                  <c:v>160.48791315577594</c:v>
                </c:pt>
                <c:pt idx="82">
                  <c:v>54.543444610983904</c:v>
                </c:pt>
                <c:pt idx="83">
                  <c:v>22.660968157135496</c:v>
                </c:pt>
                <c:pt idx="84">
                  <c:v>15.52505453604827</c:v>
                </c:pt>
                <c:pt idx="85">
                  <c:v>182.23701816998062</c:v>
                </c:pt>
                <c:pt idx="86">
                  <c:v>-19.364232178848088</c:v>
                </c:pt>
                <c:pt idx="87">
                  <c:v>32.041467976205453</c:v>
                </c:pt>
                <c:pt idx="88">
                  <c:v>-73.818828586161715</c:v>
                </c:pt>
                <c:pt idx="89">
                  <c:v>194.08188658558637</c:v>
                </c:pt>
                <c:pt idx="90">
                  <c:v>127.74033577145453</c:v>
                </c:pt>
                <c:pt idx="91">
                  <c:v>79.350798319940267</c:v>
                </c:pt>
                <c:pt idx="92">
                  <c:v>60.276491858331831</c:v>
                </c:pt>
                <c:pt idx="93">
                  <c:v>108.6052384336504</c:v>
                </c:pt>
                <c:pt idx="94">
                  <c:v>174.73168307047536</c:v>
                </c:pt>
                <c:pt idx="95">
                  <c:v>8.8474105970491941</c:v>
                </c:pt>
                <c:pt idx="96">
                  <c:v>-5.9294485396714274</c:v>
                </c:pt>
                <c:pt idx="97">
                  <c:v>144.51394138013089</c:v>
                </c:pt>
                <c:pt idx="98">
                  <c:v>200.04406867397779</c:v>
                </c:pt>
                <c:pt idx="99">
                  <c:v>64.718902041839598</c:v>
                </c:pt>
                <c:pt idx="100">
                  <c:v>164.94435200302078</c:v>
                </c:pt>
                <c:pt idx="101">
                  <c:v>116.94294091490789</c:v>
                </c:pt>
                <c:pt idx="102">
                  <c:v>188.92401455147126</c:v>
                </c:pt>
                <c:pt idx="103">
                  <c:v>167.50224502447216</c:v>
                </c:pt>
                <c:pt idx="104">
                  <c:v>100.34703171357182</c:v>
                </c:pt>
                <c:pt idx="105">
                  <c:v>72.659125717203978</c:v>
                </c:pt>
                <c:pt idx="106">
                  <c:v>187.53050062022353</c:v>
                </c:pt>
                <c:pt idx="107">
                  <c:v>170.67739925036878</c:v>
                </c:pt>
                <c:pt idx="108">
                  <c:v>156.5552110880601</c:v>
                </c:pt>
                <c:pt idx="109">
                  <c:v>73.734656603737676</c:v>
                </c:pt>
                <c:pt idx="110">
                  <c:v>141.89058126123811</c:v>
                </c:pt>
                <c:pt idx="111">
                  <c:v>217.34608728342968</c:v>
                </c:pt>
                <c:pt idx="112">
                  <c:v>179.97372708701479</c:v>
                </c:pt>
                <c:pt idx="113">
                  <c:v>115.32029214261597</c:v>
                </c:pt>
                <c:pt idx="114">
                  <c:v>200.02068756774906</c:v>
                </c:pt>
                <c:pt idx="115">
                  <c:v>187.06287849564384</c:v>
                </c:pt>
                <c:pt idx="116">
                  <c:v>154.53040728862996</c:v>
                </c:pt>
                <c:pt idx="117">
                  <c:v>147.91355422582518</c:v>
                </c:pt>
                <c:pt idx="118">
                  <c:v>1.3233706125607434</c:v>
                </c:pt>
                <c:pt idx="119">
                  <c:v>106.63187306792405</c:v>
                </c:pt>
                <c:pt idx="120">
                  <c:v>119.41666195393482</c:v>
                </c:pt>
                <c:pt idx="121">
                  <c:v>116.34906081669133</c:v>
                </c:pt>
                <c:pt idx="122">
                  <c:v>163.34976055820385</c:v>
                </c:pt>
                <c:pt idx="123">
                  <c:v>173.93204923744429</c:v>
                </c:pt>
                <c:pt idx="124">
                  <c:v>224.7485455155271</c:v>
                </c:pt>
                <c:pt idx="125">
                  <c:v>126.97811170838965</c:v>
                </c:pt>
                <c:pt idx="126">
                  <c:v>155.58255706893419</c:v>
                </c:pt>
                <c:pt idx="127">
                  <c:v>9.754597518733938</c:v>
                </c:pt>
                <c:pt idx="128">
                  <c:v>65.33148702503911</c:v>
                </c:pt>
                <c:pt idx="129">
                  <c:v>120.17888601699948</c:v>
                </c:pt>
                <c:pt idx="130">
                  <c:v>158.71094908237254</c:v>
                </c:pt>
                <c:pt idx="131">
                  <c:v>93.084860118848198</c:v>
                </c:pt>
                <c:pt idx="132">
                  <c:v>171.49106174713756</c:v>
                </c:pt>
                <c:pt idx="133">
                  <c:v>125.18244275000313</c:v>
                </c:pt>
                <c:pt idx="134">
                  <c:v>207.8393294907228</c:v>
                </c:pt>
                <c:pt idx="135">
                  <c:v>59.944480149880143</c:v>
                </c:pt>
                <c:pt idx="136">
                  <c:v>174.42305246825245</c:v>
                </c:pt>
                <c:pt idx="137">
                  <c:v>175.34894427492065</c:v>
                </c:pt>
                <c:pt idx="138">
                  <c:v>199.09947198232697</c:v>
                </c:pt>
                <c:pt idx="139">
                  <c:v>211.64577358480147</c:v>
                </c:pt>
                <c:pt idx="140">
                  <c:v>96.433034530839308</c:v>
                </c:pt>
                <c:pt idx="141">
                  <c:v>161.6335873609961</c:v>
                </c:pt>
                <c:pt idx="142">
                  <c:v>245.90844665276205</c:v>
                </c:pt>
                <c:pt idx="143">
                  <c:v>103.29305109842436</c:v>
                </c:pt>
                <c:pt idx="144">
                  <c:v>190.93478968716425</c:v>
                </c:pt>
                <c:pt idx="145">
                  <c:v>37.807248772274015</c:v>
                </c:pt>
                <c:pt idx="146">
                  <c:v>139.06614362877662</c:v>
                </c:pt>
                <c:pt idx="147">
                  <c:v>133.06187554917207</c:v>
                </c:pt>
                <c:pt idx="148">
                  <c:v>164.8274464718763</c:v>
                </c:pt>
                <c:pt idx="149">
                  <c:v>190.28479493399811</c:v>
                </c:pt>
                <c:pt idx="150">
                  <c:v>81.946101111358175</c:v>
                </c:pt>
                <c:pt idx="151">
                  <c:v>143.022226802722</c:v>
                </c:pt>
                <c:pt idx="152">
                  <c:v>100.88947337808428</c:v>
                </c:pt>
                <c:pt idx="153">
                  <c:v>235.58335014204025</c:v>
                </c:pt>
                <c:pt idx="154">
                  <c:v>198.22969483060831</c:v>
                </c:pt>
                <c:pt idx="155">
                  <c:v>156.19981827337918</c:v>
                </c:pt>
                <c:pt idx="156">
                  <c:v>132.85612181435741</c:v>
                </c:pt>
                <c:pt idx="157">
                  <c:v>137.44817107773088</c:v>
                </c:pt>
                <c:pt idx="158">
                  <c:v>137.56975283012108</c:v>
                </c:pt>
                <c:pt idx="159">
                  <c:v>151.97251426717781</c:v>
                </c:pt>
                <c:pt idx="160">
                  <c:v>248.330729258085</c:v>
                </c:pt>
                <c:pt idx="161">
                  <c:v>207.82530082698563</c:v>
                </c:pt>
                <c:pt idx="162">
                  <c:v>47.402854768650876</c:v>
                </c:pt>
                <c:pt idx="163">
                  <c:v>104.49951617984044</c:v>
                </c:pt>
                <c:pt idx="164">
                  <c:v>121.80153478929169</c:v>
                </c:pt>
                <c:pt idx="165">
                  <c:v>66.636152752616439</c:v>
                </c:pt>
                <c:pt idx="166">
                  <c:v>153.59983926071573</c:v>
                </c:pt>
                <c:pt idx="167">
                  <c:v>153.71206857061486</c:v>
                </c:pt>
                <c:pt idx="168">
                  <c:v>155.24119291799067</c:v>
                </c:pt>
                <c:pt idx="169">
                  <c:v>64.293365908472097</c:v>
                </c:pt>
                <c:pt idx="170">
                  <c:v>266.57266833794205</c:v>
                </c:pt>
                <c:pt idx="171">
                  <c:v>169.98999472723654</c:v>
                </c:pt>
                <c:pt idx="172">
                  <c:v>147.13730149902341</c:v>
                </c:pt>
                <c:pt idx="173">
                  <c:v>108.38545603509803</c:v>
                </c:pt>
                <c:pt idx="174">
                  <c:v>156.34010491075321</c:v>
                </c:pt>
                <c:pt idx="175">
                  <c:v>189.70494349951935</c:v>
                </c:pt>
                <c:pt idx="176">
                  <c:v>207.54940377348333</c:v>
                </c:pt>
                <c:pt idx="177">
                  <c:v>127.94608950626976</c:v>
                </c:pt>
                <c:pt idx="178">
                  <c:v>162.55480294641822</c:v>
                </c:pt>
                <c:pt idx="179">
                  <c:v>129.54535717233256</c:v>
                </c:pt>
                <c:pt idx="180">
                  <c:v>169.81697454114158</c:v>
                </c:pt>
                <c:pt idx="181">
                  <c:v>236.85528232089726</c:v>
                </c:pt>
                <c:pt idx="182">
                  <c:v>210.93498795544087</c:v>
                </c:pt>
                <c:pt idx="183">
                  <c:v>130.85937534240196</c:v>
                </c:pt>
                <c:pt idx="184">
                  <c:v>144.5607035925886</c:v>
                </c:pt>
                <c:pt idx="185">
                  <c:v>128.1050810286269</c:v>
                </c:pt>
                <c:pt idx="186">
                  <c:v>172.84248968717347</c:v>
                </c:pt>
                <c:pt idx="187">
                  <c:v>198.39336257421138</c:v>
                </c:pt>
                <c:pt idx="188">
                  <c:v>144.06502414053429</c:v>
                </c:pt>
                <c:pt idx="189">
                  <c:v>166.11340731447027</c:v>
                </c:pt>
                <c:pt idx="190">
                  <c:v>141.7362659601267</c:v>
                </c:pt>
                <c:pt idx="191">
                  <c:v>131.00901442226697</c:v>
                </c:pt>
                <c:pt idx="192">
                  <c:v>234.55458146796479</c:v>
                </c:pt>
                <c:pt idx="193">
                  <c:v>-209.775285086483</c:v>
                </c:pt>
                <c:pt idx="194">
                  <c:v>192.54808601696467</c:v>
                </c:pt>
                <c:pt idx="195">
                  <c:v>118.39724572235096</c:v>
                </c:pt>
                <c:pt idx="196">
                  <c:v>40.21082649261399</c:v>
                </c:pt>
                <c:pt idx="197">
                  <c:v>-256.91159524412251</c:v>
                </c:pt>
                <c:pt idx="198">
                  <c:v>354.91116389230439</c:v>
                </c:pt>
                <c:pt idx="199">
                  <c:v>-157.41563579728634</c:v>
                </c:pt>
                <c:pt idx="200">
                  <c:v>326.8023979838153</c:v>
                </c:pt>
                <c:pt idx="201">
                  <c:v>-202.73289589031148</c:v>
                </c:pt>
                <c:pt idx="202">
                  <c:v>266.656840320367</c:v>
                </c:pt>
                <c:pt idx="203">
                  <c:v>127.75904065643778</c:v>
                </c:pt>
                <c:pt idx="204">
                  <c:v>103.15276446105058</c:v>
                </c:pt>
                <c:pt idx="205">
                  <c:v>101.44126748508889</c:v>
                </c:pt>
                <c:pt idx="206">
                  <c:v>144.58876092006363</c:v>
                </c:pt>
                <c:pt idx="207">
                  <c:v>259.12344789338636</c:v>
                </c:pt>
                <c:pt idx="208">
                  <c:v>207.1659536313274</c:v>
                </c:pt>
              </c:numCache>
            </c:numRef>
          </c:yVal>
          <c:smooth val="0"/>
        </c:ser>
        <c:ser>
          <c:idx val="0"/>
          <c:order val="1"/>
          <c:tx>
            <c:v>WAG</c:v>
          </c:tx>
          <c:spPr>
            <a:ln w="28575">
              <a:noFill/>
            </a:ln>
          </c:spPr>
          <c:xVal>
            <c:numRef>
              <c:f>'WAG followed by C12 and CO2 co-'!$J$4:$J$123</c:f>
              <c:numCache>
                <c:formatCode>General</c:formatCode>
                <c:ptCount val="120"/>
                <c:pt idx="0">
                  <c:v>0</c:v>
                </c:pt>
                <c:pt idx="1">
                  <c:v>3.0124223602484471E-2</c:v>
                </c:pt>
                <c:pt idx="2">
                  <c:v>6.0248447204968886E-2</c:v>
                </c:pt>
                <c:pt idx="3">
                  <c:v>9.0372670807453384E-2</c:v>
                </c:pt>
                <c:pt idx="4">
                  <c:v>0.12049689440993792</c:v>
                </c:pt>
                <c:pt idx="5">
                  <c:v>0.15062111801242262</c:v>
                </c:pt>
                <c:pt idx="6">
                  <c:v>0.18074534161490718</c:v>
                </c:pt>
                <c:pt idx="7">
                  <c:v>0.21086956521739153</c:v>
                </c:pt>
                <c:pt idx="8">
                  <c:v>0.24099378881987604</c:v>
                </c:pt>
                <c:pt idx="9">
                  <c:v>0.27111801242236022</c:v>
                </c:pt>
                <c:pt idx="10">
                  <c:v>0.30124223602484523</c:v>
                </c:pt>
                <c:pt idx="11">
                  <c:v>0.33136645962732986</c:v>
                </c:pt>
                <c:pt idx="12">
                  <c:v>0.36149068322981492</c:v>
                </c:pt>
                <c:pt idx="13">
                  <c:v>0.39161490683229905</c:v>
                </c:pt>
                <c:pt idx="14">
                  <c:v>0.42173913043478223</c:v>
                </c:pt>
                <c:pt idx="15">
                  <c:v>0.45186335403726702</c:v>
                </c:pt>
                <c:pt idx="16">
                  <c:v>0.4819875776397527</c:v>
                </c:pt>
                <c:pt idx="17">
                  <c:v>0.51211180124223477</c:v>
                </c:pt>
                <c:pt idx="18">
                  <c:v>0.54223602484471956</c:v>
                </c:pt>
                <c:pt idx="19">
                  <c:v>0.57236024844720457</c:v>
                </c:pt>
                <c:pt idx="20">
                  <c:v>0.6024844720496908</c:v>
                </c:pt>
                <c:pt idx="21">
                  <c:v>0.63260869565217615</c:v>
                </c:pt>
                <c:pt idx="22">
                  <c:v>0.6627329192546586</c:v>
                </c:pt>
                <c:pt idx="23">
                  <c:v>0.69285714285714251</c:v>
                </c:pt>
                <c:pt idx="24">
                  <c:v>0.72298136645962763</c:v>
                </c:pt>
                <c:pt idx="25">
                  <c:v>0.75310559006211175</c:v>
                </c:pt>
                <c:pt idx="26">
                  <c:v>0.78322981366459921</c:v>
                </c:pt>
                <c:pt idx="27">
                  <c:v>0.81335403726708155</c:v>
                </c:pt>
                <c:pt idx="28">
                  <c:v>0.84347826086956512</c:v>
                </c:pt>
                <c:pt idx="29">
                  <c:v>0.87360248447204969</c:v>
                </c:pt>
                <c:pt idx="30">
                  <c:v>0.90372670807453404</c:v>
                </c:pt>
                <c:pt idx="31">
                  <c:v>0.9338509316770186</c:v>
                </c:pt>
                <c:pt idx="32">
                  <c:v>0.9639751552795045</c:v>
                </c:pt>
                <c:pt idx="33">
                  <c:v>0.99409937888198741</c:v>
                </c:pt>
                <c:pt idx="34">
                  <c:v>1.0242236024844682</c:v>
                </c:pt>
                <c:pt idx="35">
                  <c:v>1.0543478260869592</c:v>
                </c:pt>
                <c:pt idx="36">
                  <c:v>1.0844720496894409</c:v>
                </c:pt>
                <c:pt idx="37">
                  <c:v>1.1145962732919255</c:v>
                </c:pt>
                <c:pt idx="38">
                  <c:v>1.1447204968944098</c:v>
                </c:pt>
                <c:pt idx="39">
                  <c:v>1.1748447204968941</c:v>
                </c:pt>
                <c:pt idx="40">
                  <c:v>1.2049689440993778</c:v>
                </c:pt>
                <c:pt idx="41">
                  <c:v>1.2350931677018631</c:v>
                </c:pt>
                <c:pt idx="42">
                  <c:v>1.2652173913043476</c:v>
                </c:pt>
                <c:pt idx="43">
                  <c:v>1.2953416149068322</c:v>
                </c:pt>
                <c:pt idx="44">
                  <c:v>1.3254658385093159</c:v>
                </c:pt>
                <c:pt idx="45">
                  <c:v>1.3555900621118011</c:v>
                </c:pt>
                <c:pt idx="46">
                  <c:v>1.3857142857142832</c:v>
                </c:pt>
                <c:pt idx="47">
                  <c:v>1.41583850931677</c:v>
                </c:pt>
                <c:pt idx="48">
                  <c:v>1.4459627329192521</c:v>
                </c:pt>
                <c:pt idx="49">
                  <c:v>1.4760869565217416</c:v>
                </c:pt>
                <c:pt idx="50">
                  <c:v>1.5062111801242235</c:v>
                </c:pt>
                <c:pt idx="51">
                  <c:v>1.5363354037267107</c:v>
                </c:pt>
                <c:pt idx="52">
                  <c:v>1.5664596273291918</c:v>
                </c:pt>
                <c:pt idx="53">
                  <c:v>1.5965838509316781</c:v>
                </c:pt>
                <c:pt idx="54">
                  <c:v>1.6267080745341611</c:v>
                </c:pt>
                <c:pt idx="55">
                  <c:v>1.6568322981366457</c:v>
                </c:pt>
                <c:pt idx="56">
                  <c:v>1.6869565217391327</c:v>
                </c:pt>
                <c:pt idx="57">
                  <c:v>1.7170807453416148</c:v>
                </c:pt>
                <c:pt idx="58">
                  <c:v>1.7472049689440992</c:v>
                </c:pt>
                <c:pt idx="59">
                  <c:v>1.7773291925465815</c:v>
                </c:pt>
                <c:pt idx="60">
                  <c:v>1.8074534161490678</c:v>
                </c:pt>
                <c:pt idx="61">
                  <c:v>1.8375776397515544</c:v>
                </c:pt>
                <c:pt idx="62">
                  <c:v>1.8677018633540372</c:v>
                </c:pt>
                <c:pt idx="63">
                  <c:v>1.897826086956522</c:v>
                </c:pt>
                <c:pt idx="64">
                  <c:v>1.9279503105590059</c:v>
                </c:pt>
                <c:pt idx="65">
                  <c:v>1.9580745341614929</c:v>
                </c:pt>
                <c:pt idx="66">
                  <c:v>1.9881987577639748</c:v>
                </c:pt>
                <c:pt idx="67">
                  <c:v>2.0183229813664592</c:v>
                </c:pt>
                <c:pt idx="68">
                  <c:v>2.0484472049689435</c:v>
                </c:pt>
                <c:pt idx="69">
                  <c:v>2.0785714285714292</c:v>
                </c:pt>
                <c:pt idx="70">
                  <c:v>2.1086956521739166</c:v>
                </c:pt>
                <c:pt idx="71">
                  <c:v>2.1388198757763992</c:v>
                </c:pt>
                <c:pt idx="72">
                  <c:v>2.1689440993788787</c:v>
                </c:pt>
                <c:pt idx="73">
                  <c:v>2.1990683229813661</c:v>
                </c:pt>
                <c:pt idx="74">
                  <c:v>2.2291925465838553</c:v>
                </c:pt>
                <c:pt idx="75">
                  <c:v>2.2593167701863419</c:v>
                </c:pt>
                <c:pt idx="76">
                  <c:v>2.2894409937888147</c:v>
                </c:pt>
                <c:pt idx="77">
                  <c:v>2.3195652173913039</c:v>
                </c:pt>
                <c:pt idx="78">
                  <c:v>2.3496894409937839</c:v>
                </c:pt>
                <c:pt idx="79">
                  <c:v>2.3798136645962686</c:v>
                </c:pt>
                <c:pt idx="80">
                  <c:v>2.4099378881987592</c:v>
                </c:pt>
                <c:pt idx="81">
                  <c:v>2.4400621118012387</c:v>
                </c:pt>
                <c:pt idx="82">
                  <c:v>2.4701863354037217</c:v>
                </c:pt>
                <c:pt idx="83">
                  <c:v>2.5003105590062149</c:v>
                </c:pt>
                <c:pt idx="84">
                  <c:v>2.5304347826086993</c:v>
                </c:pt>
                <c:pt idx="85">
                  <c:v>2.56055900621118</c:v>
                </c:pt>
                <c:pt idx="86">
                  <c:v>2.5906832298136604</c:v>
                </c:pt>
                <c:pt idx="87">
                  <c:v>2.6208074534161487</c:v>
                </c:pt>
                <c:pt idx="88">
                  <c:v>2.6509316770186371</c:v>
                </c:pt>
                <c:pt idx="89">
                  <c:v>2.6810559006211179</c:v>
                </c:pt>
                <c:pt idx="90">
                  <c:v>2.7111801242235987</c:v>
                </c:pt>
                <c:pt idx="91">
                  <c:v>2.741304347826095</c:v>
                </c:pt>
                <c:pt idx="92">
                  <c:v>2.7714285714285709</c:v>
                </c:pt>
                <c:pt idx="93">
                  <c:v>2.8015527950310553</c:v>
                </c:pt>
                <c:pt idx="94">
                  <c:v>2.8316770186335387</c:v>
                </c:pt>
                <c:pt idx="95">
                  <c:v>2.8618012422360284</c:v>
                </c:pt>
                <c:pt idx="96">
                  <c:v>2.8919254658385043</c:v>
                </c:pt>
                <c:pt idx="97">
                  <c:v>2.9220496894409886</c:v>
                </c:pt>
                <c:pt idx="98">
                  <c:v>2.9521739130434734</c:v>
                </c:pt>
                <c:pt idx="99">
                  <c:v>2.9822981366459627</c:v>
                </c:pt>
                <c:pt idx="100">
                  <c:v>3.0124223602484426</c:v>
                </c:pt>
                <c:pt idx="101">
                  <c:v>3.0425465838509314</c:v>
                </c:pt>
                <c:pt idx="102">
                  <c:v>3.0726708074534157</c:v>
                </c:pt>
                <c:pt idx="103">
                  <c:v>3.1027950310559</c:v>
                </c:pt>
                <c:pt idx="104">
                  <c:v>3.1329192546583848</c:v>
                </c:pt>
                <c:pt idx="105">
                  <c:v>3.1630434782608687</c:v>
                </c:pt>
                <c:pt idx="106">
                  <c:v>3.2232919254658392</c:v>
                </c:pt>
                <c:pt idx="107">
                  <c:v>3.2534161490683222</c:v>
                </c:pt>
                <c:pt idx="108">
                  <c:v>3.2835403726708092</c:v>
                </c:pt>
                <c:pt idx="109">
                  <c:v>3.3136645962732865</c:v>
                </c:pt>
                <c:pt idx="110">
                  <c:v>3.3437888198757761</c:v>
                </c:pt>
                <c:pt idx="111">
                  <c:v>3.4040372670807488</c:v>
                </c:pt>
                <c:pt idx="112">
                  <c:v>3.4341614906832247</c:v>
                </c:pt>
                <c:pt idx="113">
                  <c:v>3.464285714285714</c:v>
                </c:pt>
                <c:pt idx="114">
                  <c:v>3.4944099378881939</c:v>
                </c:pt>
                <c:pt idx="115">
                  <c:v>3.5245341614906875</c:v>
                </c:pt>
                <c:pt idx="116">
                  <c:v>3.5546583850931581</c:v>
                </c:pt>
                <c:pt idx="117">
                  <c:v>3.5847826086956562</c:v>
                </c:pt>
                <c:pt idx="118">
                  <c:v>3.6149068322981361</c:v>
                </c:pt>
                <c:pt idx="119">
                  <c:v>3.6450310559006249</c:v>
                </c:pt>
              </c:numCache>
            </c:numRef>
          </c:xVal>
          <c:yVal>
            <c:numRef>
              <c:f>'WAG followed by C12 and CO2 co-'!$M$4:$M$123</c:f>
              <c:numCache>
                <c:formatCode>General</c:formatCode>
                <c:ptCount val="120"/>
                <c:pt idx="0">
                  <c:v>1.9312793745144339</c:v>
                </c:pt>
                <c:pt idx="1">
                  <c:v>2.1230044455921444</c:v>
                </c:pt>
                <c:pt idx="2">
                  <c:v>8.0711578702467648</c:v>
                </c:pt>
                <c:pt idx="3">
                  <c:v>5.3823306539131144</c:v>
                </c:pt>
                <c:pt idx="4">
                  <c:v>3.3294695270079409</c:v>
                </c:pt>
                <c:pt idx="5">
                  <c:v>4.3769430860666194</c:v>
                </c:pt>
                <c:pt idx="6">
                  <c:v>7.8841090204148614</c:v>
                </c:pt>
                <c:pt idx="7">
                  <c:v>3.2265926596003953</c:v>
                </c:pt>
                <c:pt idx="8">
                  <c:v>4.0589600413523694</c:v>
                </c:pt>
                <c:pt idx="9">
                  <c:v>6.439156655463389</c:v>
                </c:pt>
                <c:pt idx="10">
                  <c:v>3.4323463944154833</c:v>
                </c:pt>
                <c:pt idx="11">
                  <c:v>3.4931372706108612</c:v>
                </c:pt>
                <c:pt idx="12">
                  <c:v>4.9100323080875459</c:v>
                </c:pt>
                <c:pt idx="13">
                  <c:v>5.7985143447891065</c:v>
                </c:pt>
                <c:pt idx="14">
                  <c:v>4.905356086841751</c:v>
                </c:pt>
                <c:pt idx="15">
                  <c:v>5.3776544326673097</c:v>
                </c:pt>
                <c:pt idx="16">
                  <c:v>5.3308922202093374</c:v>
                </c:pt>
                <c:pt idx="17">
                  <c:v>3.4884610493650592</c:v>
                </c:pt>
                <c:pt idx="18">
                  <c:v>3.918673403978437</c:v>
                </c:pt>
                <c:pt idx="19">
                  <c:v>5.1438433703774296</c:v>
                </c:pt>
                <c:pt idx="20">
                  <c:v>4.7978029981884056</c:v>
                </c:pt>
                <c:pt idx="21">
                  <c:v>4.9614707417913344</c:v>
                </c:pt>
                <c:pt idx="22">
                  <c:v>4.4190290772787888</c:v>
                </c:pt>
                <c:pt idx="23">
                  <c:v>4.4190290772787888</c:v>
                </c:pt>
                <c:pt idx="24">
                  <c:v>4.7650694494678314</c:v>
                </c:pt>
                <c:pt idx="25">
                  <c:v>3.0442200310142833</c:v>
                </c:pt>
                <c:pt idx="26">
                  <c:v>4.1150746963019342</c:v>
                </c:pt>
                <c:pt idx="27">
                  <c:v>3.9233496252242377</c:v>
                </c:pt>
                <c:pt idx="28">
                  <c:v>3.0629249159974776</c:v>
                </c:pt>
                <c:pt idx="29">
                  <c:v>3.4978134918566544</c:v>
                </c:pt>
                <c:pt idx="30">
                  <c:v>4.1057222538103542</c:v>
                </c:pt>
                <c:pt idx="31">
                  <c:v>4.2787424399048799</c:v>
                </c:pt>
                <c:pt idx="32">
                  <c:v>3.5118421555940404</c:v>
                </c:pt>
                <c:pt idx="33">
                  <c:v>4.0589600413523694</c:v>
                </c:pt>
                <c:pt idx="34">
                  <c:v>4.7697456707136192</c:v>
                </c:pt>
                <c:pt idx="35">
                  <c:v>2.0575373481509858</c:v>
                </c:pt>
                <c:pt idx="36">
                  <c:v>3.0722773584890706</c:v>
                </c:pt>
                <c:pt idx="37">
                  <c:v>5.3776544326673097</c:v>
                </c:pt>
                <c:pt idx="38">
                  <c:v>6.8366354613561864</c:v>
                </c:pt>
                <c:pt idx="39">
                  <c:v>10.918976608937538</c:v>
                </c:pt>
                <c:pt idx="40">
                  <c:v>13.9912539674266</c:v>
                </c:pt>
                <c:pt idx="41">
                  <c:v>4.573344378390118</c:v>
                </c:pt>
                <c:pt idx="42">
                  <c:v>4.0589600413523694</c:v>
                </c:pt>
                <c:pt idx="43">
                  <c:v>6.4672139829381763</c:v>
                </c:pt>
                <c:pt idx="44">
                  <c:v>9.0625167743558706</c:v>
                </c:pt>
                <c:pt idx="45">
                  <c:v>12.013212380454169</c:v>
                </c:pt>
                <c:pt idx="46">
                  <c:v>5.1017573791652415</c:v>
                </c:pt>
                <c:pt idx="47">
                  <c:v>2.6654461101046629</c:v>
                </c:pt>
                <c:pt idx="48">
                  <c:v>4.573344378390118</c:v>
                </c:pt>
                <c:pt idx="49">
                  <c:v>5.9481534246546488</c:v>
                </c:pt>
                <c:pt idx="50">
                  <c:v>4.1010460325645504</c:v>
                </c:pt>
                <c:pt idx="51">
                  <c:v>6.2193742569108945</c:v>
                </c:pt>
                <c:pt idx="52">
                  <c:v>7.5287162057342361</c:v>
                </c:pt>
                <c:pt idx="53">
                  <c:v>2.0902708968715582</c:v>
                </c:pt>
                <c:pt idx="54">
                  <c:v>3.1283920134386372</c:v>
                </c:pt>
                <c:pt idx="55">
                  <c:v>8.8193532695743908</c:v>
                </c:pt>
                <c:pt idx="56">
                  <c:v>11.134082786244237</c:v>
                </c:pt>
                <c:pt idx="57">
                  <c:v>16.95130201601653</c:v>
                </c:pt>
                <c:pt idx="58">
                  <c:v>6.1866407081903114</c:v>
                </c:pt>
                <c:pt idx="59">
                  <c:v>7.9215187903812394</c:v>
                </c:pt>
                <c:pt idx="60">
                  <c:v>7.1359136210872345</c:v>
                </c:pt>
                <c:pt idx="61">
                  <c:v>8.524751331089135</c:v>
                </c:pt>
                <c:pt idx="62">
                  <c:v>9.1513649780260238</c:v>
                </c:pt>
                <c:pt idx="63">
                  <c:v>6.5467097441167335</c:v>
                </c:pt>
                <c:pt idx="64">
                  <c:v>3.8064440940792981</c:v>
                </c:pt>
                <c:pt idx="65">
                  <c:v>5.3776544326673097</c:v>
                </c:pt>
                <c:pt idx="66">
                  <c:v>5.4945599638122475</c:v>
                </c:pt>
                <c:pt idx="67">
                  <c:v>5.4477977513542823</c:v>
                </c:pt>
                <c:pt idx="68">
                  <c:v>5.3215397777177351</c:v>
                </c:pt>
                <c:pt idx="69">
                  <c:v>6.3643371155306179</c:v>
                </c:pt>
                <c:pt idx="70">
                  <c:v>7.9682810028392135</c:v>
                </c:pt>
                <c:pt idx="71">
                  <c:v>8.7211526234126389</c:v>
                </c:pt>
                <c:pt idx="72">
                  <c:v>9.095250323076451</c:v>
                </c:pt>
                <c:pt idx="73">
                  <c:v>12.625797363653685</c:v>
                </c:pt>
                <c:pt idx="74">
                  <c:v>12.71464556732384</c:v>
                </c:pt>
                <c:pt idx="75">
                  <c:v>10.666460661664464</c:v>
                </c:pt>
                <c:pt idx="76">
                  <c:v>9.3617949340869497</c:v>
                </c:pt>
                <c:pt idx="77">
                  <c:v>7.4959826570136556</c:v>
                </c:pt>
                <c:pt idx="78">
                  <c:v>10.044523235973378</c:v>
                </c:pt>
                <c:pt idx="79">
                  <c:v>8.7445337296416259</c:v>
                </c:pt>
                <c:pt idx="80">
                  <c:v>3.4136415094322934</c:v>
                </c:pt>
                <c:pt idx="81">
                  <c:v>3.7316245541465412</c:v>
                </c:pt>
                <c:pt idx="82">
                  <c:v>12.611768699916292</c:v>
                </c:pt>
                <c:pt idx="83">
                  <c:v>5.4805313000748592</c:v>
                </c:pt>
                <c:pt idx="84">
                  <c:v>5.695637477381549</c:v>
                </c:pt>
                <c:pt idx="85">
                  <c:v>5.2373677952934017</c:v>
                </c:pt>
                <c:pt idx="86">
                  <c:v>6.3877182217596085</c:v>
                </c:pt>
                <c:pt idx="87">
                  <c:v>2.3661679503736237</c:v>
                </c:pt>
                <c:pt idx="88">
                  <c:v>11.844868415605468</c:v>
                </c:pt>
                <c:pt idx="89">
                  <c:v>15.253833703791967</c:v>
                </c:pt>
                <c:pt idx="90">
                  <c:v>15.87577112948305</c:v>
                </c:pt>
                <c:pt idx="91">
                  <c:v>4.32550465236283</c:v>
                </c:pt>
                <c:pt idx="92">
                  <c:v>12.396662522609628</c:v>
                </c:pt>
                <c:pt idx="93">
                  <c:v>10.189486094593121</c:v>
                </c:pt>
                <c:pt idx="94">
                  <c:v>9.1794223055008093</c:v>
                </c:pt>
                <c:pt idx="95">
                  <c:v>8.3236738175198397</c:v>
                </c:pt>
                <c:pt idx="96">
                  <c:v>7.0797989661376688</c:v>
                </c:pt>
                <c:pt idx="97">
                  <c:v>5.2280153528017763</c:v>
                </c:pt>
                <c:pt idx="98">
                  <c:v>5.3823306539131144</c:v>
                </c:pt>
                <c:pt idx="99">
                  <c:v>4.5172297234405434</c:v>
                </c:pt>
                <c:pt idx="100">
                  <c:v>7.7578510467783106</c:v>
                </c:pt>
                <c:pt idx="101">
                  <c:v>7.6175644094043875</c:v>
                </c:pt>
                <c:pt idx="102">
                  <c:v>7.3229624709191388</c:v>
                </c:pt>
                <c:pt idx="103">
                  <c:v>7.2154093822657925</c:v>
                </c:pt>
                <c:pt idx="104">
                  <c:v>7.5100113207510475</c:v>
                </c:pt>
                <c:pt idx="105">
                  <c:v>4.8866512018585624</c:v>
                </c:pt>
                <c:pt idx="106">
                  <c:v>4.4330577410161833</c:v>
                </c:pt>
                <c:pt idx="107">
                  <c:v>4.3021235461338545</c:v>
                </c:pt>
                <c:pt idx="108">
                  <c:v>4.9100323080875459</c:v>
                </c:pt>
                <c:pt idx="109">
                  <c:v>9.3243851641205389</c:v>
                </c:pt>
                <c:pt idx="110">
                  <c:v>11.344512742305131</c:v>
                </c:pt>
                <c:pt idx="111">
                  <c:v>5.77980945980591</c:v>
                </c:pt>
                <c:pt idx="112">
                  <c:v>5.9855631946210277</c:v>
                </c:pt>
                <c:pt idx="113">
                  <c:v>10.928329051429138</c:v>
                </c:pt>
                <c:pt idx="114">
                  <c:v>6.8553403463393705</c:v>
                </c:pt>
                <c:pt idx="115">
                  <c:v>2.7963803049870042</c:v>
                </c:pt>
                <c:pt idx="116">
                  <c:v>2.6560936676130771</c:v>
                </c:pt>
                <c:pt idx="117">
                  <c:v>7.2528191522321794</c:v>
                </c:pt>
                <c:pt idx="118">
                  <c:v>6.1866407081903114</c:v>
                </c:pt>
                <c:pt idx="119">
                  <c:v>6.1305260532407395</c:v>
                </c:pt>
              </c:numCache>
            </c:numRef>
          </c:yVal>
          <c:smooth val="0"/>
        </c:ser>
        <c:dLbls>
          <c:showLegendKey val="0"/>
          <c:showVal val="0"/>
          <c:showCatName val="0"/>
          <c:showSerName val="0"/>
          <c:showPercent val="0"/>
          <c:showBubbleSize val="0"/>
        </c:dLbls>
        <c:axId val="11294592"/>
        <c:axId val="11300864"/>
      </c:scatterChart>
      <c:valAx>
        <c:axId val="11294592"/>
        <c:scaling>
          <c:orientation val="minMax"/>
          <c:max val="6"/>
          <c:min val="0"/>
        </c:scaling>
        <c:delete val="0"/>
        <c:axPos val="b"/>
        <c:title>
          <c:tx>
            <c:rich>
              <a:bodyPr/>
              <a:lstStyle/>
              <a:p>
                <a:pPr>
                  <a:defRPr/>
                </a:pPr>
                <a:r>
                  <a:rPr lang="en-US" dirty="0"/>
                  <a:t>TPV</a:t>
                </a:r>
              </a:p>
            </c:rich>
          </c:tx>
          <c:layout>
            <c:manualLayout>
              <c:xMode val="edge"/>
              <c:yMode val="edge"/>
              <c:x val="0.4403732099277069"/>
              <c:y val="0.89198924731182794"/>
            </c:manualLayout>
          </c:layout>
          <c:overlay val="0"/>
        </c:title>
        <c:numFmt formatCode="General" sourceLinked="1"/>
        <c:majorTickMark val="out"/>
        <c:minorTickMark val="none"/>
        <c:tickLblPos val="nextTo"/>
        <c:crossAx val="11300864"/>
        <c:crosses val="autoZero"/>
        <c:crossBetween val="midCat"/>
        <c:majorUnit val="1"/>
      </c:valAx>
      <c:valAx>
        <c:axId val="11300864"/>
        <c:scaling>
          <c:logBase val="10"/>
          <c:orientation val="minMax"/>
        </c:scaling>
        <c:delete val="0"/>
        <c:axPos val="l"/>
        <c:title>
          <c:tx>
            <c:rich>
              <a:bodyPr rot="-5400000" vert="horz"/>
              <a:lstStyle/>
              <a:p>
                <a:pPr>
                  <a:defRPr/>
                </a:pPr>
                <a:r>
                  <a:rPr lang="en-US"/>
                  <a:t>Apparent Viscosity / cp</a:t>
                </a:r>
              </a:p>
            </c:rich>
          </c:tx>
          <c:layout>
            <c:manualLayout>
              <c:xMode val="edge"/>
              <c:yMode val="edge"/>
              <c:x val="0"/>
              <c:y val="0.15598340530014423"/>
            </c:manualLayout>
          </c:layout>
          <c:overlay val="0"/>
        </c:title>
        <c:numFmt formatCode="General" sourceLinked="1"/>
        <c:majorTickMark val="out"/>
        <c:minorTickMark val="none"/>
        <c:tickLblPos val="nextTo"/>
        <c:crossAx val="11294592"/>
        <c:crosses val="autoZero"/>
        <c:crossBetween val="midCat"/>
      </c:valAx>
    </c:plotArea>
    <c:legend>
      <c:legendPos val="r"/>
      <c:layout>
        <c:manualLayout>
          <c:xMode val="edge"/>
          <c:yMode val="edge"/>
          <c:x val="0.15319898231111945"/>
          <c:y val="3.7044321424887415E-2"/>
          <c:w val="0.26508462304281033"/>
          <c:h val="0.23554012080367684"/>
        </c:manualLayout>
      </c:layout>
      <c:overlay val="0"/>
    </c:legend>
    <c:plotVisOnly val="1"/>
    <c:dispBlanksAs val="gap"/>
    <c:showDLblsOverMax val="0"/>
  </c:chart>
  <c:txPr>
    <a:bodyPr/>
    <a:lstStyle/>
    <a:p>
      <a:pPr>
        <a:defRPr sz="1400" b="1"/>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597105150105539"/>
          <c:y val="5.8860288945651963E-2"/>
          <c:w val="0.81022724567382265"/>
          <c:h val="0.73832088588070233"/>
        </c:manualLayout>
      </c:layout>
      <c:scatterChart>
        <c:scatterStyle val="lineMarker"/>
        <c:varyColors val="0"/>
        <c:ser>
          <c:idx val="1"/>
          <c:order val="0"/>
          <c:tx>
            <c:v>co-injection</c:v>
          </c:tx>
          <c:spPr>
            <a:ln w="28575">
              <a:noFill/>
            </a:ln>
          </c:spPr>
          <c:xVal>
            <c:numRef>
              <c:f>'WAG followed by C12 and CO2 co-'!$J$356:$J$763</c:f>
              <c:numCache>
                <c:formatCode>General</c:formatCode>
                <c:ptCount val="408"/>
                <c:pt idx="0">
                  <c:v>0</c:v>
                </c:pt>
                <c:pt idx="1">
                  <c:v>1.0041407867494819E-2</c:v>
                </c:pt>
                <c:pt idx="2">
                  <c:v>2.0082815734989646E-2</c:v>
                </c:pt>
                <c:pt idx="3">
                  <c:v>3.0124223602484471E-2</c:v>
                </c:pt>
                <c:pt idx="4">
                  <c:v>4.0165631469979292E-2</c:v>
                </c:pt>
                <c:pt idx="5">
                  <c:v>5.0207039337474106E-2</c:v>
                </c:pt>
                <c:pt idx="6">
                  <c:v>6.0248447204968886E-2</c:v>
                </c:pt>
                <c:pt idx="7">
                  <c:v>7.0289855072463756E-2</c:v>
                </c:pt>
                <c:pt idx="8">
                  <c:v>8.0331262939958584E-2</c:v>
                </c:pt>
                <c:pt idx="9">
                  <c:v>9.0372670807453384E-2</c:v>
                </c:pt>
                <c:pt idx="10">
                  <c:v>0.10041407867494812</c:v>
                </c:pt>
                <c:pt idx="11">
                  <c:v>0.11045548654244293</c:v>
                </c:pt>
                <c:pt idx="12">
                  <c:v>0.12049689440993792</c:v>
                </c:pt>
                <c:pt idx="13">
                  <c:v>0.13053830227743307</c:v>
                </c:pt>
                <c:pt idx="14">
                  <c:v>0.14057971014492751</c:v>
                </c:pt>
                <c:pt idx="15">
                  <c:v>0.15062111801242262</c:v>
                </c:pt>
                <c:pt idx="16">
                  <c:v>0.16066252587991717</c:v>
                </c:pt>
                <c:pt idx="17">
                  <c:v>0.17070393374741244</c:v>
                </c:pt>
                <c:pt idx="18">
                  <c:v>0.18074534161490718</c:v>
                </c:pt>
                <c:pt idx="19">
                  <c:v>0.19078674948240198</c:v>
                </c:pt>
                <c:pt idx="20">
                  <c:v>0.20082815734989648</c:v>
                </c:pt>
                <c:pt idx="21">
                  <c:v>0.21086956521739153</c:v>
                </c:pt>
                <c:pt idx="22">
                  <c:v>0.22091097308488611</c:v>
                </c:pt>
                <c:pt idx="23">
                  <c:v>0.23095238095238133</c:v>
                </c:pt>
                <c:pt idx="24">
                  <c:v>0.24099378881987604</c:v>
                </c:pt>
                <c:pt idx="25">
                  <c:v>0.25103519668737029</c:v>
                </c:pt>
                <c:pt idx="26">
                  <c:v>0.26107660455486603</c:v>
                </c:pt>
                <c:pt idx="27">
                  <c:v>0.27111801242236022</c:v>
                </c:pt>
                <c:pt idx="28">
                  <c:v>0.28115942028985563</c:v>
                </c:pt>
                <c:pt idx="29">
                  <c:v>0.29120082815734988</c:v>
                </c:pt>
                <c:pt idx="30">
                  <c:v>0.30124223602484523</c:v>
                </c:pt>
                <c:pt idx="31">
                  <c:v>0.31128364389233981</c:v>
                </c:pt>
                <c:pt idx="32">
                  <c:v>0.32132505175983533</c:v>
                </c:pt>
                <c:pt idx="33">
                  <c:v>0.33136645962732986</c:v>
                </c:pt>
                <c:pt idx="34">
                  <c:v>0.34140786749482488</c:v>
                </c:pt>
                <c:pt idx="35">
                  <c:v>0.3514492753623194</c:v>
                </c:pt>
                <c:pt idx="36">
                  <c:v>0.36149068322981492</c:v>
                </c:pt>
                <c:pt idx="37">
                  <c:v>0.371532091097309</c:v>
                </c:pt>
                <c:pt idx="38">
                  <c:v>0.38157349896480447</c:v>
                </c:pt>
                <c:pt idx="39">
                  <c:v>0.39161490683229905</c:v>
                </c:pt>
                <c:pt idx="40">
                  <c:v>0.40165631469979296</c:v>
                </c:pt>
                <c:pt idx="41">
                  <c:v>0.4116977225672877</c:v>
                </c:pt>
                <c:pt idx="42">
                  <c:v>0.42173913043478223</c:v>
                </c:pt>
                <c:pt idx="43">
                  <c:v>0.43178053830227803</c:v>
                </c:pt>
                <c:pt idx="44">
                  <c:v>0.44182194616977238</c:v>
                </c:pt>
                <c:pt idx="45">
                  <c:v>0.45186335403726702</c:v>
                </c:pt>
                <c:pt idx="46">
                  <c:v>0.46190476190476326</c:v>
                </c:pt>
                <c:pt idx="47">
                  <c:v>0.47194616977225773</c:v>
                </c:pt>
                <c:pt idx="48">
                  <c:v>0.4819875776397527</c:v>
                </c:pt>
                <c:pt idx="49">
                  <c:v>0.49202898550724777</c:v>
                </c:pt>
                <c:pt idx="50">
                  <c:v>0.50207039337474113</c:v>
                </c:pt>
                <c:pt idx="51">
                  <c:v>0.51211180124223477</c:v>
                </c:pt>
                <c:pt idx="52">
                  <c:v>0.52215320910973051</c:v>
                </c:pt>
                <c:pt idx="53">
                  <c:v>0.5321946169772257</c:v>
                </c:pt>
                <c:pt idx="54">
                  <c:v>0.54223602484471956</c:v>
                </c:pt>
                <c:pt idx="55">
                  <c:v>0.55227743271221519</c:v>
                </c:pt>
                <c:pt idx="56">
                  <c:v>0.56231884057971004</c:v>
                </c:pt>
                <c:pt idx="57">
                  <c:v>0.57236024844720457</c:v>
                </c:pt>
                <c:pt idx="58">
                  <c:v>0.58240165631470064</c:v>
                </c:pt>
                <c:pt idx="59">
                  <c:v>0.5924430641821945</c:v>
                </c:pt>
                <c:pt idx="60">
                  <c:v>0.6024844720496908</c:v>
                </c:pt>
                <c:pt idx="61">
                  <c:v>0.61252587991718521</c:v>
                </c:pt>
                <c:pt idx="62">
                  <c:v>0.62256728778467907</c:v>
                </c:pt>
                <c:pt idx="63">
                  <c:v>0.63260869565217615</c:v>
                </c:pt>
                <c:pt idx="64">
                  <c:v>0.64265010351966978</c:v>
                </c:pt>
                <c:pt idx="65">
                  <c:v>0.6526915113871653</c:v>
                </c:pt>
                <c:pt idx="66">
                  <c:v>0.6627329192546586</c:v>
                </c:pt>
                <c:pt idx="67">
                  <c:v>0.67277432712215424</c:v>
                </c:pt>
                <c:pt idx="68">
                  <c:v>0.68281573498964787</c:v>
                </c:pt>
                <c:pt idx="69">
                  <c:v>0.69285714285714251</c:v>
                </c:pt>
                <c:pt idx="70">
                  <c:v>0.70289855072463769</c:v>
                </c:pt>
                <c:pt idx="71">
                  <c:v>0.71293995859213344</c:v>
                </c:pt>
                <c:pt idx="72">
                  <c:v>0.72298136645962763</c:v>
                </c:pt>
                <c:pt idx="73">
                  <c:v>0.73302277432712204</c:v>
                </c:pt>
                <c:pt idx="74">
                  <c:v>0.7430641821946169</c:v>
                </c:pt>
                <c:pt idx="75">
                  <c:v>0.75310559006211175</c:v>
                </c:pt>
                <c:pt idx="76">
                  <c:v>0.76314699792960661</c:v>
                </c:pt>
                <c:pt idx="77">
                  <c:v>0.77318840579710135</c:v>
                </c:pt>
                <c:pt idx="78">
                  <c:v>0.78322981366459921</c:v>
                </c:pt>
                <c:pt idx="79">
                  <c:v>0.79327122153209162</c:v>
                </c:pt>
                <c:pt idx="80">
                  <c:v>0.80331262939958592</c:v>
                </c:pt>
                <c:pt idx="81">
                  <c:v>0.81335403726708155</c:v>
                </c:pt>
                <c:pt idx="82">
                  <c:v>0.82339544513457685</c:v>
                </c:pt>
                <c:pt idx="83">
                  <c:v>0.8334368530020706</c:v>
                </c:pt>
                <c:pt idx="84">
                  <c:v>0.84347826086956512</c:v>
                </c:pt>
                <c:pt idx="85">
                  <c:v>0.85351966873705876</c:v>
                </c:pt>
                <c:pt idx="86">
                  <c:v>0.86356107660455605</c:v>
                </c:pt>
                <c:pt idx="87">
                  <c:v>0.87360248447204969</c:v>
                </c:pt>
                <c:pt idx="88">
                  <c:v>0.88364389233954643</c:v>
                </c:pt>
                <c:pt idx="89">
                  <c:v>0.89368530020703918</c:v>
                </c:pt>
                <c:pt idx="90">
                  <c:v>0.90372670807453404</c:v>
                </c:pt>
                <c:pt idx="91">
                  <c:v>0.91376811594202856</c:v>
                </c:pt>
                <c:pt idx="92">
                  <c:v>0.92380952380952375</c:v>
                </c:pt>
                <c:pt idx="93">
                  <c:v>0.9338509316770186</c:v>
                </c:pt>
                <c:pt idx="94">
                  <c:v>0.94389233954451446</c:v>
                </c:pt>
                <c:pt idx="95">
                  <c:v>0.95393374741200809</c:v>
                </c:pt>
                <c:pt idx="96">
                  <c:v>0.9639751552795045</c:v>
                </c:pt>
                <c:pt idx="97">
                  <c:v>0.97401656314699758</c:v>
                </c:pt>
                <c:pt idx="98">
                  <c:v>0.98405797101449255</c:v>
                </c:pt>
                <c:pt idx="99">
                  <c:v>0.99409937888198741</c:v>
                </c:pt>
                <c:pt idx="100">
                  <c:v>1.0041407867494818</c:v>
                </c:pt>
                <c:pt idx="101">
                  <c:v>1.0141821946169793</c:v>
                </c:pt>
                <c:pt idx="102">
                  <c:v>1.0242236024844682</c:v>
                </c:pt>
                <c:pt idx="103">
                  <c:v>1.0342650103519668</c:v>
                </c:pt>
                <c:pt idx="104">
                  <c:v>1.0443064182194592</c:v>
                </c:pt>
                <c:pt idx="105">
                  <c:v>1.0543478260869592</c:v>
                </c:pt>
                <c:pt idx="106">
                  <c:v>1.0643892339544512</c:v>
                </c:pt>
                <c:pt idx="107">
                  <c:v>1.074430641821946</c:v>
                </c:pt>
                <c:pt idx="108">
                  <c:v>1.0844720496894409</c:v>
                </c:pt>
                <c:pt idx="109">
                  <c:v>1.0945134575569357</c:v>
                </c:pt>
                <c:pt idx="110">
                  <c:v>1.1045548654244304</c:v>
                </c:pt>
                <c:pt idx="111">
                  <c:v>1.1145962732919255</c:v>
                </c:pt>
                <c:pt idx="112">
                  <c:v>1.1246376811594199</c:v>
                </c:pt>
                <c:pt idx="113">
                  <c:v>1.1346790890269149</c:v>
                </c:pt>
                <c:pt idx="114">
                  <c:v>1.1447204968944098</c:v>
                </c:pt>
                <c:pt idx="115">
                  <c:v>1.1547619047619069</c:v>
                </c:pt>
                <c:pt idx="116">
                  <c:v>1.1648033126293975</c:v>
                </c:pt>
                <c:pt idx="117">
                  <c:v>1.1748447204968941</c:v>
                </c:pt>
                <c:pt idx="118">
                  <c:v>1.1848861283643901</c:v>
                </c:pt>
                <c:pt idx="119">
                  <c:v>1.1949275362318867</c:v>
                </c:pt>
                <c:pt idx="120">
                  <c:v>1.2049689440993778</c:v>
                </c:pt>
                <c:pt idx="121">
                  <c:v>1.215010351966874</c:v>
                </c:pt>
                <c:pt idx="122">
                  <c:v>1.2250517598343678</c:v>
                </c:pt>
                <c:pt idx="123">
                  <c:v>1.2350931677018631</c:v>
                </c:pt>
                <c:pt idx="124">
                  <c:v>1.2451345755693557</c:v>
                </c:pt>
                <c:pt idx="125">
                  <c:v>1.2551759834368541</c:v>
                </c:pt>
                <c:pt idx="126">
                  <c:v>1.2652173913043476</c:v>
                </c:pt>
                <c:pt idx="127">
                  <c:v>1.2752587991718425</c:v>
                </c:pt>
                <c:pt idx="128">
                  <c:v>1.2853002070393336</c:v>
                </c:pt>
                <c:pt idx="129">
                  <c:v>1.2953416149068322</c:v>
                </c:pt>
                <c:pt idx="130">
                  <c:v>1.3053830227743271</c:v>
                </c:pt>
                <c:pt idx="131">
                  <c:v>1.3154244306418217</c:v>
                </c:pt>
                <c:pt idx="132">
                  <c:v>1.3254658385093159</c:v>
                </c:pt>
                <c:pt idx="133">
                  <c:v>1.3355072463768121</c:v>
                </c:pt>
                <c:pt idx="134">
                  <c:v>1.3455486542443058</c:v>
                </c:pt>
                <c:pt idx="135">
                  <c:v>1.3555900621118011</c:v>
                </c:pt>
                <c:pt idx="136">
                  <c:v>1.3656314699792957</c:v>
                </c:pt>
                <c:pt idx="137">
                  <c:v>1.3756728778467928</c:v>
                </c:pt>
                <c:pt idx="138">
                  <c:v>1.3857142857142832</c:v>
                </c:pt>
                <c:pt idx="139">
                  <c:v>1.3957556935817803</c:v>
                </c:pt>
                <c:pt idx="140">
                  <c:v>1.4057971014492752</c:v>
                </c:pt>
                <c:pt idx="141">
                  <c:v>1.41583850931677</c:v>
                </c:pt>
                <c:pt idx="142">
                  <c:v>1.4258799171842611</c:v>
                </c:pt>
                <c:pt idx="143">
                  <c:v>1.4359213250517577</c:v>
                </c:pt>
                <c:pt idx="144">
                  <c:v>1.4459627329192521</c:v>
                </c:pt>
                <c:pt idx="145">
                  <c:v>1.4560041407867501</c:v>
                </c:pt>
                <c:pt idx="146">
                  <c:v>1.4660455486542441</c:v>
                </c:pt>
                <c:pt idx="147">
                  <c:v>1.4760869565217416</c:v>
                </c:pt>
                <c:pt idx="148">
                  <c:v>1.556418219461698</c:v>
                </c:pt>
                <c:pt idx="149">
                  <c:v>1.5664596273291918</c:v>
                </c:pt>
                <c:pt idx="150">
                  <c:v>1.5765010351966871</c:v>
                </c:pt>
                <c:pt idx="151">
                  <c:v>1.5865424430641819</c:v>
                </c:pt>
                <c:pt idx="152">
                  <c:v>1.5965838509316781</c:v>
                </c:pt>
                <c:pt idx="153">
                  <c:v>1.6066252587991694</c:v>
                </c:pt>
                <c:pt idx="154">
                  <c:v>1.6166666666666665</c:v>
                </c:pt>
                <c:pt idx="155">
                  <c:v>1.6267080745341611</c:v>
                </c:pt>
                <c:pt idx="156">
                  <c:v>1.6367494824016562</c:v>
                </c:pt>
                <c:pt idx="157">
                  <c:v>1.6467908902691488</c:v>
                </c:pt>
                <c:pt idx="158">
                  <c:v>1.6568322981366457</c:v>
                </c:pt>
                <c:pt idx="159">
                  <c:v>1.6668737060041399</c:v>
                </c:pt>
                <c:pt idx="160">
                  <c:v>1.6769151138716383</c:v>
                </c:pt>
                <c:pt idx="161">
                  <c:v>1.6869565217391327</c:v>
                </c:pt>
                <c:pt idx="162">
                  <c:v>1.6969979296066293</c:v>
                </c:pt>
                <c:pt idx="163">
                  <c:v>1.7070393374741157</c:v>
                </c:pt>
                <c:pt idx="164">
                  <c:v>1.7170807453416148</c:v>
                </c:pt>
                <c:pt idx="165">
                  <c:v>1.7271221532091072</c:v>
                </c:pt>
                <c:pt idx="166">
                  <c:v>1.7371635610766045</c:v>
                </c:pt>
                <c:pt idx="167">
                  <c:v>1.7472049689440992</c:v>
                </c:pt>
                <c:pt idx="168">
                  <c:v>1.757246376811594</c:v>
                </c:pt>
                <c:pt idx="169">
                  <c:v>1.7672877846790889</c:v>
                </c:pt>
                <c:pt idx="170">
                  <c:v>1.7773291925465815</c:v>
                </c:pt>
                <c:pt idx="171">
                  <c:v>1.7873706004140761</c:v>
                </c:pt>
                <c:pt idx="172">
                  <c:v>1.7974120082815741</c:v>
                </c:pt>
                <c:pt idx="173">
                  <c:v>1.8074534161490678</c:v>
                </c:pt>
                <c:pt idx="174">
                  <c:v>1.8174948240165629</c:v>
                </c:pt>
                <c:pt idx="175">
                  <c:v>1.8275362318840578</c:v>
                </c:pt>
                <c:pt idx="176">
                  <c:v>1.8375776397515544</c:v>
                </c:pt>
                <c:pt idx="177">
                  <c:v>1.8476190476190455</c:v>
                </c:pt>
                <c:pt idx="178">
                  <c:v>1.8576604554865419</c:v>
                </c:pt>
                <c:pt idx="179">
                  <c:v>1.8677018633540372</c:v>
                </c:pt>
                <c:pt idx="180">
                  <c:v>1.8777432712215321</c:v>
                </c:pt>
                <c:pt idx="181">
                  <c:v>1.8877846790890258</c:v>
                </c:pt>
                <c:pt idx="182">
                  <c:v>1.897826086956522</c:v>
                </c:pt>
                <c:pt idx="183">
                  <c:v>1.9078674948240162</c:v>
                </c:pt>
                <c:pt idx="184">
                  <c:v>1.917908902691513</c:v>
                </c:pt>
                <c:pt idx="185">
                  <c:v>1.9279503105590059</c:v>
                </c:pt>
                <c:pt idx="186">
                  <c:v>1.9379917184265008</c:v>
                </c:pt>
                <c:pt idx="187">
                  <c:v>1.9480331262939983</c:v>
                </c:pt>
                <c:pt idx="188">
                  <c:v>1.9580745341614929</c:v>
                </c:pt>
                <c:pt idx="189">
                  <c:v>1.9681159420289873</c:v>
                </c:pt>
                <c:pt idx="190">
                  <c:v>1.9781573498964842</c:v>
                </c:pt>
                <c:pt idx="191">
                  <c:v>1.9881987577639748</c:v>
                </c:pt>
                <c:pt idx="192">
                  <c:v>1.9982401656314734</c:v>
                </c:pt>
                <c:pt idx="193">
                  <c:v>2.0082815734989645</c:v>
                </c:pt>
                <c:pt idx="194">
                  <c:v>2.0183229813664592</c:v>
                </c:pt>
                <c:pt idx="195">
                  <c:v>2.0283643892339542</c:v>
                </c:pt>
                <c:pt idx="196">
                  <c:v>2.0384057971014493</c:v>
                </c:pt>
                <c:pt idx="197">
                  <c:v>2.0484472049689435</c:v>
                </c:pt>
                <c:pt idx="198">
                  <c:v>2.0584886128364386</c:v>
                </c:pt>
                <c:pt idx="199">
                  <c:v>2.068530020703939</c:v>
                </c:pt>
                <c:pt idx="200">
                  <c:v>2.0785714285714292</c:v>
                </c:pt>
                <c:pt idx="201">
                  <c:v>2.0886128364389229</c:v>
                </c:pt>
                <c:pt idx="202">
                  <c:v>2.0986542443064202</c:v>
                </c:pt>
                <c:pt idx="203">
                  <c:v>2.1086956521739166</c:v>
                </c:pt>
                <c:pt idx="204">
                  <c:v>2.1187370600414139</c:v>
                </c:pt>
                <c:pt idx="205">
                  <c:v>2.1287784679089032</c:v>
                </c:pt>
                <c:pt idx="206">
                  <c:v>2.1388198757763992</c:v>
                </c:pt>
                <c:pt idx="207">
                  <c:v>2.1488612836438921</c:v>
                </c:pt>
                <c:pt idx="208">
                  <c:v>2.1589026915113871</c:v>
                </c:pt>
                <c:pt idx="209">
                  <c:v>2.1689440993788787</c:v>
                </c:pt>
                <c:pt idx="210">
                  <c:v>2.1789855072463813</c:v>
                </c:pt>
                <c:pt idx="211">
                  <c:v>2.1890269151138675</c:v>
                </c:pt>
                <c:pt idx="212">
                  <c:v>2.1990683229813661</c:v>
                </c:pt>
                <c:pt idx="213">
                  <c:v>2.2091097308488608</c:v>
                </c:pt>
                <c:pt idx="214">
                  <c:v>2.2191511387163603</c:v>
                </c:pt>
                <c:pt idx="215">
                  <c:v>2.2291925465838553</c:v>
                </c:pt>
                <c:pt idx="216">
                  <c:v>2.2392339544513451</c:v>
                </c:pt>
                <c:pt idx="217">
                  <c:v>2.2492753623188397</c:v>
                </c:pt>
                <c:pt idx="218">
                  <c:v>2.2593167701863419</c:v>
                </c:pt>
                <c:pt idx="219">
                  <c:v>2.2693581780538277</c:v>
                </c:pt>
                <c:pt idx="220">
                  <c:v>2.279399585921329</c:v>
                </c:pt>
                <c:pt idx="221">
                  <c:v>2.2894409937888147</c:v>
                </c:pt>
                <c:pt idx="222">
                  <c:v>2.2994824016563151</c:v>
                </c:pt>
                <c:pt idx="223">
                  <c:v>2.3095238095238053</c:v>
                </c:pt>
                <c:pt idx="224">
                  <c:v>2.3195652173913039</c:v>
                </c:pt>
                <c:pt idx="225">
                  <c:v>2.3296066252587924</c:v>
                </c:pt>
                <c:pt idx="226">
                  <c:v>2.3396480331262821</c:v>
                </c:pt>
                <c:pt idx="227">
                  <c:v>2.3496894409937839</c:v>
                </c:pt>
                <c:pt idx="228">
                  <c:v>2.3597308488612851</c:v>
                </c:pt>
                <c:pt idx="229">
                  <c:v>2.369772256728778</c:v>
                </c:pt>
                <c:pt idx="230">
                  <c:v>2.3798136645962686</c:v>
                </c:pt>
                <c:pt idx="231">
                  <c:v>2.3898550724637624</c:v>
                </c:pt>
                <c:pt idx="232">
                  <c:v>2.3998964803312566</c:v>
                </c:pt>
                <c:pt idx="233">
                  <c:v>2.4099378881987592</c:v>
                </c:pt>
                <c:pt idx="234">
                  <c:v>2.4199792960662525</c:v>
                </c:pt>
                <c:pt idx="235">
                  <c:v>2.4300207039337467</c:v>
                </c:pt>
                <c:pt idx="236">
                  <c:v>2.4400621118012387</c:v>
                </c:pt>
                <c:pt idx="237">
                  <c:v>2.4501035196687369</c:v>
                </c:pt>
                <c:pt idx="238">
                  <c:v>2.4601449275362319</c:v>
                </c:pt>
                <c:pt idx="239">
                  <c:v>2.4701863354037217</c:v>
                </c:pt>
                <c:pt idx="240">
                  <c:v>2.4802277432712212</c:v>
                </c:pt>
                <c:pt idx="241">
                  <c:v>2.4902691511387163</c:v>
                </c:pt>
                <c:pt idx="242">
                  <c:v>2.5003105590062149</c:v>
                </c:pt>
                <c:pt idx="243">
                  <c:v>2.5103519668737047</c:v>
                </c:pt>
                <c:pt idx="244">
                  <c:v>2.5203933747412006</c:v>
                </c:pt>
                <c:pt idx="245">
                  <c:v>2.5304347826086993</c:v>
                </c:pt>
                <c:pt idx="246">
                  <c:v>2.5404761904761877</c:v>
                </c:pt>
                <c:pt idx="247">
                  <c:v>2.550517598343685</c:v>
                </c:pt>
                <c:pt idx="248">
                  <c:v>2.56055900621118</c:v>
                </c:pt>
                <c:pt idx="249">
                  <c:v>2.5706004140786693</c:v>
                </c:pt>
                <c:pt idx="250">
                  <c:v>2.5806418219461693</c:v>
                </c:pt>
                <c:pt idx="251">
                  <c:v>2.5906832298136604</c:v>
                </c:pt>
                <c:pt idx="252">
                  <c:v>2.6007246376811612</c:v>
                </c:pt>
                <c:pt idx="253">
                  <c:v>2.6107660455486541</c:v>
                </c:pt>
                <c:pt idx="254">
                  <c:v>2.6208074534161487</c:v>
                </c:pt>
                <c:pt idx="255">
                  <c:v>2.6308488612836389</c:v>
                </c:pt>
                <c:pt idx="256">
                  <c:v>2.6408902691511402</c:v>
                </c:pt>
                <c:pt idx="257">
                  <c:v>2.6509316770186371</c:v>
                </c:pt>
                <c:pt idx="258">
                  <c:v>2.6609730848861282</c:v>
                </c:pt>
                <c:pt idx="259">
                  <c:v>2.6710144927536228</c:v>
                </c:pt>
                <c:pt idx="260">
                  <c:v>2.6810559006211179</c:v>
                </c:pt>
                <c:pt idx="261">
                  <c:v>2.6910973084886152</c:v>
                </c:pt>
                <c:pt idx="262">
                  <c:v>2.7011387163561116</c:v>
                </c:pt>
                <c:pt idx="263">
                  <c:v>2.7111801242235987</c:v>
                </c:pt>
                <c:pt idx="264">
                  <c:v>2.7212215320911017</c:v>
                </c:pt>
                <c:pt idx="265">
                  <c:v>2.7312629399585835</c:v>
                </c:pt>
                <c:pt idx="266">
                  <c:v>2.741304347826095</c:v>
                </c:pt>
                <c:pt idx="267">
                  <c:v>2.7513457556935808</c:v>
                </c:pt>
                <c:pt idx="268">
                  <c:v>2.7613871635610807</c:v>
                </c:pt>
                <c:pt idx="269">
                  <c:v>2.7714285714285709</c:v>
                </c:pt>
                <c:pt idx="270">
                  <c:v>2.781469979296066</c:v>
                </c:pt>
                <c:pt idx="271">
                  <c:v>2.7915113871635606</c:v>
                </c:pt>
                <c:pt idx="272">
                  <c:v>2.8015527950310553</c:v>
                </c:pt>
                <c:pt idx="273">
                  <c:v>2.8115942028985512</c:v>
                </c:pt>
                <c:pt idx="274">
                  <c:v>2.8216356107660427</c:v>
                </c:pt>
                <c:pt idx="275">
                  <c:v>2.8316770186335387</c:v>
                </c:pt>
                <c:pt idx="276">
                  <c:v>2.8417184265010347</c:v>
                </c:pt>
                <c:pt idx="277">
                  <c:v>2.8517598343685222</c:v>
                </c:pt>
                <c:pt idx="278">
                  <c:v>2.8618012422360284</c:v>
                </c:pt>
                <c:pt idx="279">
                  <c:v>2.8718426501035128</c:v>
                </c:pt>
                <c:pt idx="280">
                  <c:v>2.881884057971019</c:v>
                </c:pt>
                <c:pt idx="281">
                  <c:v>2.8919254658385043</c:v>
                </c:pt>
                <c:pt idx="282">
                  <c:v>2.9019668737060038</c:v>
                </c:pt>
                <c:pt idx="283">
                  <c:v>2.9120082815734967</c:v>
                </c:pt>
                <c:pt idx="284">
                  <c:v>2.9220496894409886</c:v>
                </c:pt>
                <c:pt idx="285">
                  <c:v>2.9320910973084877</c:v>
                </c:pt>
                <c:pt idx="286">
                  <c:v>2.9421325051759832</c:v>
                </c:pt>
                <c:pt idx="287">
                  <c:v>2.9521739130434734</c:v>
                </c:pt>
                <c:pt idx="288">
                  <c:v>2.9622153209109725</c:v>
                </c:pt>
                <c:pt idx="289">
                  <c:v>2.9722567287784667</c:v>
                </c:pt>
                <c:pt idx="290">
                  <c:v>2.9822981366459627</c:v>
                </c:pt>
                <c:pt idx="291">
                  <c:v>2.9923395445134582</c:v>
                </c:pt>
                <c:pt idx="292">
                  <c:v>3.0023809523809573</c:v>
                </c:pt>
                <c:pt idx="293">
                  <c:v>3.0124223602484426</c:v>
                </c:pt>
                <c:pt idx="294">
                  <c:v>3.0224637681159416</c:v>
                </c:pt>
                <c:pt idx="295">
                  <c:v>3.0325051759834363</c:v>
                </c:pt>
                <c:pt idx="296">
                  <c:v>3.0425465838509314</c:v>
                </c:pt>
                <c:pt idx="297">
                  <c:v>3.052587991718426</c:v>
                </c:pt>
                <c:pt idx="298">
                  <c:v>3.0626293995859197</c:v>
                </c:pt>
                <c:pt idx="299">
                  <c:v>3.0726708074534157</c:v>
                </c:pt>
                <c:pt idx="300">
                  <c:v>3.0827122153209112</c:v>
                </c:pt>
                <c:pt idx="301">
                  <c:v>3.0927536231883983</c:v>
                </c:pt>
                <c:pt idx="302">
                  <c:v>3.1027950310559</c:v>
                </c:pt>
                <c:pt idx="303">
                  <c:v>3.1128364389233947</c:v>
                </c:pt>
                <c:pt idx="304">
                  <c:v>3.1228778467908898</c:v>
                </c:pt>
                <c:pt idx="305">
                  <c:v>3.1329192546583848</c:v>
                </c:pt>
                <c:pt idx="306">
                  <c:v>3.1429606625258795</c:v>
                </c:pt>
                <c:pt idx="307">
                  <c:v>3.1530020703933741</c:v>
                </c:pt>
                <c:pt idx="308">
                  <c:v>3.1630434782608687</c:v>
                </c:pt>
                <c:pt idx="309">
                  <c:v>3.1730848861283651</c:v>
                </c:pt>
                <c:pt idx="310">
                  <c:v>3.1831262939958602</c:v>
                </c:pt>
                <c:pt idx="311">
                  <c:v>3.1931677018633611</c:v>
                </c:pt>
                <c:pt idx="312">
                  <c:v>3.2032091097308477</c:v>
                </c:pt>
                <c:pt idx="313">
                  <c:v>3.2132505175983441</c:v>
                </c:pt>
                <c:pt idx="314">
                  <c:v>3.2232919254658392</c:v>
                </c:pt>
                <c:pt idx="315">
                  <c:v>3.2333333333333352</c:v>
                </c:pt>
                <c:pt idx="316">
                  <c:v>3.2433747412008387</c:v>
                </c:pt>
                <c:pt idx="317">
                  <c:v>3.2534161490683222</c:v>
                </c:pt>
                <c:pt idx="318">
                  <c:v>3.2634575569358217</c:v>
                </c:pt>
                <c:pt idx="319">
                  <c:v>3.2734989648033141</c:v>
                </c:pt>
                <c:pt idx="320">
                  <c:v>3.2835403726708092</c:v>
                </c:pt>
                <c:pt idx="321">
                  <c:v>3.2935817805383087</c:v>
                </c:pt>
                <c:pt idx="322">
                  <c:v>3.3036231884057972</c:v>
                </c:pt>
                <c:pt idx="323">
                  <c:v>3.3136645962732865</c:v>
                </c:pt>
                <c:pt idx="324">
                  <c:v>3.3237060041407864</c:v>
                </c:pt>
                <c:pt idx="325">
                  <c:v>3.3337474120082762</c:v>
                </c:pt>
                <c:pt idx="326">
                  <c:v>3.3437888198757761</c:v>
                </c:pt>
                <c:pt idx="327">
                  <c:v>3.3538302277432708</c:v>
                </c:pt>
                <c:pt idx="328">
                  <c:v>3.3638716356107627</c:v>
                </c:pt>
                <c:pt idx="329">
                  <c:v>3.3739130434782587</c:v>
                </c:pt>
                <c:pt idx="330">
                  <c:v>3.3839544513457551</c:v>
                </c:pt>
                <c:pt idx="331">
                  <c:v>3.3939958592132462</c:v>
                </c:pt>
                <c:pt idx="332">
                  <c:v>3.4040372670807488</c:v>
                </c:pt>
                <c:pt idx="333">
                  <c:v>3.4140786749482324</c:v>
                </c:pt>
                <c:pt idx="334">
                  <c:v>3.4241200828157394</c:v>
                </c:pt>
                <c:pt idx="335">
                  <c:v>3.4341614906832247</c:v>
                </c:pt>
                <c:pt idx="336">
                  <c:v>3.4442028985507238</c:v>
                </c:pt>
                <c:pt idx="337">
                  <c:v>3.4542443064182167</c:v>
                </c:pt>
                <c:pt idx="338">
                  <c:v>3.464285714285714</c:v>
                </c:pt>
                <c:pt idx="339">
                  <c:v>3.4743271221532077</c:v>
                </c:pt>
                <c:pt idx="340">
                  <c:v>3.4944099378881939</c:v>
                </c:pt>
                <c:pt idx="341">
                  <c:v>3.5044513457556952</c:v>
                </c:pt>
                <c:pt idx="342">
                  <c:v>3.5144927536231867</c:v>
                </c:pt>
                <c:pt idx="343">
                  <c:v>3.5245341614906875</c:v>
                </c:pt>
                <c:pt idx="344">
                  <c:v>3.5345755693581777</c:v>
                </c:pt>
                <c:pt idx="345">
                  <c:v>3.5446169772256741</c:v>
                </c:pt>
                <c:pt idx="346">
                  <c:v>3.5546583850931581</c:v>
                </c:pt>
                <c:pt idx="347">
                  <c:v>3.5646997929606652</c:v>
                </c:pt>
                <c:pt idx="348">
                  <c:v>3.5747412008281572</c:v>
                </c:pt>
                <c:pt idx="349">
                  <c:v>3.5847826086956562</c:v>
                </c:pt>
                <c:pt idx="350">
                  <c:v>3.5948240165631464</c:v>
                </c:pt>
                <c:pt idx="351">
                  <c:v>3.6048654244306366</c:v>
                </c:pt>
                <c:pt idx="352">
                  <c:v>3.6149068322981361</c:v>
                </c:pt>
                <c:pt idx="353">
                  <c:v>3.6249482401656312</c:v>
                </c:pt>
                <c:pt idx="354">
                  <c:v>3.6349896480331259</c:v>
                </c:pt>
                <c:pt idx="355">
                  <c:v>3.6450310559006249</c:v>
                </c:pt>
                <c:pt idx="356">
                  <c:v>3.6550724637681102</c:v>
                </c:pt>
                <c:pt idx="357">
                  <c:v>3.6651138716356155</c:v>
                </c:pt>
                <c:pt idx="358">
                  <c:v>3.6751552795031008</c:v>
                </c:pt>
                <c:pt idx="359">
                  <c:v>3.6851966873706012</c:v>
                </c:pt>
                <c:pt idx="360">
                  <c:v>3.6952380952380937</c:v>
                </c:pt>
                <c:pt idx="361">
                  <c:v>3.7052795031055887</c:v>
                </c:pt>
                <c:pt idx="362">
                  <c:v>3.7153209109730843</c:v>
                </c:pt>
                <c:pt idx="363">
                  <c:v>3.7253623188405802</c:v>
                </c:pt>
                <c:pt idx="364">
                  <c:v>3.7354037267080744</c:v>
                </c:pt>
                <c:pt idx="365">
                  <c:v>3.7454451345755628</c:v>
                </c:pt>
                <c:pt idx="366">
                  <c:v>3.7554865424430641</c:v>
                </c:pt>
                <c:pt idx="367">
                  <c:v>3.7655279503105636</c:v>
                </c:pt>
                <c:pt idx="368">
                  <c:v>3.7755693581780552</c:v>
                </c:pt>
                <c:pt idx="369">
                  <c:v>3.7856107660455529</c:v>
                </c:pt>
                <c:pt idx="370">
                  <c:v>3.7956521739130364</c:v>
                </c:pt>
                <c:pt idx="371">
                  <c:v>3.8056935817805382</c:v>
                </c:pt>
                <c:pt idx="372">
                  <c:v>3.8157349896480324</c:v>
                </c:pt>
                <c:pt idx="373">
                  <c:v>3.8257763975155274</c:v>
                </c:pt>
                <c:pt idx="374">
                  <c:v>3.8358178053830176</c:v>
                </c:pt>
                <c:pt idx="375">
                  <c:v>3.8458592132505167</c:v>
                </c:pt>
                <c:pt idx="376">
                  <c:v>3.8559006211180069</c:v>
                </c:pt>
                <c:pt idx="377">
                  <c:v>3.8659420289855069</c:v>
                </c:pt>
                <c:pt idx="378">
                  <c:v>3.8759834368529997</c:v>
                </c:pt>
                <c:pt idx="379">
                  <c:v>3.8860248447204992</c:v>
                </c:pt>
                <c:pt idx="380">
                  <c:v>3.8960662525879912</c:v>
                </c:pt>
                <c:pt idx="381">
                  <c:v>3.9462732919254653</c:v>
                </c:pt>
                <c:pt idx="382">
                  <c:v>3.9563146997929604</c:v>
                </c:pt>
                <c:pt idx="383">
                  <c:v>3.9663561076604545</c:v>
                </c:pt>
                <c:pt idx="384">
                  <c:v>3.9763975155279496</c:v>
                </c:pt>
                <c:pt idx="385">
                  <c:v>3.9864389233954398</c:v>
                </c:pt>
                <c:pt idx="386">
                  <c:v>3.9964803312629398</c:v>
                </c:pt>
                <c:pt idx="387">
                  <c:v>4.0065217391304344</c:v>
                </c:pt>
                <c:pt idx="388">
                  <c:v>4.016563146997929</c:v>
                </c:pt>
                <c:pt idx="389">
                  <c:v>4.0266045548654148</c:v>
                </c:pt>
                <c:pt idx="390">
                  <c:v>4.0366459627329183</c:v>
                </c:pt>
                <c:pt idx="391">
                  <c:v>4.0466873706004085</c:v>
                </c:pt>
                <c:pt idx="392">
                  <c:v>4.0567287784679085</c:v>
                </c:pt>
                <c:pt idx="393">
                  <c:v>4.0667701863353996</c:v>
                </c:pt>
                <c:pt idx="394">
                  <c:v>4.0768115942029004</c:v>
                </c:pt>
                <c:pt idx="395">
                  <c:v>4.0868530020703933</c:v>
                </c:pt>
                <c:pt idx="396">
                  <c:v>4.096894409937887</c:v>
                </c:pt>
                <c:pt idx="397">
                  <c:v>4.1069358178053665</c:v>
                </c:pt>
                <c:pt idx="398">
                  <c:v>4.1169772256728772</c:v>
                </c:pt>
                <c:pt idx="399">
                  <c:v>4.1270186335403665</c:v>
                </c:pt>
                <c:pt idx="400">
                  <c:v>4.1370600414078673</c:v>
                </c:pt>
                <c:pt idx="401">
                  <c:v>4.1471014492753531</c:v>
                </c:pt>
                <c:pt idx="402">
                  <c:v>4.1571428571428459</c:v>
                </c:pt>
                <c:pt idx="403">
                  <c:v>4.1671842650103335</c:v>
                </c:pt>
                <c:pt idx="404">
                  <c:v>4.1772256728778459</c:v>
                </c:pt>
                <c:pt idx="405">
                  <c:v>4.1872670807453414</c:v>
                </c:pt>
                <c:pt idx="406">
                  <c:v>4.1973084886128404</c:v>
                </c:pt>
                <c:pt idx="407">
                  <c:v>4.2073498964803324</c:v>
                </c:pt>
              </c:numCache>
            </c:numRef>
          </c:xVal>
          <c:yVal>
            <c:numRef>
              <c:f>'WAG followed by C12 and CO2 co-'!$M$356:$M$763</c:f>
              <c:numCache>
                <c:formatCode>General</c:formatCode>
                <c:ptCount val="408"/>
                <c:pt idx="0">
                  <c:v>7.280876479706949</c:v>
                </c:pt>
                <c:pt idx="1">
                  <c:v>5.8826863272134515</c:v>
                </c:pt>
                <c:pt idx="2">
                  <c:v>6.0463540708163785</c:v>
                </c:pt>
                <c:pt idx="3">
                  <c:v>5.4197404238794924</c:v>
                </c:pt>
                <c:pt idx="4">
                  <c:v>5.5834081674824088</c:v>
                </c:pt>
                <c:pt idx="5">
                  <c:v>4.6201065908480814</c:v>
                </c:pt>
                <c:pt idx="6">
                  <c:v>4.3629144223292062</c:v>
                </c:pt>
                <c:pt idx="7">
                  <c:v>4.2273040062010834</c:v>
                </c:pt>
                <c:pt idx="8">
                  <c:v>3.9934929439112037</c:v>
                </c:pt>
                <c:pt idx="9">
                  <c:v>4.2226277849552893</c:v>
                </c:pt>
                <c:pt idx="10">
                  <c:v>4.2600375549216754</c:v>
                </c:pt>
                <c:pt idx="11">
                  <c:v>6.4157755492343966</c:v>
                </c:pt>
                <c:pt idx="12">
                  <c:v>6.4298042129717885</c:v>
                </c:pt>
                <c:pt idx="13">
                  <c:v>2.6654461101046629</c:v>
                </c:pt>
                <c:pt idx="14">
                  <c:v>3.3481744119911294</c:v>
                </c:pt>
                <c:pt idx="15">
                  <c:v>4.0028453864028064</c:v>
                </c:pt>
                <c:pt idx="16">
                  <c:v>4.3161522098712455</c:v>
                </c:pt>
                <c:pt idx="17">
                  <c:v>4.8398889894005794</c:v>
                </c:pt>
                <c:pt idx="18">
                  <c:v>4.4564388472451748</c:v>
                </c:pt>
                <c:pt idx="19">
                  <c:v>4.0776649263355669</c:v>
                </c:pt>
                <c:pt idx="20">
                  <c:v>3.8999685189952547</c:v>
                </c:pt>
                <c:pt idx="21">
                  <c:v>3.5539281468062285</c:v>
                </c:pt>
                <c:pt idx="22">
                  <c:v>3.3154408632705401</c:v>
                </c:pt>
                <c:pt idx="23">
                  <c:v>6.6028243990662867</c:v>
                </c:pt>
                <c:pt idx="24">
                  <c:v>4.6014017058649124</c:v>
                </c:pt>
                <c:pt idx="25">
                  <c:v>2.3848728353568127</c:v>
                </c:pt>
                <c:pt idx="26">
                  <c:v>2.978752933573102</c:v>
                </c:pt>
                <c:pt idx="27">
                  <c:v>0.97733024037171734</c:v>
                </c:pt>
                <c:pt idx="28">
                  <c:v>0.83236738175198521</c:v>
                </c:pt>
                <c:pt idx="29">
                  <c:v>4.573344378390118</c:v>
                </c:pt>
                <c:pt idx="30">
                  <c:v>3.1985353321256036</c:v>
                </c:pt>
                <c:pt idx="31">
                  <c:v>4.6855736882892565</c:v>
                </c:pt>
                <c:pt idx="32">
                  <c:v>6.1819644869445094</c:v>
                </c:pt>
                <c:pt idx="33">
                  <c:v>8.651009304725676</c:v>
                </c:pt>
                <c:pt idx="34">
                  <c:v>0.80431005427720026</c:v>
                </c:pt>
                <c:pt idx="35">
                  <c:v>10.876890617725389</c:v>
                </c:pt>
                <c:pt idx="36">
                  <c:v>-0.25251594727306681</c:v>
                </c:pt>
                <c:pt idx="37">
                  <c:v>12.008536159208422</c:v>
                </c:pt>
                <c:pt idx="38">
                  <c:v>-4.3535619798376155</c:v>
                </c:pt>
                <c:pt idx="39">
                  <c:v>7.2154093822657925</c:v>
                </c:pt>
                <c:pt idx="40">
                  <c:v>0.72949051434443879</c:v>
                </c:pt>
                <c:pt idx="41">
                  <c:v>6.8693690100767704</c:v>
                </c:pt>
                <c:pt idx="42">
                  <c:v>4.1898942362347045</c:v>
                </c:pt>
                <c:pt idx="43">
                  <c:v>5.7844856810517085</c:v>
                </c:pt>
                <c:pt idx="44">
                  <c:v>-5.2326915740475801</c:v>
                </c:pt>
                <c:pt idx="45">
                  <c:v>7.6175644094043875</c:v>
                </c:pt>
                <c:pt idx="46">
                  <c:v>2.2212050917538937</c:v>
                </c:pt>
                <c:pt idx="47">
                  <c:v>8.940935021965128</c:v>
                </c:pt>
                <c:pt idx="48">
                  <c:v>7.9495761178560294</c:v>
                </c:pt>
                <c:pt idx="49">
                  <c:v>4.4377339622619862</c:v>
                </c:pt>
                <c:pt idx="50">
                  <c:v>-2.6654461101046567</c:v>
                </c:pt>
                <c:pt idx="51">
                  <c:v>9.2635942879251747</c:v>
                </c:pt>
                <c:pt idx="52">
                  <c:v>-0.8744533729641597</c:v>
                </c:pt>
                <c:pt idx="53">
                  <c:v>14.094130834834152</c:v>
                </c:pt>
                <c:pt idx="54">
                  <c:v>-6.13987849573234</c:v>
                </c:pt>
                <c:pt idx="55">
                  <c:v>14.126864383554731</c:v>
                </c:pt>
                <c:pt idx="56">
                  <c:v>5.0877287154278594</c:v>
                </c:pt>
                <c:pt idx="57">
                  <c:v>8.0431005427719739</c:v>
                </c:pt>
                <c:pt idx="58">
                  <c:v>5.8172192297722871</c:v>
                </c:pt>
                <c:pt idx="59">
                  <c:v>5.9575058671462022</c:v>
                </c:pt>
                <c:pt idx="60">
                  <c:v>6.1632596019613297</c:v>
                </c:pt>
                <c:pt idx="61">
                  <c:v>6.1118211682575385</c:v>
                </c:pt>
                <c:pt idx="62">
                  <c:v>5.5413221762702314</c:v>
                </c:pt>
                <c:pt idx="63">
                  <c:v>5.7985143447890888</c:v>
                </c:pt>
                <c:pt idx="64">
                  <c:v>5.5506746187618274</c:v>
                </c:pt>
                <c:pt idx="65">
                  <c:v>5.4711788575832694</c:v>
                </c:pt>
                <c:pt idx="66">
                  <c:v>5.6582277074151719</c:v>
                </c:pt>
                <c:pt idx="67">
                  <c:v>5.0690238304446771</c:v>
                </c:pt>
                <c:pt idx="68">
                  <c:v>5.2139866890643916</c:v>
                </c:pt>
                <c:pt idx="69">
                  <c:v>5.5553508400076215</c:v>
                </c:pt>
                <c:pt idx="70">
                  <c:v>5.0877287154278594</c:v>
                </c:pt>
                <c:pt idx="71">
                  <c:v>5.1064336004110462</c:v>
                </c:pt>
                <c:pt idx="72">
                  <c:v>4.7931267769426027</c:v>
                </c:pt>
                <c:pt idx="73">
                  <c:v>5.0690238304446771</c:v>
                </c:pt>
                <c:pt idx="74">
                  <c:v>4.5546394934069214</c:v>
                </c:pt>
                <c:pt idx="75">
                  <c:v>4.7650694494678154</c:v>
                </c:pt>
                <c:pt idx="76">
                  <c:v>4.8866512018585624</c:v>
                </c:pt>
                <c:pt idx="77">
                  <c:v>4.4003241922956109</c:v>
                </c:pt>
                <c:pt idx="78">
                  <c:v>4.6294590333396837</c:v>
                </c:pt>
                <c:pt idx="79">
                  <c:v>5.1485195916232271</c:v>
                </c:pt>
                <c:pt idx="80">
                  <c:v>4.4891723959657659</c:v>
                </c:pt>
                <c:pt idx="81">
                  <c:v>4.484496174719963</c:v>
                </c:pt>
                <c:pt idx="82">
                  <c:v>4.7790981132052179</c:v>
                </c:pt>
                <c:pt idx="83">
                  <c:v>5.3542733264383262</c:v>
                </c:pt>
                <c:pt idx="84">
                  <c:v>4.2039228999720999</c:v>
                </c:pt>
                <c:pt idx="85">
                  <c:v>4.2787424399048799</c:v>
                </c:pt>
                <c:pt idx="86">
                  <c:v>5.2326915740475872</c:v>
                </c:pt>
                <c:pt idx="87">
                  <c:v>4.8866512018585624</c:v>
                </c:pt>
                <c:pt idx="88">
                  <c:v>4.1150746963019342</c:v>
                </c:pt>
                <c:pt idx="89">
                  <c:v>4.573344378390118</c:v>
                </c:pt>
                <c:pt idx="90">
                  <c:v>5.1298147066400297</c:v>
                </c:pt>
                <c:pt idx="91">
                  <c:v>4.8772987593669637</c:v>
                </c:pt>
                <c:pt idx="92">
                  <c:v>4.573344378390118</c:v>
                </c:pt>
                <c:pt idx="93">
                  <c:v>4.5499632721611345</c:v>
                </c:pt>
                <c:pt idx="94">
                  <c:v>5.6254941586945817</c:v>
                </c:pt>
                <c:pt idx="95">
                  <c:v>4.9708231842829349</c:v>
                </c:pt>
                <c:pt idx="96">
                  <c:v>4.2693899974132714</c:v>
                </c:pt>
                <c:pt idx="97">
                  <c:v>4.5826968208817087</c:v>
                </c:pt>
                <c:pt idx="98">
                  <c:v>5.0690238304446771</c:v>
                </c:pt>
                <c:pt idx="99">
                  <c:v>5.3963593176505071</c:v>
                </c:pt>
                <c:pt idx="100">
                  <c:v>5.1251384853942437</c:v>
                </c:pt>
                <c:pt idx="101">
                  <c:v>4.8726225381211714</c:v>
                </c:pt>
                <c:pt idx="102">
                  <c:v>4.6201065908480814</c:v>
                </c:pt>
                <c:pt idx="103">
                  <c:v>4.7931267769426027</c:v>
                </c:pt>
                <c:pt idx="104">
                  <c:v>4.7136310157640535</c:v>
                </c:pt>
                <c:pt idx="105">
                  <c:v>4.4564388472451748</c:v>
                </c:pt>
                <c:pt idx="106">
                  <c:v>5.0737000516904684</c:v>
                </c:pt>
                <c:pt idx="107">
                  <c:v>5.2888062289971485</c:v>
                </c:pt>
                <c:pt idx="108">
                  <c:v>4.9754994055287325</c:v>
                </c:pt>
                <c:pt idx="109">
                  <c:v>6.3082224605810433</c:v>
                </c:pt>
                <c:pt idx="110">
                  <c:v>4.0589600413523694</c:v>
                </c:pt>
                <c:pt idx="111">
                  <c:v>3.8812636340120616</c:v>
                </c:pt>
                <c:pt idx="112">
                  <c:v>4.5452870509153307</c:v>
                </c:pt>
                <c:pt idx="113">
                  <c:v>4.9754994055287325</c:v>
                </c:pt>
                <c:pt idx="114">
                  <c:v>5.1812531403438191</c:v>
                </c:pt>
                <c:pt idx="115">
                  <c:v>6.9301598862721434</c:v>
                </c:pt>
                <c:pt idx="116">
                  <c:v>5.9154198759340417</c:v>
                </c:pt>
                <c:pt idx="117">
                  <c:v>3.5960141380183988</c:v>
                </c:pt>
                <c:pt idx="118">
                  <c:v>4.0589600413523694</c:v>
                </c:pt>
                <c:pt idx="119">
                  <c:v>5.6301703799403846</c:v>
                </c:pt>
                <c:pt idx="120">
                  <c:v>-2.0715660118883608</c:v>
                </c:pt>
                <c:pt idx="121">
                  <c:v>7.0283605324338838</c:v>
                </c:pt>
                <c:pt idx="122">
                  <c:v>-2.5953027914176996</c:v>
                </c:pt>
                <c:pt idx="123">
                  <c:v>6.4438328767091759</c:v>
                </c:pt>
                <c:pt idx="124">
                  <c:v>1.458981028688876</c:v>
                </c:pt>
                <c:pt idx="125">
                  <c:v>11.316455414830354</c:v>
                </c:pt>
                <c:pt idx="126">
                  <c:v>6.4999475316587496</c:v>
                </c:pt>
                <c:pt idx="127">
                  <c:v>1.6974683122245544</c:v>
                </c:pt>
                <c:pt idx="128">
                  <c:v>10.18013365210151</c:v>
                </c:pt>
                <c:pt idx="129">
                  <c:v>3.9420545102074356</c:v>
                </c:pt>
                <c:pt idx="130">
                  <c:v>8.0290718790345839</c:v>
                </c:pt>
                <c:pt idx="131">
                  <c:v>10.287686740754848</c:v>
                </c:pt>
                <c:pt idx="132">
                  <c:v>2.4971021452559552</c:v>
                </c:pt>
                <c:pt idx="133">
                  <c:v>14.847002455407573</c:v>
                </c:pt>
                <c:pt idx="134">
                  <c:v>3.7550056603755237</c:v>
                </c:pt>
                <c:pt idx="135">
                  <c:v>10.755308865334619</c:v>
                </c:pt>
                <c:pt idx="136">
                  <c:v>5.5132648487954317</c:v>
                </c:pt>
                <c:pt idx="137">
                  <c:v>14.028663737392971</c:v>
                </c:pt>
                <c:pt idx="138">
                  <c:v>3.8672349702746742</c:v>
                </c:pt>
                <c:pt idx="139">
                  <c:v>12.195585009040323</c:v>
                </c:pt>
                <c:pt idx="140">
                  <c:v>8.431226906173162</c:v>
                </c:pt>
                <c:pt idx="141">
                  <c:v>6.5467097441167335</c:v>
                </c:pt>
                <c:pt idx="142">
                  <c:v>6.9441885500095255</c:v>
                </c:pt>
                <c:pt idx="143">
                  <c:v>8.0056907728056217</c:v>
                </c:pt>
                <c:pt idx="144">
                  <c:v>11.971126389242016</c:v>
                </c:pt>
                <c:pt idx="145">
                  <c:v>8.1506536314253228</c:v>
                </c:pt>
                <c:pt idx="146">
                  <c:v>8.2628829413244702</c:v>
                </c:pt>
                <c:pt idx="147">
                  <c:v>18.784380744369162</c:v>
                </c:pt>
                <c:pt idx="148">
                  <c:v>19.897321400869046</c:v>
                </c:pt>
                <c:pt idx="149">
                  <c:v>18.298053734806242</c:v>
                </c:pt>
                <c:pt idx="150">
                  <c:v>18.831142956827179</c:v>
                </c:pt>
                <c:pt idx="151">
                  <c:v>18.096976221236947</c:v>
                </c:pt>
                <c:pt idx="152">
                  <c:v>15.62793140345576</c:v>
                </c:pt>
                <c:pt idx="153">
                  <c:v>17.016769113457691</c:v>
                </c:pt>
                <c:pt idx="154">
                  <c:v>17.096264874636226</c:v>
                </c:pt>
                <c:pt idx="155">
                  <c:v>15.655988730930568</c:v>
                </c:pt>
                <c:pt idx="156">
                  <c:v>16.722167174972427</c:v>
                </c:pt>
                <c:pt idx="157">
                  <c:v>15.819656474533486</c:v>
                </c:pt>
                <c:pt idx="158">
                  <c:v>15.174337942613398</c:v>
                </c:pt>
                <c:pt idx="159">
                  <c:v>16.146991961739324</c:v>
                </c:pt>
                <c:pt idx="160">
                  <c:v>15.211747712579783</c:v>
                </c:pt>
                <c:pt idx="161">
                  <c:v>16.109582191772926</c:v>
                </c:pt>
                <c:pt idx="162">
                  <c:v>15.581169190997798</c:v>
                </c:pt>
                <c:pt idx="163">
                  <c:v>17.418924140596285</c:v>
                </c:pt>
                <c:pt idx="164">
                  <c:v>13.748090462645099</c:v>
                </c:pt>
                <c:pt idx="165">
                  <c:v>17.269285060730763</c:v>
                </c:pt>
                <c:pt idx="166">
                  <c:v>15.875771129483059</c:v>
                </c:pt>
                <c:pt idx="167">
                  <c:v>15.885123571974654</c:v>
                </c:pt>
                <c:pt idx="168">
                  <c:v>16.516413440157329</c:v>
                </c:pt>
                <c:pt idx="169">
                  <c:v>15.964619333153234</c:v>
                </c:pt>
                <c:pt idx="170">
                  <c:v>17.652735202886166</c:v>
                </c:pt>
                <c:pt idx="171">
                  <c:v>15.609226518472592</c:v>
                </c:pt>
                <c:pt idx="172">
                  <c:v>17.774316955276902</c:v>
                </c:pt>
                <c:pt idx="173">
                  <c:v>16.109582191772926</c:v>
                </c:pt>
                <c:pt idx="174">
                  <c:v>17.71820230032727</c:v>
                </c:pt>
                <c:pt idx="175">
                  <c:v>16.558499431369473</c:v>
                </c:pt>
                <c:pt idx="176">
                  <c:v>19.303441302652736</c:v>
                </c:pt>
                <c:pt idx="177">
                  <c:v>18.803085629352395</c:v>
                </c:pt>
                <c:pt idx="178">
                  <c:v>17.99877557507514</c:v>
                </c:pt>
                <c:pt idx="179">
                  <c:v>17.526477229249632</c:v>
                </c:pt>
                <c:pt idx="180">
                  <c:v>17.316047273188726</c:v>
                </c:pt>
                <c:pt idx="181">
                  <c:v>21.477884181948689</c:v>
                </c:pt>
                <c:pt idx="182">
                  <c:v>18.447692814671715</c:v>
                </c:pt>
                <c:pt idx="183">
                  <c:v>17.727554742818931</c:v>
                </c:pt>
                <c:pt idx="184">
                  <c:v>19.350203515110721</c:v>
                </c:pt>
                <c:pt idx="185">
                  <c:v>23.437220883937815</c:v>
                </c:pt>
                <c:pt idx="186">
                  <c:v>18.443016593425899</c:v>
                </c:pt>
                <c:pt idx="187">
                  <c:v>18.457045257163315</c:v>
                </c:pt>
                <c:pt idx="188">
                  <c:v>20.416381959152591</c:v>
                </c:pt>
                <c:pt idx="189">
                  <c:v>21.936153864036825</c:v>
                </c:pt>
                <c:pt idx="190">
                  <c:v>18.42431170844279</c:v>
                </c:pt>
                <c:pt idx="191">
                  <c:v>19.149126001541379</c:v>
                </c:pt>
                <c:pt idx="192">
                  <c:v>20.551992375280733</c:v>
                </c:pt>
                <c:pt idx="193">
                  <c:v>24.690448177811646</c:v>
                </c:pt>
                <c:pt idx="194">
                  <c:v>21.403064642015892</c:v>
                </c:pt>
                <c:pt idx="195">
                  <c:v>20.1919233393543</c:v>
                </c:pt>
                <c:pt idx="196">
                  <c:v>22.235432023767817</c:v>
                </c:pt>
                <c:pt idx="197">
                  <c:v>25.719216851887126</c:v>
                </c:pt>
                <c:pt idx="198">
                  <c:v>18.934019824234728</c:v>
                </c:pt>
                <c:pt idx="199">
                  <c:v>19.237974205211614</c:v>
                </c:pt>
                <c:pt idx="200">
                  <c:v>21.435798190736477</c:v>
                </c:pt>
                <c:pt idx="201">
                  <c:v>22.927512768145899</c:v>
                </c:pt>
                <c:pt idx="202">
                  <c:v>23.063123184274062</c:v>
                </c:pt>
                <c:pt idx="203">
                  <c:v>22.193346032555667</c:v>
                </c:pt>
                <c:pt idx="204">
                  <c:v>23.815994804847495</c:v>
                </c:pt>
                <c:pt idx="205">
                  <c:v>22.286870457471654</c:v>
                </c:pt>
                <c:pt idx="206">
                  <c:v>22.198022253801486</c:v>
                </c:pt>
                <c:pt idx="207">
                  <c:v>24.232178495723485</c:v>
                </c:pt>
                <c:pt idx="208">
                  <c:v>23.825347247339018</c:v>
                </c:pt>
                <c:pt idx="209">
                  <c:v>23.100532954240443</c:v>
                </c:pt>
                <c:pt idx="210">
                  <c:v>24.278940708181427</c:v>
                </c:pt>
                <c:pt idx="211">
                  <c:v>23.540097751345428</c:v>
                </c:pt>
                <c:pt idx="212">
                  <c:v>-16.619290307564878</c:v>
                </c:pt>
                <c:pt idx="213">
                  <c:v>8.9596399069483539</c:v>
                </c:pt>
                <c:pt idx="214">
                  <c:v>12.406014965101194</c:v>
                </c:pt>
                <c:pt idx="215">
                  <c:v>16.422889015241353</c:v>
                </c:pt>
                <c:pt idx="216">
                  <c:v>14.140893047292106</c:v>
                </c:pt>
                <c:pt idx="217">
                  <c:v>17.545182114232819</c:v>
                </c:pt>
                <c:pt idx="218">
                  <c:v>21.842629439120802</c:v>
                </c:pt>
                <c:pt idx="219">
                  <c:v>19.15380222278722</c:v>
                </c:pt>
                <c:pt idx="220">
                  <c:v>19.990845825784987</c:v>
                </c:pt>
                <c:pt idx="221">
                  <c:v>18.171795761169708</c:v>
                </c:pt>
                <c:pt idx="222">
                  <c:v>19.607395683629594</c:v>
                </c:pt>
                <c:pt idx="223">
                  <c:v>20.701631455146227</c:v>
                </c:pt>
                <c:pt idx="224">
                  <c:v>26.256982295153836</c:v>
                </c:pt>
                <c:pt idx="225">
                  <c:v>28.001212819836379</c:v>
                </c:pt>
                <c:pt idx="226">
                  <c:v>26.691870871013048</c:v>
                </c:pt>
                <c:pt idx="227">
                  <c:v>29.502279839737376</c:v>
                </c:pt>
                <c:pt idx="228">
                  <c:v>23.516716645116428</c:v>
                </c:pt>
                <c:pt idx="229">
                  <c:v>26.841509950878578</c:v>
                </c:pt>
                <c:pt idx="230">
                  <c:v>22.422480873599717</c:v>
                </c:pt>
                <c:pt idx="231">
                  <c:v>34.141091315568723</c:v>
                </c:pt>
                <c:pt idx="232">
                  <c:v>30.086807495462143</c:v>
                </c:pt>
                <c:pt idx="233">
                  <c:v>27.991860377344796</c:v>
                </c:pt>
                <c:pt idx="234">
                  <c:v>32.111611294892448</c:v>
                </c:pt>
                <c:pt idx="235">
                  <c:v>29.319907211151321</c:v>
                </c:pt>
                <c:pt idx="236">
                  <c:v>31.36341589556487</c:v>
                </c:pt>
                <c:pt idx="237">
                  <c:v>29.483574954754229</c:v>
                </c:pt>
                <c:pt idx="238">
                  <c:v>29.651918919603016</c:v>
                </c:pt>
                <c:pt idx="239">
                  <c:v>30.208389247852882</c:v>
                </c:pt>
                <c:pt idx="240">
                  <c:v>34.328140165400626</c:v>
                </c:pt>
                <c:pt idx="241">
                  <c:v>28.071356138523306</c:v>
                </c:pt>
                <c:pt idx="242">
                  <c:v>29.025305272666042</c:v>
                </c:pt>
                <c:pt idx="243">
                  <c:v>35.020220909778672</c:v>
                </c:pt>
                <c:pt idx="244">
                  <c:v>29.843643990680636</c:v>
                </c:pt>
                <c:pt idx="245">
                  <c:v>33.168437296442811</c:v>
                </c:pt>
                <c:pt idx="246">
                  <c:v>34.239291961730444</c:v>
                </c:pt>
                <c:pt idx="247">
                  <c:v>31.592550736608985</c:v>
                </c:pt>
                <c:pt idx="248">
                  <c:v>36.432439726009569</c:v>
                </c:pt>
                <c:pt idx="249">
                  <c:v>38.845369888841155</c:v>
                </c:pt>
                <c:pt idx="250">
                  <c:v>47.131633936394614</c:v>
                </c:pt>
                <c:pt idx="251">
                  <c:v>38.447891082948253</c:v>
                </c:pt>
                <c:pt idx="252">
                  <c:v>45.293878986796123</c:v>
                </c:pt>
                <c:pt idx="253">
                  <c:v>45.293878986796123</c:v>
                </c:pt>
                <c:pt idx="254">
                  <c:v>43.414038045985478</c:v>
                </c:pt>
                <c:pt idx="255">
                  <c:v>44.283815197703852</c:v>
                </c:pt>
                <c:pt idx="256">
                  <c:v>43.460800258443378</c:v>
                </c:pt>
                <c:pt idx="257">
                  <c:v>44.410073171340244</c:v>
                </c:pt>
                <c:pt idx="258">
                  <c:v>44.054680356659745</c:v>
                </c:pt>
                <c:pt idx="259">
                  <c:v>43.072673895042186</c:v>
                </c:pt>
                <c:pt idx="260">
                  <c:v>46.523725174440919</c:v>
                </c:pt>
                <c:pt idx="261">
                  <c:v>42.394621814401596</c:v>
                </c:pt>
                <c:pt idx="262">
                  <c:v>44.760789764775211</c:v>
                </c:pt>
                <c:pt idx="263">
                  <c:v>42.712604859115821</c:v>
                </c:pt>
                <c:pt idx="264">
                  <c:v>45.29855520804206</c:v>
                </c:pt>
                <c:pt idx="265">
                  <c:v>43.544972240867878</c:v>
                </c:pt>
                <c:pt idx="266">
                  <c:v>44.765465986021113</c:v>
                </c:pt>
                <c:pt idx="267">
                  <c:v>44.58776957868055</c:v>
                </c:pt>
                <c:pt idx="268">
                  <c:v>45.443518066661646</c:v>
                </c:pt>
                <c:pt idx="269">
                  <c:v>45.340641199253994</c:v>
                </c:pt>
                <c:pt idx="270">
                  <c:v>44.662589118613454</c:v>
                </c:pt>
                <c:pt idx="271">
                  <c:v>46.392790979558583</c:v>
                </c:pt>
                <c:pt idx="272">
                  <c:v>45.892435306258292</c:v>
                </c:pt>
                <c:pt idx="273">
                  <c:v>45.878406642520908</c:v>
                </c:pt>
                <c:pt idx="274">
                  <c:v>46.308618997134232</c:v>
                </c:pt>
                <c:pt idx="275">
                  <c:v>45.387403411711922</c:v>
                </c:pt>
                <c:pt idx="276">
                  <c:v>46.523725174440919</c:v>
                </c:pt>
                <c:pt idx="277">
                  <c:v>48.805721142390155</c:v>
                </c:pt>
                <c:pt idx="278">
                  <c:v>47.000699741512229</c:v>
                </c:pt>
                <c:pt idx="279">
                  <c:v>44.742084879791996</c:v>
                </c:pt>
                <c:pt idx="280">
                  <c:v>49.100323080875462</c:v>
                </c:pt>
                <c:pt idx="281">
                  <c:v>48.450328327709556</c:v>
                </c:pt>
                <c:pt idx="282">
                  <c:v>48.885216903568733</c:v>
                </c:pt>
                <c:pt idx="283">
                  <c:v>50.002833781314344</c:v>
                </c:pt>
                <c:pt idx="284">
                  <c:v>49.26866704572415</c:v>
                </c:pt>
                <c:pt idx="285">
                  <c:v>49.58665009043839</c:v>
                </c:pt>
                <c:pt idx="286">
                  <c:v>49.895280692661025</c:v>
                </c:pt>
                <c:pt idx="287">
                  <c:v>50.540599224581165</c:v>
                </c:pt>
                <c:pt idx="288">
                  <c:v>49.460392116801962</c:v>
                </c:pt>
                <c:pt idx="289">
                  <c:v>52.415763944146001</c:v>
                </c:pt>
                <c:pt idx="290">
                  <c:v>48.632700956295672</c:v>
                </c:pt>
                <c:pt idx="291">
                  <c:v>51.443109925020053</c:v>
                </c:pt>
                <c:pt idx="292">
                  <c:v>52.373677952933775</c:v>
                </c:pt>
                <c:pt idx="293">
                  <c:v>51.171889092763713</c:v>
                </c:pt>
                <c:pt idx="294">
                  <c:v>51.073688446601999</c:v>
                </c:pt>
                <c:pt idx="295">
                  <c:v>52.354973067950489</c:v>
                </c:pt>
                <c:pt idx="296">
                  <c:v>51.21397508397601</c:v>
                </c:pt>
                <c:pt idx="297">
                  <c:v>54.983009408088897</c:v>
                </c:pt>
                <c:pt idx="298">
                  <c:v>51.228003747713366</c:v>
                </c:pt>
                <c:pt idx="299">
                  <c:v>45.967254846191011</c:v>
                </c:pt>
                <c:pt idx="300">
                  <c:v>47.356092556192834</c:v>
                </c:pt>
                <c:pt idx="301">
                  <c:v>52.022961359498957</c:v>
                </c:pt>
                <c:pt idx="302">
                  <c:v>52.827271413776053</c:v>
                </c:pt>
                <c:pt idx="303">
                  <c:v>50.624771207005459</c:v>
                </c:pt>
                <c:pt idx="304">
                  <c:v>55.113943602971219</c:v>
                </c:pt>
                <c:pt idx="305">
                  <c:v>56.90493634011181</c:v>
                </c:pt>
                <c:pt idx="306">
                  <c:v>54.70711235458694</c:v>
                </c:pt>
                <c:pt idx="307">
                  <c:v>59.907070379913804</c:v>
                </c:pt>
                <c:pt idx="308">
                  <c:v>57.798094598059144</c:v>
                </c:pt>
                <c:pt idx="309">
                  <c:v>58.705281519743757</c:v>
                </c:pt>
                <c:pt idx="310">
                  <c:v>61.64194846210475</c:v>
                </c:pt>
                <c:pt idx="311">
                  <c:v>58.499527784928809</c:v>
                </c:pt>
                <c:pt idx="312">
                  <c:v>60.159586327186901</c:v>
                </c:pt>
                <c:pt idx="313">
                  <c:v>19.569985913663206</c:v>
                </c:pt>
                <c:pt idx="314">
                  <c:v>68.141895993763512</c:v>
                </c:pt>
                <c:pt idx="315">
                  <c:v>26.420650038756786</c:v>
                </c:pt>
                <c:pt idx="316">
                  <c:v>68.562755905885282</c:v>
                </c:pt>
                <c:pt idx="317">
                  <c:v>42.221601628307056</c:v>
                </c:pt>
                <c:pt idx="318">
                  <c:v>71.274964228448027</c:v>
                </c:pt>
                <c:pt idx="319">
                  <c:v>64.022145076215779</c:v>
                </c:pt>
                <c:pt idx="320">
                  <c:v>63.844448668875444</c:v>
                </c:pt>
                <c:pt idx="321">
                  <c:v>63.264597234396525</c:v>
                </c:pt>
                <c:pt idx="322">
                  <c:v>45.845673093800244</c:v>
                </c:pt>
                <c:pt idx="323">
                  <c:v>68.431821711002996</c:v>
                </c:pt>
                <c:pt idx="324">
                  <c:v>31.910533781323174</c:v>
                </c:pt>
                <c:pt idx="325">
                  <c:v>76.283197182697208</c:v>
                </c:pt>
                <c:pt idx="326">
                  <c:v>64.564586740728302</c:v>
                </c:pt>
                <c:pt idx="327">
                  <c:v>69.142607340364179</c:v>
                </c:pt>
                <c:pt idx="328">
                  <c:v>67.664921426692146</c:v>
                </c:pt>
                <c:pt idx="329">
                  <c:v>68.183981984975674</c:v>
                </c:pt>
                <c:pt idx="330">
                  <c:v>66.687591186320319</c:v>
                </c:pt>
                <c:pt idx="331">
                  <c:v>67.005574231034558</c:v>
                </c:pt>
                <c:pt idx="332">
                  <c:v>67.594778108005158</c:v>
                </c:pt>
                <c:pt idx="333">
                  <c:v>69.474619048816038</c:v>
                </c:pt>
                <c:pt idx="334">
                  <c:v>68.146572215009158</c:v>
                </c:pt>
                <c:pt idx="335">
                  <c:v>60.426130938197439</c:v>
                </c:pt>
                <c:pt idx="336">
                  <c:v>42.623756655445675</c:v>
                </c:pt>
                <c:pt idx="337">
                  <c:v>26.476764693706333</c:v>
                </c:pt>
                <c:pt idx="338">
                  <c:v>75.483563349665957</c:v>
                </c:pt>
                <c:pt idx="339">
                  <c:v>71.967044972825974</c:v>
                </c:pt>
                <c:pt idx="340">
                  <c:v>61.843025975674045</c:v>
                </c:pt>
                <c:pt idx="341">
                  <c:v>78.878499974114888</c:v>
                </c:pt>
                <c:pt idx="342">
                  <c:v>74.370622693165984</c:v>
                </c:pt>
                <c:pt idx="343">
                  <c:v>73.089338071817409</c:v>
                </c:pt>
                <c:pt idx="344">
                  <c:v>72.429990876159735</c:v>
                </c:pt>
                <c:pt idx="345">
                  <c:v>74.609109976701589</c:v>
                </c:pt>
                <c:pt idx="346">
                  <c:v>77.176355440644457</c:v>
                </c:pt>
                <c:pt idx="347">
                  <c:v>70.732522563935404</c:v>
                </c:pt>
                <c:pt idx="348">
                  <c:v>71.779996122993865</c:v>
                </c:pt>
                <c:pt idx="349">
                  <c:v>32.485708994556362</c:v>
                </c:pt>
                <c:pt idx="350">
                  <c:v>18.75164719564863</c:v>
                </c:pt>
                <c:pt idx="351">
                  <c:v>74.889683251449512</c:v>
                </c:pt>
                <c:pt idx="352">
                  <c:v>66.276083716690025</c:v>
                </c:pt>
                <c:pt idx="353">
                  <c:v>47.71616159211932</c:v>
                </c:pt>
                <c:pt idx="354">
                  <c:v>66.682914965074644</c:v>
                </c:pt>
                <c:pt idx="355">
                  <c:v>82.128473739944155</c:v>
                </c:pt>
                <c:pt idx="356">
                  <c:v>83.919466477084811</c:v>
                </c:pt>
                <c:pt idx="357">
                  <c:v>81.239991703242737</c:v>
                </c:pt>
                <c:pt idx="358">
                  <c:v>77.545776919062519</c:v>
                </c:pt>
                <c:pt idx="359">
                  <c:v>17.942660920125576</c:v>
                </c:pt>
                <c:pt idx="360">
                  <c:v>85.981680046481458</c:v>
                </c:pt>
                <c:pt idx="361">
                  <c:v>17.732230964064726</c:v>
                </c:pt>
                <c:pt idx="362">
                  <c:v>90.583081752346459</c:v>
                </c:pt>
                <c:pt idx="363">
                  <c:v>86.659732127121899</c:v>
                </c:pt>
                <c:pt idx="364">
                  <c:v>82.324875032267656</c:v>
                </c:pt>
                <c:pt idx="365">
                  <c:v>80.641435383780589</c:v>
                </c:pt>
                <c:pt idx="366">
                  <c:v>81.071647738393978</c:v>
                </c:pt>
                <c:pt idx="367">
                  <c:v>80.295395011591395</c:v>
                </c:pt>
                <c:pt idx="368">
                  <c:v>81.099705065868804</c:v>
                </c:pt>
                <c:pt idx="369">
                  <c:v>79.593961824721958</c:v>
                </c:pt>
                <c:pt idx="370">
                  <c:v>79.514466063543424</c:v>
                </c:pt>
                <c:pt idx="371">
                  <c:v>81.020209304690255</c:v>
                </c:pt>
                <c:pt idx="372">
                  <c:v>80.851865339841552</c:v>
                </c:pt>
                <c:pt idx="373">
                  <c:v>78.668070018053754</c:v>
                </c:pt>
                <c:pt idx="374">
                  <c:v>77.204412768119397</c:v>
                </c:pt>
                <c:pt idx="375">
                  <c:v>78.233181442194848</c:v>
                </c:pt>
                <c:pt idx="376">
                  <c:v>71.78467234423988</c:v>
                </c:pt>
                <c:pt idx="377">
                  <c:v>86.987067614328097</c:v>
                </c:pt>
                <c:pt idx="378">
                  <c:v>80.519853631389907</c:v>
                </c:pt>
                <c:pt idx="379">
                  <c:v>28.651207573002267</c:v>
                </c:pt>
                <c:pt idx="380">
                  <c:v>48.122992840503883</c:v>
                </c:pt>
                <c:pt idx="381">
                  <c:v>82.57739097954088</c:v>
                </c:pt>
                <c:pt idx="382">
                  <c:v>87.566919048806994</c:v>
                </c:pt>
                <c:pt idx="383">
                  <c:v>31.583198294117359</c:v>
                </c:pt>
                <c:pt idx="384">
                  <c:v>71.864168105418443</c:v>
                </c:pt>
                <c:pt idx="385">
                  <c:v>53.149930679736194</c:v>
                </c:pt>
                <c:pt idx="386">
                  <c:v>56.526162419202095</c:v>
                </c:pt>
                <c:pt idx="387">
                  <c:v>78.565193150646479</c:v>
                </c:pt>
                <c:pt idx="388">
                  <c:v>58.396650917521235</c:v>
                </c:pt>
                <c:pt idx="389">
                  <c:v>97.695614267204704</c:v>
                </c:pt>
                <c:pt idx="390">
                  <c:v>63.863153553858595</c:v>
                </c:pt>
                <c:pt idx="391">
                  <c:v>70.886837865046658</c:v>
                </c:pt>
                <c:pt idx="392">
                  <c:v>79.261950116270313</c:v>
                </c:pt>
                <c:pt idx="393">
                  <c:v>80.019497958089559</c:v>
                </c:pt>
                <c:pt idx="394">
                  <c:v>76.250463633976636</c:v>
                </c:pt>
                <c:pt idx="395">
                  <c:v>75.371334039766467</c:v>
                </c:pt>
                <c:pt idx="396">
                  <c:v>78.18641922973687</c:v>
                </c:pt>
                <c:pt idx="397">
                  <c:v>76.820962625963972</c:v>
                </c:pt>
                <c:pt idx="398">
                  <c:v>74.253717162020806</c:v>
                </c:pt>
                <c:pt idx="399">
                  <c:v>78.078866141083324</c:v>
                </c:pt>
                <c:pt idx="400">
                  <c:v>80.865894003578859</c:v>
                </c:pt>
                <c:pt idx="401">
                  <c:v>82.511923882099694</c:v>
                </c:pt>
                <c:pt idx="402">
                  <c:v>85.009026027355674</c:v>
                </c:pt>
                <c:pt idx="403">
                  <c:v>81.79178581024685</c:v>
                </c:pt>
                <c:pt idx="404">
                  <c:v>84.069105556950319</c:v>
                </c:pt>
                <c:pt idx="405">
                  <c:v>83.362996148834668</c:v>
                </c:pt>
                <c:pt idx="406">
                  <c:v>80.91733243728271</c:v>
                </c:pt>
                <c:pt idx="407">
                  <c:v>80.052231506810088</c:v>
                </c:pt>
              </c:numCache>
            </c:numRef>
          </c:yVal>
          <c:smooth val="0"/>
        </c:ser>
        <c:ser>
          <c:idx val="0"/>
          <c:order val="1"/>
          <c:tx>
            <c:v>WAG</c:v>
          </c:tx>
          <c:spPr>
            <a:ln w="28575">
              <a:noFill/>
            </a:ln>
          </c:spPr>
          <c:xVal>
            <c:numRef>
              <c:f>'WAG followed by C12 and CO2 co-'!$J$4:$J$352</c:f>
              <c:numCache>
                <c:formatCode>General</c:formatCode>
                <c:ptCount val="349"/>
                <c:pt idx="0">
                  <c:v>0</c:v>
                </c:pt>
                <c:pt idx="1">
                  <c:v>1.0041407867494819E-2</c:v>
                </c:pt>
                <c:pt idx="2">
                  <c:v>2.0082815734989646E-2</c:v>
                </c:pt>
                <c:pt idx="3">
                  <c:v>3.0124223602484471E-2</c:v>
                </c:pt>
                <c:pt idx="4">
                  <c:v>4.0165631469979292E-2</c:v>
                </c:pt>
                <c:pt idx="5">
                  <c:v>5.0207039337474106E-2</c:v>
                </c:pt>
                <c:pt idx="6">
                  <c:v>6.0248447204968886E-2</c:v>
                </c:pt>
                <c:pt idx="7">
                  <c:v>7.0289855072463756E-2</c:v>
                </c:pt>
                <c:pt idx="8">
                  <c:v>8.0331262939958584E-2</c:v>
                </c:pt>
                <c:pt idx="9">
                  <c:v>9.0372670807453384E-2</c:v>
                </c:pt>
                <c:pt idx="10">
                  <c:v>0.10041407867494812</c:v>
                </c:pt>
                <c:pt idx="11">
                  <c:v>0.11045548654244293</c:v>
                </c:pt>
                <c:pt idx="12">
                  <c:v>0.12049689440993792</c:v>
                </c:pt>
                <c:pt idx="13">
                  <c:v>0.13053830227743307</c:v>
                </c:pt>
                <c:pt idx="14">
                  <c:v>0.14057971014492751</c:v>
                </c:pt>
                <c:pt idx="15">
                  <c:v>0.15062111801242262</c:v>
                </c:pt>
                <c:pt idx="16">
                  <c:v>0.16066252587991717</c:v>
                </c:pt>
                <c:pt idx="17">
                  <c:v>0.17070393374741244</c:v>
                </c:pt>
                <c:pt idx="18">
                  <c:v>0.18074534161490718</c:v>
                </c:pt>
                <c:pt idx="19">
                  <c:v>0.19078674948240198</c:v>
                </c:pt>
                <c:pt idx="20">
                  <c:v>0.20082815734989648</c:v>
                </c:pt>
                <c:pt idx="21">
                  <c:v>0.21086956521739153</c:v>
                </c:pt>
                <c:pt idx="22">
                  <c:v>0.22091097308488611</c:v>
                </c:pt>
                <c:pt idx="23">
                  <c:v>0.23095238095238133</c:v>
                </c:pt>
                <c:pt idx="24">
                  <c:v>0.24099378881987604</c:v>
                </c:pt>
                <c:pt idx="25">
                  <c:v>0.25103519668737029</c:v>
                </c:pt>
                <c:pt idx="26">
                  <c:v>0.26107660455486603</c:v>
                </c:pt>
                <c:pt idx="27">
                  <c:v>0.27111801242236022</c:v>
                </c:pt>
                <c:pt idx="28">
                  <c:v>0.28115942028985563</c:v>
                </c:pt>
                <c:pt idx="29">
                  <c:v>0.29120082815734988</c:v>
                </c:pt>
                <c:pt idx="30">
                  <c:v>0.30124223602484523</c:v>
                </c:pt>
                <c:pt idx="31">
                  <c:v>0.31128364389233981</c:v>
                </c:pt>
                <c:pt idx="32">
                  <c:v>0.32132505175983533</c:v>
                </c:pt>
                <c:pt idx="33">
                  <c:v>0.33136645962732986</c:v>
                </c:pt>
                <c:pt idx="34">
                  <c:v>0.34140786749482488</c:v>
                </c:pt>
                <c:pt idx="35">
                  <c:v>0.3514492753623194</c:v>
                </c:pt>
                <c:pt idx="36">
                  <c:v>0.36149068322981492</c:v>
                </c:pt>
                <c:pt idx="37">
                  <c:v>0.371532091097309</c:v>
                </c:pt>
                <c:pt idx="38">
                  <c:v>0.38157349896480447</c:v>
                </c:pt>
                <c:pt idx="39">
                  <c:v>0.39161490683229905</c:v>
                </c:pt>
                <c:pt idx="40">
                  <c:v>0.40165631469979296</c:v>
                </c:pt>
                <c:pt idx="41">
                  <c:v>0.4116977225672877</c:v>
                </c:pt>
                <c:pt idx="42">
                  <c:v>0.42173913043478223</c:v>
                </c:pt>
                <c:pt idx="43">
                  <c:v>0.43178053830227803</c:v>
                </c:pt>
                <c:pt idx="44">
                  <c:v>0.44182194616977238</c:v>
                </c:pt>
                <c:pt idx="45">
                  <c:v>0.45186335403726702</c:v>
                </c:pt>
                <c:pt idx="46">
                  <c:v>0.46190476190476326</c:v>
                </c:pt>
                <c:pt idx="47">
                  <c:v>0.47194616977225773</c:v>
                </c:pt>
                <c:pt idx="48">
                  <c:v>0.4819875776397527</c:v>
                </c:pt>
                <c:pt idx="49">
                  <c:v>0.49202898550724777</c:v>
                </c:pt>
                <c:pt idx="50">
                  <c:v>0.50207039337474113</c:v>
                </c:pt>
                <c:pt idx="51">
                  <c:v>0.51211180124223477</c:v>
                </c:pt>
                <c:pt idx="52">
                  <c:v>0.52215320910973051</c:v>
                </c:pt>
                <c:pt idx="53">
                  <c:v>0.5321946169772257</c:v>
                </c:pt>
                <c:pt idx="54">
                  <c:v>0.54223602484471956</c:v>
                </c:pt>
                <c:pt idx="55">
                  <c:v>0.55227743271221519</c:v>
                </c:pt>
                <c:pt idx="56">
                  <c:v>0.56231884057971004</c:v>
                </c:pt>
                <c:pt idx="57">
                  <c:v>0.57236024844720457</c:v>
                </c:pt>
                <c:pt idx="58">
                  <c:v>0.58240165631470064</c:v>
                </c:pt>
                <c:pt idx="59">
                  <c:v>0.5924430641821945</c:v>
                </c:pt>
                <c:pt idx="60">
                  <c:v>0.6024844720496908</c:v>
                </c:pt>
                <c:pt idx="61">
                  <c:v>0.61252587991718521</c:v>
                </c:pt>
                <c:pt idx="62">
                  <c:v>0.62256728778467907</c:v>
                </c:pt>
                <c:pt idx="63">
                  <c:v>0.63260869565217615</c:v>
                </c:pt>
                <c:pt idx="64">
                  <c:v>0.64265010351966978</c:v>
                </c:pt>
                <c:pt idx="65">
                  <c:v>0.6526915113871653</c:v>
                </c:pt>
                <c:pt idx="66">
                  <c:v>0.6627329192546586</c:v>
                </c:pt>
                <c:pt idx="67">
                  <c:v>0.67277432712215424</c:v>
                </c:pt>
                <c:pt idx="68">
                  <c:v>0.68281573498964787</c:v>
                </c:pt>
                <c:pt idx="69">
                  <c:v>0.69285714285714251</c:v>
                </c:pt>
                <c:pt idx="70">
                  <c:v>0.70289855072463769</c:v>
                </c:pt>
                <c:pt idx="71">
                  <c:v>0.71293995859213344</c:v>
                </c:pt>
                <c:pt idx="72">
                  <c:v>0.72298136645962763</c:v>
                </c:pt>
                <c:pt idx="73">
                  <c:v>0.73302277432712204</c:v>
                </c:pt>
                <c:pt idx="74">
                  <c:v>0.7430641821946169</c:v>
                </c:pt>
                <c:pt idx="75">
                  <c:v>0.75310559006211175</c:v>
                </c:pt>
                <c:pt idx="76">
                  <c:v>0.76314699792960661</c:v>
                </c:pt>
                <c:pt idx="77">
                  <c:v>0.77318840579710135</c:v>
                </c:pt>
                <c:pt idx="78">
                  <c:v>0.78322981366459921</c:v>
                </c:pt>
                <c:pt idx="79">
                  <c:v>0.79327122153209162</c:v>
                </c:pt>
                <c:pt idx="80">
                  <c:v>0.80331262939958592</c:v>
                </c:pt>
                <c:pt idx="81">
                  <c:v>0.81335403726708155</c:v>
                </c:pt>
                <c:pt idx="82">
                  <c:v>0.82339544513457685</c:v>
                </c:pt>
                <c:pt idx="83">
                  <c:v>0.8334368530020706</c:v>
                </c:pt>
                <c:pt idx="84">
                  <c:v>0.84347826086956512</c:v>
                </c:pt>
                <c:pt idx="85">
                  <c:v>0.85351966873705876</c:v>
                </c:pt>
                <c:pt idx="86">
                  <c:v>0.86356107660455605</c:v>
                </c:pt>
                <c:pt idx="87">
                  <c:v>0.87360248447204969</c:v>
                </c:pt>
                <c:pt idx="88">
                  <c:v>0.88364389233954643</c:v>
                </c:pt>
                <c:pt idx="89">
                  <c:v>0.89368530020703918</c:v>
                </c:pt>
                <c:pt idx="90">
                  <c:v>0.90372670807453404</c:v>
                </c:pt>
                <c:pt idx="91">
                  <c:v>0.91376811594202856</c:v>
                </c:pt>
                <c:pt idx="92">
                  <c:v>0.92380952380952375</c:v>
                </c:pt>
                <c:pt idx="93">
                  <c:v>0.9338509316770186</c:v>
                </c:pt>
                <c:pt idx="94">
                  <c:v>0.94389233954451446</c:v>
                </c:pt>
                <c:pt idx="95">
                  <c:v>0.95393374741200809</c:v>
                </c:pt>
                <c:pt idx="96">
                  <c:v>0.9639751552795045</c:v>
                </c:pt>
                <c:pt idx="97">
                  <c:v>0.97401656314699758</c:v>
                </c:pt>
                <c:pt idx="98">
                  <c:v>0.98405797101449255</c:v>
                </c:pt>
                <c:pt idx="99">
                  <c:v>0.99409937888198741</c:v>
                </c:pt>
                <c:pt idx="100">
                  <c:v>1.0041407867494818</c:v>
                </c:pt>
                <c:pt idx="101">
                  <c:v>1.0141821946169793</c:v>
                </c:pt>
                <c:pt idx="102">
                  <c:v>1.0242236024844682</c:v>
                </c:pt>
                <c:pt idx="103">
                  <c:v>1.0342650103519668</c:v>
                </c:pt>
                <c:pt idx="104">
                  <c:v>1.0443064182194592</c:v>
                </c:pt>
                <c:pt idx="105">
                  <c:v>1.0543478260869592</c:v>
                </c:pt>
                <c:pt idx="106">
                  <c:v>1.0643892339544512</c:v>
                </c:pt>
                <c:pt idx="107">
                  <c:v>1.074430641821946</c:v>
                </c:pt>
                <c:pt idx="108">
                  <c:v>1.0844720496894409</c:v>
                </c:pt>
                <c:pt idx="109">
                  <c:v>1.0945134575569357</c:v>
                </c:pt>
                <c:pt idx="110">
                  <c:v>1.1045548654244304</c:v>
                </c:pt>
                <c:pt idx="111">
                  <c:v>1.1145962732919255</c:v>
                </c:pt>
                <c:pt idx="112">
                  <c:v>1.1246376811594199</c:v>
                </c:pt>
                <c:pt idx="113">
                  <c:v>1.1346790890269149</c:v>
                </c:pt>
                <c:pt idx="114">
                  <c:v>1.1447204968944098</c:v>
                </c:pt>
                <c:pt idx="115">
                  <c:v>1.1547619047619069</c:v>
                </c:pt>
                <c:pt idx="116">
                  <c:v>1.1648033126293975</c:v>
                </c:pt>
                <c:pt idx="117">
                  <c:v>1.1748447204968941</c:v>
                </c:pt>
                <c:pt idx="118">
                  <c:v>1.1848861283643901</c:v>
                </c:pt>
                <c:pt idx="119">
                  <c:v>1.1949275362318867</c:v>
                </c:pt>
                <c:pt idx="120">
                  <c:v>1.2049689440993778</c:v>
                </c:pt>
                <c:pt idx="121">
                  <c:v>1.215010351966874</c:v>
                </c:pt>
                <c:pt idx="122">
                  <c:v>1.2250517598343678</c:v>
                </c:pt>
                <c:pt idx="123">
                  <c:v>1.2350931677018631</c:v>
                </c:pt>
                <c:pt idx="124">
                  <c:v>1.2451345755693557</c:v>
                </c:pt>
                <c:pt idx="125">
                  <c:v>1.2551759834368541</c:v>
                </c:pt>
                <c:pt idx="126">
                  <c:v>1.2652173913043476</c:v>
                </c:pt>
                <c:pt idx="127">
                  <c:v>1.2752587991718425</c:v>
                </c:pt>
                <c:pt idx="128">
                  <c:v>1.2853002070393336</c:v>
                </c:pt>
                <c:pt idx="129">
                  <c:v>1.2953416149068322</c:v>
                </c:pt>
                <c:pt idx="130">
                  <c:v>1.3053830227743271</c:v>
                </c:pt>
                <c:pt idx="131">
                  <c:v>1.3154244306418217</c:v>
                </c:pt>
                <c:pt idx="132">
                  <c:v>1.3254658385093159</c:v>
                </c:pt>
                <c:pt idx="133">
                  <c:v>1.3355072463768121</c:v>
                </c:pt>
                <c:pt idx="134">
                  <c:v>1.3455486542443058</c:v>
                </c:pt>
                <c:pt idx="135">
                  <c:v>1.3555900621118011</c:v>
                </c:pt>
                <c:pt idx="136">
                  <c:v>1.3656314699792957</c:v>
                </c:pt>
                <c:pt idx="137">
                  <c:v>1.3756728778467928</c:v>
                </c:pt>
                <c:pt idx="138">
                  <c:v>1.3857142857142832</c:v>
                </c:pt>
                <c:pt idx="139">
                  <c:v>1.3957556935817803</c:v>
                </c:pt>
                <c:pt idx="140">
                  <c:v>1.4057971014492752</c:v>
                </c:pt>
                <c:pt idx="141">
                  <c:v>1.41583850931677</c:v>
                </c:pt>
                <c:pt idx="142">
                  <c:v>1.4258799171842611</c:v>
                </c:pt>
                <c:pt idx="143">
                  <c:v>1.4359213250517577</c:v>
                </c:pt>
                <c:pt idx="144">
                  <c:v>1.4459627329192521</c:v>
                </c:pt>
                <c:pt idx="145">
                  <c:v>1.4560041407867501</c:v>
                </c:pt>
                <c:pt idx="146">
                  <c:v>1.4660455486542441</c:v>
                </c:pt>
                <c:pt idx="147">
                  <c:v>1.4760869565217416</c:v>
                </c:pt>
                <c:pt idx="148">
                  <c:v>1.486128364389234</c:v>
                </c:pt>
                <c:pt idx="149">
                  <c:v>1.4961697722567284</c:v>
                </c:pt>
                <c:pt idx="150">
                  <c:v>1.5062111801242235</c:v>
                </c:pt>
                <c:pt idx="151">
                  <c:v>1.5162525879917217</c:v>
                </c:pt>
                <c:pt idx="152">
                  <c:v>1.526293995859213</c:v>
                </c:pt>
                <c:pt idx="153">
                  <c:v>1.5363354037267107</c:v>
                </c:pt>
                <c:pt idx="154">
                  <c:v>1.5463768115942027</c:v>
                </c:pt>
                <c:pt idx="155">
                  <c:v>1.556418219461698</c:v>
                </c:pt>
                <c:pt idx="156">
                  <c:v>1.5664596273291918</c:v>
                </c:pt>
                <c:pt idx="157">
                  <c:v>1.5765010351966871</c:v>
                </c:pt>
                <c:pt idx="158">
                  <c:v>1.5865424430641819</c:v>
                </c:pt>
                <c:pt idx="159">
                  <c:v>1.5965838509316781</c:v>
                </c:pt>
                <c:pt idx="160">
                  <c:v>1.6066252587991694</c:v>
                </c:pt>
                <c:pt idx="161">
                  <c:v>1.6166666666666665</c:v>
                </c:pt>
                <c:pt idx="162">
                  <c:v>1.6267080745341611</c:v>
                </c:pt>
                <c:pt idx="163">
                  <c:v>1.6367494824016562</c:v>
                </c:pt>
                <c:pt idx="164">
                  <c:v>1.6467908902691488</c:v>
                </c:pt>
                <c:pt idx="165">
                  <c:v>1.6568322981366457</c:v>
                </c:pt>
                <c:pt idx="166">
                  <c:v>1.6668737060041399</c:v>
                </c:pt>
                <c:pt idx="167">
                  <c:v>1.6769151138716383</c:v>
                </c:pt>
                <c:pt idx="168">
                  <c:v>1.6869565217391327</c:v>
                </c:pt>
                <c:pt idx="169">
                  <c:v>1.6969979296066293</c:v>
                </c:pt>
                <c:pt idx="170">
                  <c:v>1.7070393374741157</c:v>
                </c:pt>
                <c:pt idx="171">
                  <c:v>1.7170807453416148</c:v>
                </c:pt>
                <c:pt idx="172">
                  <c:v>1.7271221532091072</c:v>
                </c:pt>
                <c:pt idx="173">
                  <c:v>1.7371635610766045</c:v>
                </c:pt>
                <c:pt idx="174">
                  <c:v>1.7472049689440992</c:v>
                </c:pt>
                <c:pt idx="175">
                  <c:v>1.757246376811594</c:v>
                </c:pt>
                <c:pt idx="176">
                  <c:v>1.7672877846790889</c:v>
                </c:pt>
                <c:pt idx="177">
                  <c:v>1.7773291925465815</c:v>
                </c:pt>
                <c:pt idx="178">
                  <c:v>1.7873706004140761</c:v>
                </c:pt>
                <c:pt idx="179">
                  <c:v>1.7974120082815741</c:v>
                </c:pt>
                <c:pt idx="180">
                  <c:v>1.8074534161490678</c:v>
                </c:pt>
                <c:pt idx="181">
                  <c:v>1.8174948240165629</c:v>
                </c:pt>
                <c:pt idx="182">
                  <c:v>1.8275362318840578</c:v>
                </c:pt>
                <c:pt idx="183">
                  <c:v>1.8375776397515544</c:v>
                </c:pt>
                <c:pt idx="184">
                  <c:v>1.8476190476190455</c:v>
                </c:pt>
                <c:pt idx="185">
                  <c:v>1.8576604554865419</c:v>
                </c:pt>
                <c:pt idx="186">
                  <c:v>1.8677018633540372</c:v>
                </c:pt>
                <c:pt idx="187">
                  <c:v>1.8777432712215321</c:v>
                </c:pt>
                <c:pt idx="188">
                  <c:v>1.8877846790890258</c:v>
                </c:pt>
                <c:pt idx="189">
                  <c:v>1.897826086956522</c:v>
                </c:pt>
                <c:pt idx="190">
                  <c:v>1.9078674948240162</c:v>
                </c:pt>
                <c:pt idx="191">
                  <c:v>1.917908902691513</c:v>
                </c:pt>
                <c:pt idx="192">
                  <c:v>1.9279503105590059</c:v>
                </c:pt>
                <c:pt idx="193">
                  <c:v>1.9379917184265008</c:v>
                </c:pt>
                <c:pt idx="194">
                  <c:v>1.9480331262939983</c:v>
                </c:pt>
                <c:pt idx="195">
                  <c:v>1.9580745341614929</c:v>
                </c:pt>
                <c:pt idx="196">
                  <c:v>1.9681159420289873</c:v>
                </c:pt>
                <c:pt idx="197">
                  <c:v>1.9781573498964842</c:v>
                </c:pt>
                <c:pt idx="198">
                  <c:v>1.9881987577639748</c:v>
                </c:pt>
                <c:pt idx="199">
                  <c:v>1.9982401656314734</c:v>
                </c:pt>
                <c:pt idx="200">
                  <c:v>2.0082815734989645</c:v>
                </c:pt>
                <c:pt idx="201">
                  <c:v>2.0183229813664592</c:v>
                </c:pt>
                <c:pt idx="202">
                  <c:v>2.0283643892339542</c:v>
                </c:pt>
                <c:pt idx="203">
                  <c:v>2.0384057971014493</c:v>
                </c:pt>
                <c:pt idx="204">
                  <c:v>2.0484472049689435</c:v>
                </c:pt>
                <c:pt idx="205">
                  <c:v>2.0584886128364386</c:v>
                </c:pt>
                <c:pt idx="206">
                  <c:v>2.068530020703939</c:v>
                </c:pt>
                <c:pt idx="207">
                  <c:v>2.0785714285714292</c:v>
                </c:pt>
                <c:pt idx="208">
                  <c:v>2.0886128364389229</c:v>
                </c:pt>
                <c:pt idx="209">
                  <c:v>2.0986542443064202</c:v>
                </c:pt>
                <c:pt idx="210">
                  <c:v>2.1086956521739166</c:v>
                </c:pt>
                <c:pt idx="211">
                  <c:v>2.1187370600414139</c:v>
                </c:pt>
                <c:pt idx="212">
                  <c:v>2.1287784679089032</c:v>
                </c:pt>
                <c:pt idx="213">
                  <c:v>2.1388198757763992</c:v>
                </c:pt>
                <c:pt idx="214">
                  <c:v>2.1488612836438921</c:v>
                </c:pt>
                <c:pt idx="215">
                  <c:v>2.1589026915113871</c:v>
                </c:pt>
                <c:pt idx="216">
                  <c:v>2.1689440993788787</c:v>
                </c:pt>
                <c:pt idx="217">
                  <c:v>2.1789855072463813</c:v>
                </c:pt>
                <c:pt idx="218">
                  <c:v>2.1890269151138675</c:v>
                </c:pt>
                <c:pt idx="219">
                  <c:v>2.1990683229813661</c:v>
                </c:pt>
                <c:pt idx="220">
                  <c:v>2.2091097308488608</c:v>
                </c:pt>
                <c:pt idx="221">
                  <c:v>2.2191511387163603</c:v>
                </c:pt>
                <c:pt idx="222">
                  <c:v>2.2291925465838553</c:v>
                </c:pt>
                <c:pt idx="223">
                  <c:v>2.2392339544513451</c:v>
                </c:pt>
                <c:pt idx="224">
                  <c:v>2.2492753623188397</c:v>
                </c:pt>
                <c:pt idx="225">
                  <c:v>2.2593167701863419</c:v>
                </c:pt>
                <c:pt idx="226">
                  <c:v>2.2693581780538277</c:v>
                </c:pt>
                <c:pt idx="227">
                  <c:v>2.279399585921329</c:v>
                </c:pt>
                <c:pt idx="228">
                  <c:v>2.2894409937888147</c:v>
                </c:pt>
                <c:pt idx="229">
                  <c:v>2.2994824016563151</c:v>
                </c:pt>
                <c:pt idx="230">
                  <c:v>2.3095238095238053</c:v>
                </c:pt>
                <c:pt idx="231">
                  <c:v>2.3195652173913039</c:v>
                </c:pt>
                <c:pt idx="232">
                  <c:v>2.3296066252587924</c:v>
                </c:pt>
                <c:pt idx="233">
                  <c:v>2.3396480331262821</c:v>
                </c:pt>
                <c:pt idx="234">
                  <c:v>2.3496894409937839</c:v>
                </c:pt>
                <c:pt idx="235">
                  <c:v>2.3597308488612851</c:v>
                </c:pt>
                <c:pt idx="236">
                  <c:v>2.369772256728778</c:v>
                </c:pt>
                <c:pt idx="237">
                  <c:v>2.3798136645962686</c:v>
                </c:pt>
                <c:pt idx="238">
                  <c:v>2.3898550724637624</c:v>
                </c:pt>
                <c:pt idx="239">
                  <c:v>2.3998964803312566</c:v>
                </c:pt>
                <c:pt idx="240">
                  <c:v>2.4099378881987592</c:v>
                </c:pt>
                <c:pt idx="241">
                  <c:v>2.4199792960662525</c:v>
                </c:pt>
                <c:pt idx="242">
                  <c:v>2.4300207039337467</c:v>
                </c:pt>
                <c:pt idx="243">
                  <c:v>2.4400621118012387</c:v>
                </c:pt>
                <c:pt idx="244">
                  <c:v>2.4501035196687369</c:v>
                </c:pt>
                <c:pt idx="245">
                  <c:v>2.4601449275362319</c:v>
                </c:pt>
                <c:pt idx="246">
                  <c:v>2.4701863354037217</c:v>
                </c:pt>
                <c:pt idx="247">
                  <c:v>2.4802277432712212</c:v>
                </c:pt>
                <c:pt idx="248">
                  <c:v>2.4902691511387163</c:v>
                </c:pt>
                <c:pt idx="249">
                  <c:v>2.5003105590062149</c:v>
                </c:pt>
                <c:pt idx="250">
                  <c:v>2.5103519668737047</c:v>
                </c:pt>
                <c:pt idx="251">
                  <c:v>2.5203933747412006</c:v>
                </c:pt>
                <c:pt idx="252">
                  <c:v>2.5304347826086993</c:v>
                </c:pt>
                <c:pt idx="253">
                  <c:v>2.5404761904761877</c:v>
                </c:pt>
                <c:pt idx="254">
                  <c:v>2.550517598343685</c:v>
                </c:pt>
                <c:pt idx="255">
                  <c:v>2.56055900621118</c:v>
                </c:pt>
                <c:pt idx="256">
                  <c:v>2.5706004140786693</c:v>
                </c:pt>
                <c:pt idx="257">
                  <c:v>2.5806418219461693</c:v>
                </c:pt>
                <c:pt idx="258">
                  <c:v>2.5906832298136604</c:v>
                </c:pt>
                <c:pt idx="259">
                  <c:v>2.6007246376811612</c:v>
                </c:pt>
                <c:pt idx="260">
                  <c:v>2.6107660455486541</c:v>
                </c:pt>
                <c:pt idx="261">
                  <c:v>2.6208074534161487</c:v>
                </c:pt>
                <c:pt idx="262">
                  <c:v>2.6308488612836389</c:v>
                </c:pt>
                <c:pt idx="263">
                  <c:v>2.6408902691511402</c:v>
                </c:pt>
                <c:pt idx="264">
                  <c:v>2.6509316770186371</c:v>
                </c:pt>
                <c:pt idx="265">
                  <c:v>2.6609730848861282</c:v>
                </c:pt>
                <c:pt idx="266">
                  <c:v>2.6710144927536228</c:v>
                </c:pt>
                <c:pt idx="267">
                  <c:v>2.6810559006211179</c:v>
                </c:pt>
                <c:pt idx="268">
                  <c:v>2.6910973084886152</c:v>
                </c:pt>
                <c:pt idx="269">
                  <c:v>2.7011387163561116</c:v>
                </c:pt>
                <c:pt idx="270">
                  <c:v>2.7111801242235987</c:v>
                </c:pt>
                <c:pt idx="271">
                  <c:v>2.7212215320911017</c:v>
                </c:pt>
                <c:pt idx="272">
                  <c:v>2.7312629399585835</c:v>
                </c:pt>
                <c:pt idx="273">
                  <c:v>2.741304347826095</c:v>
                </c:pt>
                <c:pt idx="274">
                  <c:v>2.7513457556935808</c:v>
                </c:pt>
                <c:pt idx="275">
                  <c:v>2.7613871635610807</c:v>
                </c:pt>
                <c:pt idx="276">
                  <c:v>2.7714285714285709</c:v>
                </c:pt>
                <c:pt idx="277">
                  <c:v>2.781469979296066</c:v>
                </c:pt>
                <c:pt idx="278">
                  <c:v>2.7915113871635606</c:v>
                </c:pt>
                <c:pt idx="279">
                  <c:v>2.8015527950310553</c:v>
                </c:pt>
                <c:pt idx="280">
                  <c:v>2.8115942028985512</c:v>
                </c:pt>
                <c:pt idx="281">
                  <c:v>2.8216356107660427</c:v>
                </c:pt>
                <c:pt idx="282">
                  <c:v>2.8316770186335387</c:v>
                </c:pt>
                <c:pt idx="283">
                  <c:v>2.8417184265010347</c:v>
                </c:pt>
                <c:pt idx="284">
                  <c:v>2.8517598343685222</c:v>
                </c:pt>
                <c:pt idx="285">
                  <c:v>2.8618012422360284</c:v>
                </c:pt>
                <c:pt idx="286">
                  <c:v>2.8718426501035128</c:v>
                </c:pt>
                <c:pt idx="287">
                  <c:v>2.881884057971019</c:v>
                </c:pt>
                <c:pt idx="288">
                  <c:v>2.8919254658385043</c:v>
                </c:pt>
                <c:pt idx="289">
                  <c:v>2.9019668737060038</c:v>
                </c:pt>
                <c:pt idx="290">
                  <c:v>2.9120082815734967</c:v>
                </c:pt>
                <c:pt idx="291">
                  <c:v>2.9220496894409886</c:v>
                </c:pt>
                <c:pt idx="292">
                  <c:v>2.9320910973084877</c:v>
                </c:pt>
                <c:pt idx="293">
                  <c:v>2.9421325051759832</c:v>
                </c:pt>
                <c:pt idx="294">
                  <c:v>2.9521739130434734</c:v>
                </c:pt>
                <c:pt idx="295">
                  <c:v>2.9622153209109725</c:v>
                </c:pt>
                <c:pt idx="296">
                  <c:v>2.9722567287784667</c:v>
                </c:pt>
                <c:pt idx="297">
                  <c:v>2.9822981366459627</c:v>
                </c:pt>
                <c:pt idx="298">
                  <c:v>2.9923395445134582</c:v>
                </c:pt>
                <c:pt idx="299">
                  <c:v>3.0023809523809573</c:v>
                </c:pt>
                <c:pt idx="300">
                  <c:v>3.0124223602484426</c:v>
                </c:pt>
                <c:pt idx="301">
                  <c:v>3.0224637681159416</c:v>
                </c:pt>
                <c:pt idx="302">
                  <c:v>3.0325051759834363</c:v>
                </c:pt>
                <c:pt idx="303">
                  <c:v>3.0425465838509314</c:v>
                </c:pt>
                <c:pt idx="304">
                  <c:v>3.052587991718426</c:v>
                </c:pt>
                <c:pt idx="305">
                  <c:v>3.0626293995859197</c:v>
                </c:pt>
                <c:pt idx="306">
                  <c:v>3.0726708074534157</c:v>
                </c:pt>
                <c:pt idx="307">
                  <c:v>3.0827122153209112</c:v>
                </c:pt>
                <c:pt idx="308">
                  <c:v>3.0927536231883983</c:v>
                </c:pt>
                <c:pt idx="309">
                  <c:v>3.1027950310559</c:v>
                </c:pt>
                <c:pt idx="310">
                  <c:v>3.1128364389233947</c:v>
                </c:pt>
                <c:pt idx="311">
                  <c:v>3.1228778467908898</c:v>
                </c:pt>
                <c:pt idx="312">
                  <c:v>3.1329192546583848</c:v>
                </c:pt>
                <c:pt idx="313">
                  <c:v>3.1429606625258795</c:v>
                </c:pt>
                <c:pt idx="314">
                  <c:v>3.1530020703933741</c:v>
                </c:pt>
                <c:pt idx="315">
                  <c:v>3.1630434782608687</c:v>
                </c:pt>
                <c:pt idx="316">
                  <c:v>3.1730848861283651</c:v>
                </c:pt>
                <c:pt idx="317">
                  <c:v>3.1831262939958602</c:v>
                </c:pt>
                <c:pt idx="318">
                  <c:v>3.1931677018633611</c:v>
                </c:pt>
                <c:pt idx="319">
                  <c:v>3.2032091097308477</c:v>
                </c:pt>
                <c:pt idx="320">
                  <c:v>3.2132505175983441</c:v>
                </c:pt>
                <c:pt idx="321">
                  <c:v>3.2232919254658392</c:v>
                </c:pt>
                <c:pt idx="322">
                  <c:v>3.2333333333333352</c:v>
                </c:pt>
                <c:pt idx="323">
                  <c:v>3.2433747412008387</c:v>
                </c:pt>
                <c:pt idx="324">
                  <c:v>3.2534161490683222</c:v>
                </c:pt>
                <c:pt idx="325">
                  <c:v>3.2634575569358217</c:v>
                </c:pt>
                <c:pt idx="326">
                  <c:v>3.2734989648033141</c:v>
                </c:pt>
                <c:pt idx="327">
                  <c:v>3.2835403726708092</c:v>
                </c:pt>
                <c:pt idx="328">
                  <c:v>3.2935817805383087</c:v>
                </c:pt>
                <c:pt idx="329">
                  <c:v>3.3036231884057972</c:v>
                </c:pt>
                <c:pt idx="330">
                  <c:v>3.3136645962732865</c:v>
                </c:pt>
                <c:pt idx="331">
                  <c:v>3.3237060041407864</c:v>
                </c:pt>
                <c:pt idx="332">
                  <c:v>3.3337474120082762</c:v>
                </c:pt>
                <c:pt idx="333">
                  <c:v>3.3437888198757761</c:v>
                </c:pt>
                <c:pt idx="334">
                  <c:v>3.3538302277432708</c:v>
                </c:pt>
                <c:pt idx="335">
                  <c:v>3.3638716356107627</c:v>
                </c:pt>
                <c:pt idx="336">
                  <c:v>3.3739130434782587</c:v>
                </c:pt>
                <c:pt idx="337">
                  <c:v>3.3839544513457551</c:v>
                </c:pt>
                <c:pt idx="338">
                  <c:v>3.3939958592132462</c:v>
                </c:pt>
                <c:pt idx="339">
                  <c:v>3.4040372670807488</c:v>
                </c:pt>
                <c:pt idx="340">
                  <c:v>3.4140786749482324</c:v>
                </c:pt>
                <c:pt idx="341">
                  <c:v>3.4241200828157394</c:v>
                </c:pt>
                <c:pt idx="342">
                  <c:v>3.4341614906832247</c:v>
                </c:pt>
                <c:pt idx="343">
                  <c:v>3.4442028985507238</c:v>
                </c:pt>
                <c:pt idx="344">
                  <c:v>3.4542443064182167</c:v>
                </c:pt>
                <c:pt idx="345">
                  <c:v>3.464285714285714</c:v>
                </c:pt>
                <c:pt idx="346">
                  <c:v>3.4743271221532077</c:v>
                </c:pt>
                <c:pt idx="347">
                  <c:v>3.4843685300207028</c:v>
                </c:pt>
                <c:pt idx="348">
                  <c:v>3.4944099378881939</c:v>
                </c:pt>
              </c:numCache>
            </c:numRef>
          </c:xVal>
          <c:yVal>
            <c:numRef>
              <c:f>'WAG followed by C12 and CO2 co-'!$M$4:$M$352</c:f>
              <c:numCache>
                <c:formatCode>General</c:formatCode>
                <c:ptCount val="349"/>
                <c:pt idx="0">
                  <c:v>1.8237262858610954</c:v>
                </c:pt>
                <c:pt idx="1">
                  <c:v>1.3794852675103175</c:v>
                </c:pt>
                <c:pt idx="2">
                  <c:v>1.2438748513821825</c:v>
                </c:pt>
                <c:pt idx="3">
                  <c:v>1.547829232359027</c:v>
                </c:pt>
                <c:pt idx="4">
                  <c:v>1.4776859136720719</c:v>
                </c:pt>
                <c:pt idx="5">
                  <c:v>1.2719321788569729</c:v>
                </c:pt>
                <c:pt idx="6">
                  <c:v>1.1877601964326117</c:v>
                </c:pt>
                <c:pt idx="7">
                  <c:v>1.2111413026616036</c:v>
                </c:pt>
                <c:pt idx="8">
                  <c:v>1.2812846213485629</c:v>
                </c:pt>
                <c:pt idx="9">
                  <c:v>1.0848833290250621</c:v>
                </c:pt>
                <c:pt idx="10">
                  <c:v>0.99135890410911087</c:v>
                </c:pt>
                <c:pt idx="11">
                  <c:v>1.2438748513821825</c:v>
                </c:pt>
                <c:pt idx="12">
                  <c:v>1.6507060997665821</c:v>
                </c:pt>
                <c:pt idx="13">
                  <c:v>1.9546604807434265</c:v>
                </c:pt>
                <c:pt idx="14">
                  <c:v>2.3334344016530428</c:v>
                </c:pt>
                <c:pt idx="15">
                  <c:v>2.5111308089933599</c:v>
                </c:pt>
                <c:pt idx="16">
                  <c:v>2.6093314551551012</c:v>
                </c:pt>
                <c:pt idx="17">
                  <c:v>2.8057327474786042</c:v>
                </c:pt>
                <c:pt idx="18">
                  <c:v>2.7355894287916351</c:v>
                </c:pt>
                <c:pt idx="19">
                  <c:v>2.8057327474786042</c:v>
                </c:pt>
                <c:pt idx="20">
                  <c:v>3.6053665805100072</c:v>
                </c:pt>
                <c:pt idx="21">
                  <c:v>2.7122083225626508</c:v>
                </c:pt>
                <c:pt idx="22">
                  <c:v>2.7542943137748317</c:v>
                </c:pt>
                <c:pt idx="23">
                  <c:v>2.8992571723945537</c:v>
                </c:pt>
                <c:pt idx="24">
                  <c:v>3.0488962522600835</c:v>
                </c:pt>
                <c:pt idx="25">
                  <c:v>2.8899047299029652</c:v>
                </c:pt>
                <c:pt idx="26">
                  <c:v>2.9319907211151439</c:v>
                </c:pt>
                <c:pt idx="27">
                  <c:v>3.0021340398021032</c:v>
                </c:pt>
                <c:pt idx="28">
                  <c:v>3.1938591108798033</c:v>
                </c:pt>
                <c:pt idx="29">
                  <c:v>3.2406213233377845</c:v>
                </c:pt>
                <c:pt idx="30">
                  <c:v>3.0161627035394964</c:v>
                </c:pt>
                <c:pt idx="31">
                  <c:v>3.0956584647180549</c:v>
                </c:pt>
                <c:pt idx="32">
                  <c:v>3.0769535797348593</c:v>
                </c:pt>
                <c:pt idx="33">
                  <c:v>2.9974578185563092</c:v>
                </c:pt>
                <c:pt idx="34">
                  <c:v>3.2032115533714149</c:v>
                </c:pt>
                <c:pt idx="35">
                  <c:v>3.0535724735058771</c:v>
                </c:pt>
                <c:pt idx="36">
                  <c:v>3.2406213233377845</c:v>
                </c:pt>
                <c:pt idx="37">
                  <c:v>3.0535724735058771</c:v>
                </c:pt>
                <c:pt idx="38">
                  <c:v>3.2406213233377845</c:v>
                </c:pt>
                <c:pt idx="39">
                  <c:v>3.0395438097684844</c:v>
                </c:pt>
                <c:pt idx="40">
                  <c:v>2.7168845438084461</c:v>
                </c:pt>
                <c:pt idx="41">
                  <c:v>2.9881053760647087</c:v>
                </c:pt>
                <c:pt idx="42">
                  <c:v>2.9647242698357292</c:v>
                </c:pt>
                <c:pt idx="43">
                  <c:v>3.0348675885226855</c:v>
                </c:pt>
                <c:pt idx="44">
                  <c:v>3.0629249159974776</c:v>
                </c:pt>
                <c:pt idx="45">
                  <c:v>3.1517731196676277</c:v>
                </c:pt>
                <c:pt idx="46">
                  <c:v>3.3481744119911294</c:v>
                </c:pt>
                <c:pt idx="47">
                  <c:v>3.3762317394659158</c:v>
                </c:pt>
                <c:pt idx="48">
                  <c:v>3.366879296974326</c:v>
                </c:pt>
                <c:pt idx="49">
                  <c:v>3.4089652881865002</c:v>
                </c:pt>
                <c:pt idx="50">
                  <c:v>1.5665341173422198</c:v>
                </c:pt>
                <c:pt idx="51">
                  <c:v>2.7262369863000444</c:v>
                </c:pt>
                <c:pt idx="52">
                  <c:v>3.5913379167726185</c:v>
                </c:pt>
                <c:pt idx="53">
                  <c:v>3.3481744119911294</c:v>
                </c:pt>
                <c:pt idx="54">
                  <c:v>3.539899483068826</c:v>
                </c:pt>
                <c:pt idx="55">
                  <c:v>4.1384558025309355</c:v>
                </c:pt>
                <c:pt idx="56">
                  <c:v>4.5686681571443328</c:v>
                </c:pt>
                <c:pt idx="57">
                  <c:v>4.9193847505791464</c:v>
                </c:pt>
                <c:pt idx="58">
                  <c:v>5.1625482553606155</c:v>
                </c:pt>
                <c:pt idx="59">
                  <c:v>5.4571501938458784</c:v>
                </c:pt>
                <c:pt idx="60">
                  <c:v>5.8312478935097012</c:v>
                </c:pt>
                <c:pt idx="61">
                  <c:v>6.3082224605810522</c:v>
                </c:pt>
                <c:pt idx="62">
                  <c:v>6.5186524166419462</c:v>
                </c:pt>
                <c:pt idx="63">
                  <c:v>6.5700908503457081</c:v>
                </c:pt>
                <c:pt idx="64">
                  <c:v>6.6495866115242785</c:v>
                </c:pt>
                <c:pt idx="65">
                  <c:v>6.6075006203120932</c:v>
                </c:pt>
                <c:pt idx="66">
                  <c:v>6.4625377616923725</c:v>
                </c:pt>
                <c:pt idx="67">
                  <c:v>6.3783657792680195</c:v>
                </c:pt>
                <c:pt idx="68">
                  <c:v>5.9808869733752053</c:v>
                </c:pt>
                <c:pt idx="69">
                  <c:v>5.2467202377849818</c:v>
                </c:pt>
                <c:pt idx="70">
                  <c:v>5.4290928663710885</c:v>
                </c:pt>
                <c:pt idx="71">
                  <c:v>5.5039124063038516</c:v>
                </c:pt>
                <c:pt idx="72">
                  <c:v>5.4758550788290652</c:v>
                </c:pt>
                <c:pt idx="73">
                  <c:v>5.0830524941820796</c:v>
                </c:pt>
                <c:pt idx="74">
                  <c:v>4.7183072370098476</c:v>
                </c:pt>
                <c:pt idx="75">
                  <c:v>4.6949261307808481</c:v>
                </c:pt>
                <c:pt idx="76">
                  <c:v>4.6060779271106975</c:v>
                </c:pt>
                <c:pt idx="77">
                  <c:v>4.5219059446863445</c:v>
                </c:pt>
                <c:pt idx="78">
                  <c:v>4.3629144223292062</c:v>
                </c:pt>
                <c:pt idx="79">
                  <c:v>4.0028453864028064</c:v>
                </c:pt>
                <c:pt idx="80">
                  <c:v>4.2460088911842888</c:v>
                </c:pt>
                <c:pt idx="81">
                  <c:v>4.1057222538103542</c:v>
                </c:pt>
                <c:pt idx="82">
                  <c:v>4.044931377614974</c:v>
                </c:pt>
                <c:pt idx="83">
                  <c:v>4.1337795812851414</c:v>
                </c:pt>
                <c:pt idx="84">
                  <c:v>3.9841405014196156</c:v>
                </c:pt>
                <c:pt idx="85">
                  <c:v>3.5773092530352208</c:v>
                </c:pt>
                <c:pt idx="86">
                  <c:v>3.6006903592642043</c:v>
                </c:pt>
                <c:pt idx="87">
                  <c:v>3.4604037218902781</c:v>
                </c:pt>
                <c:pt idx="88">
                  <c:v>3.5352232618230399</c:v>
                </c:pt>
                <c:pt idx="89">
                  <c:v>3.6381001292305877</c:v>
                </c:pt>
                <c:pt idx="90">
                  <c:v>3.6240714654931971</c:v>
                </c:pt>
                <c:pt idx="91">
                  <c:v>2.8992571723945537</c:v>
                </c:pt>
                <c:pt idx="92">
                  <c:v>3.3341457482537362</c:v>
                </c:pt>
                <c:pt idx="93">
                  <c:v>3.3481744119911294</c:v>
                </c:pt>
                <c:pt idx="94">
                  <c:v>3.2920597570415642</c:v>
                </c:pt>
                <c:pt idx="95">
                  <c:v>3.3247933057621455</c:v>
                </c:pt>
                <c:pt idx="96">
                  <c:v>3.4837848281192612</c:v>
                </c:pt>
                <c:pt idx="97">
                  <c:v>3.4837848281192612</c:v>
                </c:pt>
                <c:pt idx="98">
                  <c:v>3.4183177306780972</c:v>
                </c:pt>
                <c:pt idx="99">
                  <c:v>3.2452975445835812</c:v>
                </c:pt>
                <c:pt idx="100">
                  <c:v>3.1330682346844387</c:v>
                </c:pt>
                <c:pt idx="101">
                  <c:v>2.8711998449197749</c:v>
                </c:pt>
                <c:pt idx="102">
                  <c:v>3.366879296974326</c:v>
                </c:pt>
                <c:pt idx="103">
                  <c:v>3.6287476867389912</c:v>
                </c:pt>
                <c:pt idx="104">
                  <c:v>4.0636362625981715</c:v>
                </c:pt>
                <c:pt idx="105">
                  <c:v>4.7790981132052295</c:v>
                </c:pt>
                <c:pt idx="106">
                  <c:v>5.3495971051925419</c:v>
                </c:pt>
                <c:pt idx="107">
                  <c:v>5.6582277074151719</c:v>
                </c:pt>
                <c:pt idx="108">
                  <c:v>6.0089443008500005</c:v>
                </c:pt>
                <c:pt idx="109">
                  <c:v>6.2661364693688695</c:v>
                </c:pt>
                <c:pt idx="110">
                  <c:v>6.5934719565747075</c:v>
                </c:pt>
                <c:pt idx="111">
                  <c:v>7.2154093822657925</c:v>
                </c:pt>
                <c:pt idx="112">
                  <c:v>7.4258393383266865</c:v>
                </c:pt>
                <c:pt idx="113">
                  <c:v>7.3323149134107357</c:v>
                </c:pt>
                <c:pt idx="114">
                  <c:v>7.6128881881585899</c:v>
                </c:pt>
                <c:pt idx="115">
                  <c:v>7.7765559317615178</c:v>
                </c:pt>
                <c:pt idx="116">
                  <c:v>7.4538966658014774</c:v>
                </c:pt>
                <c:pt idx="117">
                  <c:v>6.8693690100767704</c:v>
                </c:pt>
                <c:pt idx="118">
                  <c:v>6.8646927888309728</c:v>
                </c:pt>
                <c:pt idx="119">
                  <c:v>6.6589390540158675</c:v>
                </c:pt>
                <c:pt idx="120">
                  <c:v>6.485918867921364</c:v>
                </c:pt>
                <c:pt idx="121">
                  <c:v>6.1071449470117347</c:v>
                </c:pt>
                <c:pt idx="122">
                  <c:v>5.8780101059676735</c:v>
                </c:pt>
                <c:pt idx="123">
                  <c:v>5.4524739726000817</c:v>
                </c:pt>
                <c:pt idx="124">
                  <c:v>5.4945599638122617</c:v>
                </c:pt>
                <c:pt idx="125">
                  <c:v>5.2934824502429567</c:v>
                </c:pt>
                <c:pt idx="126">
                  <c:v>5.0222616179866915</c:v>
                </c:pt>
                <c:pt idx="127">
                  <c:v>4.8913274231043706</c:v>
                </c:pt>
                <c:pt idx="128">
                  <c:v>5.1111098216568465</c:v>
                </c:pt>
                <c:pt idx="129">
                  <c:v>5.1719006978522195</c:v>
                </c:pt>
                <c:pt idx="130">
                  <c:v>4.8118316619257877</c:v>
                </c:pt>
                <c:pt idx="131">
                  <c:v>4.6388114758312815</c:v>
                </c:pt>
                <c:pt idx="132">
                  <c:v>4.4143528560329841</c:v>
                </c:pt>
                <c:pt idx="133">
                  <c:v>4.6060779271106975</c:v>
                </c:pt>
                <c:pt idx="134">
                  <c:v>4.4283815197703875</c:v>
                </c:pt>
                <c:pt idx="135">
                  <c:v>4.2085991212179064</c:v>
                </c:pt>
                <c:pt idx="136">
                  <c:v>4.3816193073124126</c:v>
                </c:pt>
                <c:pt idx="137">
                  <c:v>4.4096766347872034</c:v>
                </c:pt>
                <c:pt idx="138">
                  <c:v>4.2787424399048799</c:v>
                </c:pt>
                <c:pt idx="139">
                  <c:v>4.0496075988607814</c:v>
                </c:pt>
                <c:pt idx="140">
                  <c:v>2.7028558800710525</c:v>
                </c:pt>
                <c:pt idx="141">
                  <c:v>3.8906160765036604</c:v>
                </c:pt>
                <c:pt idx="142">
                  <c:v>3.8578825277830737</c:v>
                </c:pt>
                <c:pt idx="143">
                  <c:v>3.7877392090961215</c:v>
                </c:pt>
                <c:pt idx="144">
                  <c:v>3.8391776427998847</c:v>
                </c:pt>
                <c:pt idx="145">
                  <c:v>3.8438538640456787</c:v>
                </c:pt>
                <c:pt idx="146">
                  <c:v>3.8578825277830737</c:v>
                </c:pt>
                <c:pt idx="147">
                  <c:v>3.8672349702746742</c:v>
                </c:pt>
                <c:pt idx="148">
                  <c:v>4.0776649263355669</c:v>
                </c:pt>
                <c:pt idx="149">
                  <c:v>3.8906160765036604</c:v>
                </c:pt>
                <c:pt idx="150">
                  <c:v>3.7503294391297253</c:v>
                </c:pt>
                <c:pt idx="151">
                  <c:v>3.6661574567053812</c:v>
                </c:pt>
                <c:pt idx="152">
                  <c:v>3.825148979062492</c:v>
                </c:pt>
                <c:pt idx="153">
                  <c:v>4.2693899974132732</c:v>
                </c:pt>
                <c:pt idx="154">
                  <c:v>4.5125535021947485</c:v>
                </c:pt>
                <c:pt idx="155">
                  <c:v>4.9708231842829438</c:v>
                </c:pt>
                <c:pt idx="156">
                  <c:v>5.8686576634760748</c:v>
                </c:pt>
                <c:pt idx="157">
                  <c:v>6.6776439389990623</c:v>
                </c:pt>
                <c:pt idx="158">
                  <c:v>6.9161312225347418</c:v>
                </c:pt>
                <c:pt idx="159">
                  <c:v>7.0377129749254799</c:v>
                </c:pt>
                <c:pt idx="160">
                  <c:v>7.2949051434443586</c:v>
                </c:pt>
                <c:pt idx="161">
                  <c:v>7.7765559317615178</c:v>
                </c:pt>
                <c:pt idx="162">
                  <c:v>7.8607279141858708</c:v>
                </c:pt>
                <c:pt idx="163">
                  <c:v>8.0664816490009859</c:v>
                </c:pt>
                <c:pt idx="164">
                  <c:v>8.1038914189673541</c:v>
                </c:pt>
                <c:pt idx="165">
                  <c:v>8.1038914189673541</c:v>
                </c:pt>
                <c:pt idx="166">
                  <c:v>8.2815878263076748</c:v>
                </c:pt>
                <c:pt idx="167">
                  <c:v>3.5165183768398469</c:v>
                </c:pt>
                <c:pt idx="168">
                  <c:v>3.7035672266717601</c:v>
                </c:pt>
                <c:pt idx="169">
                  <c:v>3.675509899196967</c:v>
                </c:pt>
                <c:pt idx="170">
                  <c:v>3.6895385629343669</c:v>
                </c:pt>
                <c:pt idx="171">
                  <c:v>3.6100428017557986</c:v>
                </c:pt>
                <c:pt idx="172">
                  <c:v>3.4183177306780972</c:v>
                </c:pt>
                <c:pt idx="173">
                  <c:v>3.4604037218902781</c:v>
                </c:pt>
                <c:pt idx="174">
                  <c:v>4.0496075988607814</c:v>
                </c:pt>
                <c:pt idx="175">
                  <c:v>4.0496075988607814</c:v>
                </c:pt>
                <c:pt idx="176">
                  <c:v>3.7690343241129232</c:v>
                </c:pt>
                <c:pt idx="177">
                  <c:v>3.4229939519238917</c:v>
                </c:pt>
                <c:pt idx="178">
                  <c:v>3.5118421555940404</c:v>
                </c:pt>
                <c:pt idx="179">
                  <c:v>3.6801861204427699</c:v>
                </c:pt>
                <c:pt idx="180">
                  <c:v>3.7129196691633517</c:v>
                </c:pt>
                <c:pt idx="181">
                  <c:v>3.8765874127662707</c:v>
                </c:pt>
                <c:pt idx="182">
                  <c:v>3.918673403978437</c:v>
                </c:pt>
                <c:pt idx="183">
                  <c:v>4.0028453864028064</c:v>
                </c:pt>
                <c:pt idx="184">
                  <c:v>4.0636362625981715</c:v>
                </c:pt>
                <c:pt idx="185">
                  <c:v>3.7550056603755237</c:v>
                </c:pt>
                <c:pt idx="186">
                  <c:v>3.6708336779511752</c:v>
                </c:pt>
                <c:pt idx="187">
                  <c:v>3.3762317394659158</c:v>
                </c:pt>
                <c:pt idx="188">
                  <c:v>3.4510512793986767</c:v>
                </c:pt>
                <c:pt idx="189">
                  <c:v>2.5812741276803184</c:v>
                </c:pt>
                <c:pt idx="190">
                  <c:v>3.8064440940792981</c:v>
                </c:pt>
                <c:pt idx="191">
                  <c:v>3.6568050142137714</c:v>
                </c:pt>
                <c:pt idx="192">
                  <c:v>3.4978134918566544</c:v>
                </c:pt>
                <c:pt idx="193">
                  <c:v>3.5913379167726185</c:v>
                </c:pt>
                <c:pt idx="194">
                  <c:v>3.6988910054259612</c:v>
                </c:pt>
                <c:pt idx="195">
                  <c:v>3.7222721116549424</c:v>
                </c:pt>
                <c:pt idx="196">
                  <c:v>3.7316245541465412</c:v>
                </c:pt>
                <c:pt idx="197">
                  <c:v>3.7970916515877118</c:v>
                </c:pt>
                <c:pt idx="198">
                  <c:v>3.5913379167726185</c:v>
                </c:pt>
                <c:pt idx="199">
                  <c:v>3.5071659343482477</c:v>
                </c:pt>
                <c:pt idx="200">
                  <c:v>1.5665341173422198</c:v>
                </c:pt>
                <c:pt idx="201">
                  <c:v>3.0255151460310952</c:v>
                </c:pt>
                <c:pt idx="202">
                  <c:v>3.1891828896340142</c:v>
                </c:pt>
                <c:pt idx="203">
                  <c:v>4.1618369087599181</c:v>
                </c:pt>
                <c:pt idx="204">
                  <c:v>4.7744218919594221</c:v>
                </c:pt>
                <c:pt idx="205">
                  <c:v>4.9240609718249395</c:v>
                </c:pt>
                <c:pt idx="206">
                  <c:v>5.0643476091988742</c:v>
                </c:pt>
                <c:pt idx="207">
                  <c:v>6.0977925045201573</c:v>
                </c:pt>
                <c:pt idx="208">
                  <c:v>6.6589390540158675</c:v>
                </c:pt>
                <c:pt idx="209">
                  <c:v>7.0049794262048986</c:v>
                </c:pt>
                <c:pt idx="210">
                  <c:v>6.6168530628036919</c:v>
                </c:pt>
                <c:pt idx="211">
                  <c:v>7.3276386921649408</c:v>
                </c:pt>
                <c:pt idx="212">
                  <c:v>8.7725910571164167</c:v>
                </c:pt>
                <c:pt idx="213">
                  <c:v>9.1326600930428352</c:v>
                </c:pt>
                <c:pt idx="214">
                  <c:v>8.7912959420996089</c:v>
                </c:pt>
                <c:pt idx="215">
                  <c:v>8.7118001809210419</c:v>
                </c:pt>
                <c:pt idx="216">
                  <c:v>8.6323044197424874</c:v>
                </c:pt>
                <c:pt idx="217">
                  <c:v>8.2441780563412639</c:v>
                </c:pt>
                <c:pt idx="218">
                  <c:v>7.8373468079568855</c:v>
                </c:pt>
                <c:pt idx="219">
                  <c:v>7.1359136210872345</c:v>
                </c:pt>
                <c:pt idx="220">
                  <c:v>6.4157755492343966</c:v>
                </c:pt>
                <c:pt idx="221">
                  <c:v>6.3970706642512045</c:v>
                </c:pt>
                <c:pt idx="222">
                  <c:v>6.2521078056314776</c:v>
                </c:pt>
                <c:pt idx="223">
                  <c:v>6.0931162832743544</c:v>
                </c:pt>
                <c:pt idx="224">
                  <c:v>5.8593052209844769</c:v>
                </c:pt>
                <c:pt idx="225">
                  <c:v>6.0837638407827734</c:v>
                </c:pt>
                <c:pt idx="226">
                  <c:v>5.7330472473479341</c:v>
                </c:pt>
                <c:pt idx="227">
                  <c:v>4.6575163608144656</c:v>
                </c:pt>
                <c:pt idx="228">
                  <c:v>4.400324192295618</c:v>
                </c:pt>
                <c:pt idx="229">
                  <c:v>5.2046342465727866</c:v>
                </c:pt>
                <c:pt idx="230">
                  <c:v>5.3729782114215148</c:v>
                </c:pt>
                <c:pt idx="231">
                  <c:v>5.4477977513542823</c:v>
                </c:pt>
                <c:pt idx="232">
                  <c:v>5.5880843887282055</c:v>
                </c:pt>
                <c:pt idx="233">
                  <c:v>2.6373887826298885</c:v>
                </c:pt>
                <c:pt idx="234">
                  <c:v>4.9801756267745105</c:v>
                </c:pt>
                <c:pt idx="235">
                  <c:v>2.3521392866362314</c:v>
                </c:pt>
                <c:pt idx="236">
                  <c:v>2.3147295166698427</c:v>
                </c:pt>
                <c:pt idx="237">
                  <c:v>4.8258603256631929</c:v>
                </c:pt>
                <c:pt idx="238">
                  <c:v>5.6488752649235785</c:v>
                </c:pt>
                <c:pt idx="239">
                  <c:v>3.3902604032033032</c:v>
                </c:pt>
                <c:pt idx="240">
                  <c:v>3.3481744119911294</c:v>
                </c:pt>
                <c:pt idx="241">
                  <c:v>2.267967304211874</c:v>
                </c:pt>
                <c:pt idx="242">
                  <c:v>2.0528611269051762</c:v>
                </c:pt>
                <c:pt idx="243">
                  <c:v>5.363625768929924</c:v>
                </c:pt>
                <c:pt idx="244">
                  <c:v>3.7783867666045223</c:v>
                </c:pt>
                <c:pt idx="245">
                  <c:v>4.5780205996359085</c:v>
                </c:pt>
                <c:pt idx="246">
                  <c:v>4.4424101835077821</c:v>
                </c:pt>
                <c:pt idx="247">
                  <c:v>5.1344909278858335</c:v>
                </c:pt>
                <c:pt idx="248">
                  <c:v>2.0855946756257642</c:v>
                </c:pt>
                <c:pt idx="249">
                  <c:v>4.4704675109825773</c:v>
                </c:pt>
                <c:pt idx="250">
                  <c:v>7.2528191522321794</c:v>
                </c:pt>
                <c:pt idx="251">
                  <c:v>5.1344909278858335</c:v>
                </c:pt>
                <c:pt idx="252">
                  <c:v>6.0229729645873862</c:v>
                </c:pt>
                <c:pt idx="253">
                  <c:v>10.811423520284194</c:v>
                </c:pt>
                <c:pt idx="254">
                  <c:v>11.826163530622305</c:v>
                </c:pt>
                <c:pt idx="255">
                  <c:v>8.7258288446584213</c:v>
                </c:pt>
                <c:pt idx="256">
                  <c:v>9.8761792711246823</c:v>
                </c:pt>
                <c:pt idx="257">
                  <c:v>12.429396071330185</c:v>
                </c:pt>
                <c:pt idx="258">
                  <c:v>11.957097725504624</c:v>
                </c:pt>
                <c:pt idx="259">
                  <c:v>11.30710297233875</c:v>
                </c:pt>
                <c:pt idx="260">
                  <c:v>11.073291910048869</c:v>
                </c:pt>
                <c:pt idx="261">
                  <c:v>12.995218842071703</c:v>
                </c:pt>
                <c:pt idx="262">
                  <c:v>8.4779891186311698</c:v>
                </c:pt>
                <c:pt idx="263">
                  <c:v>7.9495761178560294</c:v>
                </c:pt>
                <c:pt idx="264">
                  <c:v>10.194162315838906</c:v>
                </c:pt>
                <c:pt idx="265">
                  <c:v>7.0517416386628824</c:v>
                </c:pt>
                <c:pt idx="266">
                  <c:v>6.8600165675851619</c:v>
                </c:pt>
                <c:pt idx="267">
                  <c:v>6.6449103902784667</c:v>
                </c:pt>
                <c:pt idx="268">
                  <c:v>6.9395123287637404</c:v>
                </c:pt>
                <c:pt idx="269">
                  <c:v>7.7625272680241215</c:v>
                </c:pt>
                <c:pt idx="270">
                  <c:v>8.3096451537824567</c:v>
                </c:pt>
                <c:pt idx="271">
                  <c:v>6.4344804342175852</c:v>
                </c:pt>
                <c:pt idx="272">
                  <c:v>5.4571501938458784</c:v>
                </c:pt>
                <c:pt idx="273">
                  <c:v>5.1251384853942437</c:v>
                </c:pt>
                <c:pt idx="274">
                  <c:v>6.5139761953961512</c:v>
                </c:pt>
                <c:pt idx="275">
                  <c:v>6.5934719565747075</c:v>
                </c:pt>
                <c:pt idx="276">
                  <c:v>7.163970948562012</c:v>
                </c:pt>
                <c:pt idx="277">
                  <c:v>6.0744113982911694</c:v>
                </c:pt>
                <c:pt idx="278">
                  <c:v>4.8118316619257877</c:v>
                </c:pt>
                <c:pt idx="279">
                  <c:v>4.8585938743837751</c:v>
                </c:pt>
                <c:pt idx="280">
                  <c:v>5.4150642026336984</c:v>
                </c:pt>
                <c:pt idx="281">
                  <c:v>7.5988595244212043</c:v>
                </c:pt>
                <c:pt idx="282">
                  <c:v>4.8398889894005874</c:v>
                </c:pt>
                <c:pt idx="283">
                  <c:v>4.1524844662683149</c:v>
                </c:pt>
                <c:pt idx="284">
                  <c:v>4.2179515637094802</c:v>
                </c:pt>
                <c:pt idx="285">
                  <c:v>4.7650694494678314</c:v>
                </c:pt>
                <c:pt idx="286">
                  <c:v>5.7283710261021401</c:v>
                </c:pt>
                <c:pt idx="287">
                  <c:v>4.7136310157640535</c:v>
                </c:pt>
                <c:pt idx="288">
                  <c:v>4.3348570948544394</c:v>
                </c:pt>
                <c:pt idx="289">
                  <c:v>2.4129301628316009</c:v>
                </c:pt>
                <c:pt idx="290">
                  <c:v>2.7215607650542495</c:v>
                </c:pt>
                <c:pt idx="291">
                  <c:v>3.3154408632705401</c:v>
                </c:pt>
                <c:pt idx="292">
                  <c:v>3.1845066683882144</c:v>
                </c:pt>
                <c:pt idx="293">
                  <c:v>3.0956584647180549</c:v>
                </c:pt>
                <c:pt idx="294">
                  <c:v>3.137744455930235</c:v>
                </c:pt>
                <c:pt idx="295">
                  <c:v>3.0816298009806693</c:v>
                </c:pt>
                <c:pt idx="296">
                  <c:v>2.7496180925290279</c:v>
                </c:pt>
                <c:pt idx="297">
                  <c:v>3.0535724735058771</c:v>
                </c:pt>
                <c:pt idx="298">
                  <c:v>2.8571711811823812</c:v>
                </c:pt>
                <c:pt idx="299">
                  <c:v>3.0161627035394964</c:v>
                </c:pt>
                <c:pt idx="300">
                  <c:v>2.9179620573777512</c:v>
                </c:pt>
                <c:pt idx="301">
                  <c:v>0.24783972602727991</c:v>
                </c:pt>
                <c:pt idx="302">
                  <c:v>1.2298461876447897</c:v>
                </c:pt>
                <c:pt idx="303">
                  <c:v>3.1517731196676277</c:v>
                </c:pt>
                <c:pt idx="304">
                  <c:v>4.0823411475813707</c:v>
                </c:pt>
                <c:pt idx="305">
                  <c:v>3.539899483068826</c:v>
                </c:pt>
                <c:pt idx="306">
                  <c:v>4.1852180149889096</c:v>
                </c:pt>
                <c:pt idx="307">
                  <c:v>5.2139866890643995</c:v>
                </c:pt>
                <c:pt idx="308">
                  <c:v>6.5747670715915234</c:v>
                </c:pt>
                <c:pt idx="309">
                  <c:v>6.9254836650263405</c:v>
                </c:pt>
                <c:pt idx="310">
                  <c:v>7.2855527009527634</c:v>
                </c:pt>
                <c:pt idx="311">
                  <c:v>8.1459774101795119</c:v>
                </c:pt>
                <c:pt idx="312">
                  <c:v>9.1607174205176189</c:v>
                </c:pt>
                <c:pt idx="313">
                  <c:v>9.5628724476562237</c:v>
                </c:pt>
                <c:pt idx="314">
                  <c:v>9.941646368565829</c:v>
                </c:pt>
                <c:pt idx="315">
                  <c:v>10.348477616950225</c:v>
                </c:pt>
                <c:pt idx="316">
                  <c:v>9.8995603773536658</c:v>
                </c:pt>
                <c:pt idx="317">
                  <c:v>9.0671929956016708</c:v>
                </c:pt>
                <c:pt idx="318">
                  <c:v>8.3283500387656506</c:v>
                </c:pt>
                <c:pt idx="319">
                  <c:v>7.7999370379904915</c:v>
                </c:pt>
                <c:pt idx="320">
                  <c:v>7.4024582320977048</c:v>
                </c:pt>
                <c:pt idx="321">
                  <c:v>6.8039019126356015</c:v>
                </c:pt>
                <c:pt idx="322">
                  <c:v>6.5560621866083375</c:v>
                </c:pt>
                <c:pt idx="323">
                  <c:v>6.8974263375515443</c:v>
                </c:pt>
                <c:pt idx="324">
                  <c:v>6.5373573016251374</c:v>
                </c:pt>
                <c:pt idx="325">
                  <c:v>6.4064231067428077</c:v>
                </c:pt>
                <c:pt idx="326">
                  <c:v>6.2427553631398789</c:v>
                </c:pt>
                <c:pt idx="327">
                  <c:v>6.0042680796042074</c:v>
                </c:pt>
                <c:pt idx="328">
                  <c:v>5.7985143447891065</c:v>
                </c:pt>
                <c:pt idx="329">
                  <c:v>5.8639814422302665</c:v>
                </c:pt>
                <c:pt idx="330">
                  <c:v>5.7236948048563443</c:v>
                </c:pt>
                <c:pt idx="331">
                  <c:v>5.4337690876169029</c:v>
                </c:pt>
                <c:pt idx="332">
                  <c:v>5.1298147066400297</c:v>
                </c:pt>
                <c:pt idx="333">
                  <c:v>5.1344909278858335</c:v>
                </c:pt>
                <c:pt idx="334">
                  <c:v>5.0737000516904684</c:v>
                </c:pt>
                <c:pt idx="335">
                  <c:v>5.0129091754950945</c:v>
                </c:pt>
                <c:pt idx="336">
                  <c:v>5.0035567330035073</c:v>
                </c:pt>
                <c:pt idx="337">
                  <c:v>5.1719006978522195</c:v>
                </c:pt>
                <c:pt idx="338">
                  <c:v>8.0056907728056217</c:v>
                </c:pt>
                <c:pt idx="339">
                  <c:v>1.8143738433694994</c:v>
                </c:pt>
                <c:pt idx="340">
                  <c:v>6.2708126906146813</c:v>
                </c:pt>
                <c:pt idx="341">
                  <c:v>2.5672454639429207</c:v>
                </c:pt>
                <c:pt idx="342">
                  <c:v>6.4017468854970128</c:v>
                </c:pt>
                <c:pt idx="343">
                  <c:v>4.0916935900729721</c:v>
                </c:pt>
                <c:pt idx="344">
                  <c:v>5.1298147066400297</c:v>
                </c:pt>
                <c:pt idx="345">
                  <c:v>4.8539176531379686</c:v>
                </c:pt>
                <c:pt idx="346">
                  <c:v>5.4057117601421094</c:v>
                </c:pt>
                <c:pt idx="347">
                  <c:v>4.5125535021947485</c:v>
                </c:pt>
                <c:pt idx="348">
                  <c:v>5.5413221762702394</c:v>
                </c:pt>
              </c:numCache>
            </c:numRef>
          </c:yVal>
          <c:smooth val="0"/>
        </c:ser>
        <c:dLbls>
          <c:showLegendKey val="0"/>
          <c:showVal val="0"/>
          <c:showCatName val="0"/>
          <c:showSerName val="0"/>
          <c:showPercent val="0"/>
          <c:showBubbleSize val="0"/>
        </c:dLbls>
        <c:axId val="11318400"/>
        <c:axId val="11320320"/>
      </c:scatterChart>
      <c:valAx>
        <c:axId val="11318400"/>
        <c:scaling>
          <c:orientation val="minMax"/>
        </c:scaling>
        <c:delete val="0"/>
        <c:axPos val="b"/>
        <c:title>
          <c:tx>
            <c:rich>
              <a:bodyPr/>
              <a:lstStyle/>
              <a:p>
                <a:pPr>
                  <a:defRPr/>
                </a:pPr>
                <a:r>
                  <a:rPr lang="en-US" dirty="0" smtClean="0"/>
                  <a:t>TPV</a:t>
                </a:r>
                <a:endParaRPr lang="en-US" dirty="0"/>
              </a:p>
            </c:rich>
          </c:tx>
          <c:layout>
            <c:manualLayout>
              <c:xMode val="edge"/>
              <c:yMode val="edge"/>
              <c:x val="0.52352818185862227"/>
              <c:y val="0.89349235682855244"/>
            </c:manualLayout>
          </c:layout>
          <c:overlay val="0"/>
        </c:title>
        <c:numFmt formatCode="General" sourceLinked="1"/>
        <c:majorTickMark val="out"/>
        <c:minorTickMark val="none"/>
        <c:tickLblPos val="nextTo"/>
        <c:crossAx val="11320320"/>
        <c:crosses val="autoZero"/>
        <c:crossBetween val="midCat"/>
      </c:valAx>
      <c:valAx>
        <c:axId val="11320320"/>
        <c:scaling>
          <c:logBase val="10"/>
          <c:orientation val="minMax"/>
          <c:max val="1000"/>
          <c:min val="1"/>
        </c:scaling>
        <c:delete val="0"/>
        <c:axPos val="l"/>
        <c:title>
          <c:tx>
            <c:rich>
              <a:bodyPr rot="-5400000" vert="horz"/>
              <a:lstStyle/>
              <a:p>
                <a:pPr>
                  <a:defRPr/>
                </a:pPr>
                <a:r>
                  <a:rPr lang="en-US"/>
                  <a:t>Apparent Viscosity / cp</a:t>
                </a:r>
              </a:p>
            </c:rich>
          </c:tx>
          <c:layout>
            <c:manualLayout>
              <c:xMode val="edge"/>
              <c:yMode val="edge"/>
              <c:x val="0"/>
              <c:y val="0.15428774425108024"/>
            </c:manualLayout>
          </c:layout>
          <c:overlay val="0"/>
        </c:title>
        <c:numFmt formatCode="General" sourceLinked="1"/>
        <c:majorTickMark val="out"/>
        <c:minorTickMark val="none"/>
        <c:tickLblPos val="nextTo"/>
        <c:crossAx val="11318400"/>
        <c:crosses val="autoZero"/>
        <c:crossBetween val="midCat"/>
      </c:valAx>
      <c:spPr>
        <a:noFill/>
        <a:ln w="25400">
          <a:noFill/>
        </a:ln>
      </c:spPr>
    </c:plotArea>
    <c:legend>
      <c:legendPos val="r"/>
      <c:layout>
        <c:manualLayout>
          <c:xMode val="edge"/>
          <c:yMode val="edge"/>
          <c:x val="0.18318142227527925"/>
          <c:y val="6.4835149697124284E-2"/>
          <c:w val="0.28788602695849513"/>
          <c:h val="0.19173404543532449"/>
        </c:manualLayout>
      </c:layout>
      <c:overlay val="0"/>
    </c:legend>
    <c:plotVisOnly val="1"/>
    <c:dispBlanksAs val="gap"/>
    <c:showDLblsOverMax val="0"/>
  </c:chart>
  <c:txPr>
    <a:bodyPr/>
    <a:lstStyle/>
    <a:p>
      <a:pPr>
        <a:defRPr sz="1400" b="1"/>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53718285214392"/>
          <c:y val="3.5906683613819552E-2"/>
          <c:w val="0.78294356955380584"/>
          <c:h val="0.7130087143119046"/>
        </c:manualLayout>
      </c:layout>
      <c:scatterChart>
        <c:scatterStyle val="lineMarker"/>
        <c:varyColors val="0"/>
        <c:ser>
          <c:idx val="1"/>
          <c:order val="0"/>
          <c:tx>
            <c:v>co-injection</c:v>
          </c:tx>
          <c:spPr>
            <a:ln w="28575">
              <a:noFill/>
            </a:ln>
          </c:spPr>
          <c:xVal>
            <c:numRef>
              <c:f>'WAG followed by C12_ADCO and CO'!$J$411:$J$907</c:f>
              <c:numCache>
                <c:formatCode>General</c:formatCode>
                <c:ptCount val="497"/>
                <c:pt idx="0">
                  <c:v>0</c:v>
                </c:pt>
                <c:pt idx="1">
                  <c:v>1.0041407867494819E-2</c:v>
                </c:pt>
                <c:pt idx="2">
                  <c:v>2.0082815734989646E-2</c:v>
                </c:pt>
                <c:pt idx="3">
                  <c:v>3.0124223602484471E-2</c:v>
                </c:pt>
                <c:pt idx="4">
                  <c:v>4.0165631469979292E-2</c:v>
                </c:pt>
                <c:pt idx="5">
                  <c:v>5.0207039337474106E-2</c:v>
                </c:pt>
                <c:pt idx="6">
                  <c:v>6.0248447204968886E-2</c:v>
                </c:pt>
                <c:pt idx="7">
                  <c:v>7.0289855072463756E-2</c:v>
                </c:pt>
                <c:pt idx="8">
                  <c:v>8.0331262939958584E-2</c:v>
                </c:pt>
                <c:pt idx="9">
                  <c:v>9.0372670807453384E-2</c:v>
                </c:pt>
                <c:pt idx="10">
                  <c:v>0.10041407867494812</c:v>
                </c:pt>
                <c:pt idx="11">
                  <c:v>0.11045548654244293</c:v>
                </c:pt>
                <c:pt idx="12">
                  <c:v>0.12049689440993792</c:v>
                </c:pt>
                <c:pt idx="13">
                  <c:v>0.13053830227743307</c:v>
                </c:pt>
                <c:pt idx="14">
                  <c:v>0.14057971014492751</c:v>
                </c:pt>
                <c:pt idx="15">
                  <c:v>0.15062111801242262</c:v>
                </c:pt>
                <c:pt idx="16">
                  <c:v>0.16066252587991717</c:v>
                </c:pt>
                <c:pt idx="17">
                  <c:v>0.17070393374741244</c:v>
                </c:pt>
                <c:pt idx="18">
                  <c:v>0.18074534161490718</c:v>
                </c:pt>
                <c:pt idx="19">
                  <c:v>0.19078674948240198</c:v>
                </c:pt>
                <c:pt idx="20">
                  <c:v>0.20082815734989648</c:v>
                </c:pt>
                <c:pt idx="21">
                  <c:v>0.21086956521739153</c:v>
                </c:pt>
                <c:pt idx="22">
                  <c:v>0.22091097308488611</c:v>
                </c:pt>
                <c:pt idx="23">
                  <c:v>0.23095238095238133</c:v>
                </c:pt>
                <c:pt idx="24">
                  <c:v>0.24099378881987604</c:v>
                </c:pt>
                <c:pt idx="25">
                  <c:v>0.25103519668737029</c:v>
                </c:pt>
                <c:pt idx="26">
                  <c:v>0.26107660455486603</c:v>
                </c:pt>
                <c:pt idx="27">
                  <c:v>0.27111801242236022</c:v>
                </c:pt>
                <c:pt idx="28">
                  <c:v>0.28115942028985563</c:v>
                </c:pt>
                <c:pt idx="29">
                  <c:v>0.29120082815734988</c:v>
                </c:pt>
                <c:pt idx="30">
                  <c:v>0.30124223602484523</c:v>
                </c:pt>
                <c:pt idx="31">
                  <c:v>0.31128364389233981</c:v>
                </c:pt>
                <c:pt idx="32">
                  <c:v>0.32132505175983533</c:v>
                </c:pt>
                <c:pt idx="33">
                  <c:v>0.33136645962732986</c:v>
                </c:pt>
                <c:pt idx="34">
                  <c:v>0.34140786749482488</c:v>
                </c:pt>
                <c:pt idx="35">
                  <c:v>0.3514492753623194</c:v>
                </c:pt>
                <c:pt idx="36">
                  <c:v>0.36149068322981492</c:v>
                </c:pt>
                <c:pt idx="37">
                  <c:v>0.371532091097309</c:v>
                </c:pt>
                <c:pt idx="38">
                  <c:v>0.38157349896480447</c:v>
                </c:pt>
                <c:pt idx="39">
                  <c:v>0.39161490683229905</c:v>
                </c:pt>
                <c:pt idx="40">
                  <c:v>0.40165631469979296</c:v>
                </c:pt>
                <c:pt idx="41">
                  <c:v>0.4116977225672877</c:v>
                </c:pt>
                <c:pt idx="42">
                  <c:v>0.42173913043478223</c:v>
                </c:pt>
                <c:pt idx="43">
                  <c:v>0.43178053830227803</c:v>
                </c:pt>
                <c:pt idx="44">
                  <c:v>0.44182194616977238</c:v>
                </c:pt>
                <c:pt idx="45">
                  <c:v>0.45186335403726702</c:v>
                </c:pt>
                <c:pt idx="46">
                  <c:v>0.46190476190476326</c:v>
                </c:pt>
                <c:pt idx="47">
                  <c:v>0.47194616977225773</c:v>
                </c:pt>
                <c:pt idx="48">
                  <c:v>0.4819875776397527</c:v>
                </c:pt>
                <c:pt idx="49">
                  <c:v>0.49202898550724777</c:v>
                </c:pt>
                <c:pt idx="50">
                  <c:v>0.50207039337474113</c:v>
                </c:pt>
                <c:pt idx="51">
                  <c:v>0.51211180124223477</c:v>
                </c:pt>
                <c:pt idx="52">
                  <c:v>0.52215320910973051</c:v>
                </c:pt>
                <c:pt idx="53">
                  <c:v>0.5321946169772257</c:v>
                </c:pt>
                <c:pt idx="54">
                  <c:v>0.54223602484471956</c:v>
                </c:pt>
                <c:pt idx="55">
                  <c:v>0.55227743271221519</c:v>
                </c:pt>
                <c:pt idx="56">
                  <c:v>0.56231884057971004</c:v>
                </c:pt>
                <c:pt idx="57">
                  <c:v>0.57236024844720457</c:v>
                </c:pt>
                <c:pt idx="58">
                  <c:v>0.58240165631470064</c:v>
                </c:pt>
                <c:pt idx="59">
                  <c:v>0.5924430641821945</c:v>
                </c:pt>
                <c:pt idx="60">
                  <c:v>0.6024844720496908</c:v>
                </c:pt>
                <c:pt idx="61">
                  <c:v>0.61252587991718521</c:v>
                </c:pt>
                <c:pt idx="62">
                  <c:v>0.62256728778467907</c:v>
                </c:pt>
                <c:pt idx="63">
                  <c:v>0.63260869565217615</c:v>
                </c:pt>
                <c:pt idx="64">
                  <c:v>0.64265010351966978</c:v>
                </c:pt>
                <c:pt idx="65">
                  <c:v>0.6526915113871653</c:v>
                </c:pt>
                <c:pt idx="66">
                  <c:v>0.6627329192546586</c:v>
                </c:pt>
                <c:pt idx="67">
                  <c:v>0.67277432712215424</c:v>
                </c:pt>
                <c:pt idx="68">
                  <c:v>0.68281573498964787</c:v>
                </c:pt>
                <c:pt idx="69">
                  <c:v>0.69285714285714251</c:v>
                </c:pt>
                <c:pt idx="70">
                  <c:v>0.70289855072463769</c:v>
                </c:pt>
                <c:pt idx="71">
                  <c:v>0.71293995859213344</c:v>
                </c:pt>
                <c:pt idx="72">
                  <c:v>0.72298136645962763</c:v>
                </c:pt>
                <c:pt idx="73">
                  <c:v>0.73302277432712204</c:v>
                </c:pt>
                <c:pt idx="74">
                  <c:v>0.7430641821946169</c:v>
                </c:pt>
                <c:pt idx="75">
                  <c:v>0.75310559006211175</c:v>
                </c:pt>
                <c:pt idx="76">
                  <c:v>0.76314699792960661</c:v>
                </c:pt>
                <c:pt idx="77">
                  <c:v>0.77318840579710135</c:v>
                </c:pt>
                <c:pt idx="78">
                  <c:v>0.78322981366459921</c:v>
                </c:pt>
                <c:pt idx="79">
                  <c:v>0.79327122153209162</c:v>
                </c:pt>
                <c:pt idx="80">
                  <c:v>0.80331262939958592</c:v>
                </c:pt>
                <c:pt idx="81">
                  <c:v>0.81335403726708155</c:v>
                </c:pt>
                <c:pt idx="82">
                  <c:v>0.82339544513457685</c:v>
                </c:pt>
                <c:pt idx="83">
                  <c:v>0.8334368530020706</c:v>
                </c:pt>
                <c:pt idx="84">
                  <c:v>0.84347826086956512</c:v>
                </c:pt>
                <c:pt idx="85">
                  <c:v>0.85351966873705876</c:v>
                </c:pt>
                <c:pt idx="86">
                  <c:v>0.86356107660455605</c:v>
                </c:pt>
                <c:pt idx="87">
                  <c:v>0.87360248447204969</c:v>
                </c:pt>
                <c:pt idx="88">
                  <c:v>0.88364389233954643</c:v>
                </c:pt>
                <c:pt idx="89">
                  <c:v>0.89368530020703918</c:v>
                </c:pt>
                <c:pt idx="90">
                  <c:v>0.90372670807453404</c:v>
                </c:pt>
                <c:pt idx="91">
                  <c:v>0.91376811594202856</c:v>
                </c:pt>
                <c:pt idx="92">
                  <c:v>0.92380952380952375</c:v>
                </c:pt>
                <c:pt idx="93">
                  <c:v>0.9338509316770186</c:v>
                </c:pt>
                <c:pt idx="94">
                  <c:v>0.94389233954451446</c:v>
                </c:pt>
                <c:pt idx="95">
                  <c:v>0.95393374741200809</c:v>
                </c:pt>
                <c:pt idx="96">
                  <c:v>0.9639751552795045</c:v>
                </c:pt>
                <c:pt idx="97">
                  <c:v>0.97401656314699758</c:v>
                </c:pt>
                <c:pt idx="98">
                  <c:v>0.98405797101449255</c:v>
                </c:pt>
                <c:pt idx="99">
                  <c:v>0.99409937888198741</c:v>
                </c:pt>
                <c:pt idx="100">
                  <c:v>1.0041407867494818</c:v>
                </c:pt>
                <c:pt idx="101">
                  <c:v>1.0141821946169793</c:v>
                </c:pt>
                <c:pt idx="102">
                  <c:v>1.0242236024844682</c:v>
                </c:pt>
                <c:pt idx="103">
                  <c:v>1.0342650103519668</c:v>
                </c:pt>
                <c:pt idx="104">
                  <c:v>1.0443064182194592</c:v>
                </c:pt>
                <c:pt idx="105">
                  <c:v>1.0543478260869592</c:v>
                </c:pt>
                <c:pt idx="106">
                  <c:v>1.0643892339544512</c:v>
                </c:pt>
                <c:pt idx="107">
                  <c:v>1.074430641821946</c:v>
                </c:pt>
                <c:pt idx="108">
                  <c:v>1.0844720496894409</c:v>
                </c:pt>
                <c:pt idx="109">
                  <c:v>1.0945134575569357</c:v>
                </c:pt>
                <c:pt idx="110">
                  <c:v>1.1045548654244304</c:v>
                </c:pt>
                <c:pt idx="111">
                  <c:v>1.1145962732919255</c:v>
                </c:pt>
                <c:pt idx="112">
                  <c:v>1.1246376811594199</c:v>
                </c:pt>
                <c:pt idx="113">
                  <c:v>1.1346790890269149</c:v>
                </c:pt>
                <c:pt idx="114">
                  <c:v>1.1447204968944098</c:v>
                </c:pt>
                <c:pt idx="115">
                  <c:v>1.1547619047619069</c:v>
                </c:pt>
                <c:pt idx="116">
                  <c:v>1.1648033126293975</c:v>
                </c:pt>
                <c:pt idx="117">
                  <c:v>1.1748447204968941</c:v>
                </c:pt>
                <c:pt idx="118">
                  <c:v>1.1848861283643901</c:v>
                </c:pt>
                <c:pt idx="119">
                  <c:v>1.1949275362318867</c:v>
                </c:pt>
                <c:pt idx="120">
                  <c:v>1.2049689440993778</c:v>
                </c:pt>
                <c:pt idx="121">
                  <c:v>1.215010351966874</c:v>
                </c:pt>
                <c:pt idx="122">
                  <c:v>1.2250517598343678</c:v>
                </c:pt>
                <c:pt idx="123">
                  <c:v>1.2350931677018631</c:v>
                </c:pt>
                <c:pt idx="124">
                  <c:v>1.2451345755693557</c:v>
                </c:pt>
                <c:pt idx="125">
                  <c:v>1.2551759834368541</c:v>
                </c:pt>
                <c:pt idx="126">
                  <c:v>1.2652173913043476</c:v>
                </c:pt>
                <c:pt idx="127">
                  <c:v>1.2752587991718425</c:v>
                </c:pt>
                <c:pt idx="128">
                  <c:v>1.2853002070393336</c:v>
                </c:pt>
                <c:pt idx="129">
                  <c:v>1.2953416149068322</c:v>
                </c:pt>
                <c:pt idx="130">
                  <c:v>1.3053830227743271</c:v>
                </c:pt>
                <c:pt idx="131">
                  <c:v>1.3154244306418217</c:v>
                </c:pt>
                <c:pt idx="132">
                  <c:v>1.3254658385093159</c:v>
                </c:pt>
                <c:pt idx="133">
                  <c:v>1.3355072463768121</c:v>
                </c:pt>
                <c:pt idx="134">
                  <c:v>1.3455486542443058</c:v>
                </c:pt>
                <c:pt idx="135">
                  <c:v>1.3555900621118011</c:v>
                </c:pt>
                <c:pt idx="136">
                  <c:v>1.3656314699792957</c:v>
                </c:pt>
                <c:pt idx="137">
                  <c:v>1.3756728778467928</c:v>
                </c:pt>
                <c:pt idx="138">
                  <c:v>1.3857142857142832</c:v>
                </c:pt>
                <c:pt idx="139">
                  <c:v>1.3957556935817803</c:v>
                </c:pt>
                <c:pt idx="140">
                  <c:v>1.4057971014492752</c:v>
                </c:pt>
                <c:pt idx="141">
                  <c:v>1.41583850931677</c:v>
                </c:pt>
                <c:pt idx="142">
                  <c:v>1.4258799171842611</c:v>
                </c:pt>
                <c:pt idx="143">
                  <c:v>1.4359213250517577</c:v>
                </c:pt>
                <c:pt idx="144">
                  <c:v>1.4459627329192521</c:v>
                </c:pt>
                <c:pt idx="145">
                  <c:v>1.4560041407867501</c:v>
                </c:pt>
                <c:pt idx="146">
                  <c:v>1.4660455486542441</c:v>
                </c:pt>
                <c:pt idx="147">
                  <c:v>1.4760869565217416</c:v>
                </c:pt>
                <c:pt idx="148">
                  <c:v>1.486128364389234</c:v>
                </c:pt>
                <c:pt idx="149">
                  <c:v>1.4961697722567284</c:v>
                </c:pt>
                <c:pt idx="150">
                  <c:v>1.5062111801242235</c:v>
                </c:pt>
                <c:pt idx="151">
                  <c:v>1.5162525879917217</c:v>
                </c:pt>
                <c:pt idx="152">
                  <c:v>1.526293995859213</c:v>
                </c:pt>
                <c:pt idx="153">
                  <c:v>1.5363354037267107</c:v>
                </c:pt>
                <c:pt idx="154">
                  <c:v>1.5463768115942027</c:v>
                </c:pt>
                <c:pt idx="155">
                  <c:v>1.556418219461698</c:v>
                </c:pt>
                <c:pt idx="156">
                  <c:v>1.5664596273291918</c:v>
                </c:pt>
                <c:pt idx="157">
                  <c:v>1.5765010351966871</c:v>
                </c:pt>
                <c:pt idx="158">
                  <c:v>1.5865424430641819</c:v>
                </c:pt>
                <c:pt idx="159">
                  <c:v>1.5965838509316781</c:v>
                </c:pt>
                <c:pt idx="160">
                  <c:v>1.6066252587991694</c:v>
                </c:pt>
                <c:pt idx="161">
                  <c:v>1.6166666666666665</c:v>
                </c:pt>
                <c:pt idx="162">
                  <c:v>1.6267080745341611</c:v>
                </c:pt>
                <c:pt idx="163">
                  <c:v>1.6367494824016562</c:v>
                </c:pt>
                <c:pt idx="164">
                  <c:v>1.6467908902691488</c:v>
                </c:pt>
                <c:pt idx="165">
                  <c:v>1.6568322981366457</c:v>
                </c:pt>
                <c:pt idx="166">
                  <c:v>1.6668737060041399</c:v>
                </c:pt>
                <c:pt idx="167">
                  <c:v>1.6769151138716383</c:v>
                </c:pt>
                <c:pt idx="168">
                  <c:v>1.6869565217391327</c:v>
                </c:pt>
                <c:pt idx="169">
                  <c:v>1.6969979296066293</c:v>
                </c:pt>
                <c:pt idx="170">
                  <c:v>1.7070393374741157</c:v>
                </c:pt>
                <c:pt idx="171">
                  <c:v>1.7170807453416148</c:v>
                </c:pt>
                <c:pt idx="172">
                  <c:v>1.7271221532091072</c:v>
                </c:pt>
                <c:pt idx="173">
                  <c:v>1.7371635610766045</c:v>
                </c:pt>
                <c:pt idx="174">
                  <c:v>1.7472049689440992</c:v>
                </c:pt>
                <c:pt idx="175">
                  <c:v>1.757246376811594</c:v>
                </c:pt>
                <c:pt idx="176">
                  <c:v>1.7672877846790889</c:v>
                </c:pt>
                <c:pt idx="177">
                  <c:v>1.7773291925465815</c:v>
                </c:pt>
                <c:pt idx="178">
                  <c:v>1.7873706004140761</c:v>
                </c:pt>
                <c:pt idx="179">
                  <c:v>1.7974120082815741</c:v>
                </c:pt>
                <c:pt idx="180">
                  <c:v>1.8074534161490678</c:v>
                </c:pt>
                <c:pt idx="181">
                  <c:v>1.8174948240165629</c:v>
                </c:pt>
                <c:pt idx="182">
                  <c:v>1.8275362318840578</c:v>
                </c:pt>
                <c:pt idx="183">
                  <c:v>1.8375776397515544</c:v>
                </c:pt>
                <c:pt idx="184">
                  <c:v>1.8476190476190455</c:v>
                </c:pt>
                <c:pt idx="185">
                  <c:v>1.8576604554865419</c:v>
                </c:pt>
                <c:pt idx="186">
                  <c:v>1.8677018633540372</c:v>
                </c:pt>
                <c:pt idx="187">
                  <c:v>1.8777432712215321</c:v>
                </c:pt>
                <c:pt idx="188">
                  <c:v>1.8877846790890258</c:v>
                </c:pt>
                <c:pt idx="189">
                  <c:v>1.897826086956522</c:v>
                </c:pt>
                <c:pt idx="190">
                  <c:v>1.9078674948240162</c:v>
                </c:pt>
                <c:pt idx="191">
                  <c:v>1.917908902691513</c:v>
                </c:pt>
                <c:pt idx="192">
                  <c:v>1.9279503105590059</c:v>
                </c:pt>
                <c:pt idx="193">
                  <c:v>1.9379917184265008</c:v>
                </c:pt>
                <c:pt idx="194">
                  <c:v>1.9480331262939983</c:v>
                </c:pt>
                <c:pt idx="195">
                  <c:v>1.9580745341614929</c:v>
                </c:pt>
                <c:pt idx="196">
                  <c:v>1.9681159420289873</c:v>
                </c:pt>
                <c:pt idx="197">
                  <c:v>1.9781573498964842</c:v>
                </c:pt>
                <c:pt idx="198">
                  <c:v>1.9881987577639748</c:v>
                </c:pt>
                <c:pt idx="199">
                  <c:v>1.9982401656314734</c:v>
                </c:pt>
                <c:pt idx="200">
                  <c:v>2.0082815734989645</c:v>
                </c:pt>
                <c:pt idx="201">
                  <c:v>2.0183229813664592</c:v>
                </c:pt>
                <c:pt idx="202">
                  <c:v>2.0283643892339542</c:v>
                </c:pt>
                <c:pt idx="203">
                  <c:v>2.0384057971014493</c:v>
                </c:pt>
                <c:pt idx="204">
                  <c:v>2.0484472049689435</c:v>
                </c:pt>
                <c:pt idx="205">
                  <c:v>2.0584886128364386</c:v>
                </c:pt>
                <c:pt idx="206">
                  <c:v>2.068530020703939</c:v>
                </c:pt>
                <c:pt idx="207">
                  <c:v>2.0785714285714292</c:v>
                </c:pt>
                <c:pt idx="208">
                  <c:v>2.0886128364389229</c:v>
                </c:pt>
                <c:pt idx="209">
                  <c:v>2.0986542443064202</c:v>
                </c:pt>
                <c:pt idx="210">
                  <c:v>2.1086956521739166</c:v>
                </c:pt>
                <c:pt idx="211">
                  <c:v>2.1187370600414139</c:v>
                </c:pt>
                <c:pt idx="212">
                  <c:v>2.1287784679089032</c:v>
                </c:pt>
                <c:pt idx="213">
                  <c:v>2.1388198757763992</c:v>
                </c:pt>
                <c:pt idx="214">
                  <c:v>2.1488612836438921</c:v>
                </c:pt>
                <c:pt idx="215">
                  <c:v>2.1589026915113871</c:v>
                </c:pt>
                <c:pt idx="216">
                  <c:v>2.1689440993788787</c:v>
                </c:pt>
                <c:pt idx="217">
                  <c:v>2.1789855072463813</c:v>
                </c:pt>
                <c:pt idx="218">
                  <c:v>2.1890269151138675</c:v>
                </c:pt>
                <c:pt idx="219">
                  <c:v>2.1990683229813661</c:v>
                </c:pt>
                <c:pt idx="220">
                  <c:v>2.2091097308488608</c:v>
                </c:pt>
                <c:pt idx="221">
                  <c:v>2.2191511387163603</c:v>
                </c:pt>
                <c:pt idx="222">
                  <c:v>2.2291925465838553</c:v>
                </c:pt>
                <c:pt idx="223">
                  <c:v>2.2392339544513451</c:v>
                </c:pt>
                <c:pt idx="224">
                  <c:v>2.2492753623188397</c:v>
                </c:pt>
                <c:pt idx="225">
                  <c:v>2.2593167701863419</c:v>
                </c:pt>
                <c:pt idx="226">
                  <c:v>2.2693581780538277</c:v>
                </c:pt>
                <c:pt idx="227">
                  <c:v>2.279399585921329</c:v>
                </c:pt>
                <c:pt idx="228">
                  <c:v>2.2894409937888147</c:v>
                </c:pt>
                <c:pt idx="229">
                  <c:v>2.2994824016563151</c:v>
                </c:pt>
                <c:pt idx="230">
                  <c:v>2.3095238095238053</c:v>
                </c:pt>
                <c:pt idx="231">
                  <c:v>2.3195652173913039</c:v>
                </c:pt>
                <c:pt idx="232">
                  <c:v>2.3296066252587924</c:v>
                </c:pt>
                <c:pt idx="233">
                  <c:v>2.3396480331262821</c:v>
                </c:pt>
                <c:pt idx="234">
                  <c:v>2.3496894409937839</c:v>
                </c:pt>
                <c:pt idx="235">
                  <c:v>2.3597308488612851</c:v>
                </c:pt>
                <c:pt idx="236">
                  <c:v>2.369772256728778</c:v>
                </c:pt>
                <c:pt idx="237">
                  <c:v>2.3798136645962686</c:v>
                </c:pt>
                <c:pt idx="238">
                  <c:v>2.3898550724637624</c:v>
                </c:pt>
                <c:pt idx="239">
                  <c:v>2.3998964803312566</c:v>
                </c:pt>
                <c:pt idx="240">
                  <c:v>2.4099378881987592</c:v>
                </c:pt>
                <c:pt idx="241">
                  <c:v>2.4199792960662525</c:v>
                </c:pt>
                <c:pt idx="242">
                  <c:v>2.4300207039337467</c:v>
                </c:pt>
                <c:pt idx="243">
                  <c:v>2.4400621118012387</c:v>
                </c:pt>
                <c:pt idx="244">
                  <c:v>2.4501035196687369</c:v>
                </c:pt>
                <c:pt idx="245">
                  <c:v>2.4601449275362319</c:v>
                </c:pt>
                <c:pt idx="246">
                  <c:v>2.4701863354037217</c:v>
                </c:pt>
                <c:pt idx="247">
                  <c:v>2.4802277432712212</c:v>
                </c:pt>
                <c:pt idx="248">
                  <c:v>2.4902691511387163</c:v>
                </c:pt>
                <c:pt idx="249">
                  <c:v>2.5003105590062149</c:v>
                </c:pt>
                <c:pt idx="250">
                  <c:v>2.5103519668737047</c:v>
                </c:pt>
                <c:pt idx="251">
                  <c:v>2.5203933747412006</c:v>
                </c:pt>
                <c:pt idx="252">
                  <c:v>2.5304347826086993</c:v>
                </c:pt>
                <c:pt idx="253">
                  <c:v>2.5404761904761877</c:v>
                </c:pt>
                <c:pt idx="254">
                  <c:v>2.550517598343685</c:v>
                </c:pt>
                <c:pt idx="255">
                  <c:v>2.56055900621118</c:v>
                </c:pt>
                <c:pt idx="256">
                  <c:v>2.5706004140786693</c:v>
                </c:pt>
                <c:pt idx="257">
                  <c:v>2.5806418219461693</c:v>
                </c:pt>
                <c:pt idx="258">
                  <c:v>2.5906832298136604</c:v>
                </c:pt>
                <c:pt idx="259">
                  <c:v>2.6007246376811612</c:v>
                </c:pt>
                <c:pt idx="260">
                  <c:v>2.6107660455486541</c:v>
                </c:pt>
                <c:pt idx="261">
                  <c:v>2.6208074534161487</c:v>
                </c:pt>
                <c:pt idx="262">
                  <c:v>2.6308488612836389</c:v>
                </c:pt>
                <c:pt idx="263">
                  <c:v>2.6408902691511402</c:v>
                </c:pt>
                <c:pt idx="264">
                  <c:v>2.6509316770186371</c:v>
                </c:pt>
                <c:pt idx="265">
                  <c:v>2.6609730848861282</c:v>
                </c:pt>
                <c:pt idx="266">
                  <c:v>2.6710144927536228</c:v>
                </c:pt>
                <c:pt idx="267">
                  <c:v>2.6810559006211179</c:v>
                </c:pt>
                <c:pt idx="268">
                  <c:v>2.6910973084886152</c:v>
                </c:pt>
                <c:pt idx="269">
                  <c:v>2.7011387163561116</c:v>
                </c:pt>
                <c:pt idx="270">
                  <c:v>2.7111801242235987</c:v>
                </c:pt>
                <c:pt idx="271">
                  <c:v>2.7212215320911017</c:v>
                </c:pt>
                <c:pt idx="272">
                  <c:v>2.7312629399585835</c:v>
                </c:pt>
                <c:pt idx="273">
                  <c:v>2.741304347826095</c:v>
                </c:pt>
                <c:pt idx="274">
                  <c:v>2.7513457556935808</c:v>
                </c:pt>
                <c:pt idx="275">
                  <c:v>2.7613871635610807</c:v>
                </c:pt>
                <c:pt idx="276">
                  <c:v>2.7714285714285709</c:v>
                </c:pt>
                <c:pt idx="277">
                  <c:v>2.781469979296066</c:v>
                </c:pt>
                <c:pt idx="278">
                  <c:v>2.7915113871635606</c:v>
                </c:pt>
                <c:pt idx="279">
                  <c:v>2.8015527950310553</c:v>
                </c:pt>
                <c:pt idx="280">
                  <c:v>2.8115942028985512</c:v>
                </c:pt>
                <c:pt idx="281">
                  <c:v>2.8216356107660427</c:v>
                </c:pt>
                <c:pt idx="282">
                  <c:v>2.8316770186335387</c:v>
                </c:pt>
                <c:pt idx="283">
                  <c:v>2.8417184265010347</c:v>
                </c:pt>
                <c:pt idx="284">
                  <c:v>2.8517598343685222</c:v>
                </c:pt>
                <c:pt idx="285">
                  <c:v>2.8618012422360284</c:v>
                </c:pt>
                <c:pt idx="286">
                  <c:v>2.8718426501035128</c:v>
                </c:pt>
                <c:pt idx="287">
                  <c:v>2.881884057971019</c:v>
                </c:pt>
                <c:pt idx="288">
                  <c:v>2.8919254658385043</c:v>
                </c:pt>
                <c:pt idx="289">
                  <c:v>2.9019668737060038</c:v>
                </c:pt>
                <c:pt idx="290">
                  <c:v>2.9120082815734967</c:v>
                </c:pt>
                <c:pt idx="291">
                  <c:v>2.9220496894409886</c:v>
                </c:pt>
                <c:pt idx="292">
                  <c:v>2.9320910973084877</c:v>
                </c:pt>
                <c:pt idx="293">
                  <c:v>2.9421325051759832</c:v>
                </c:pt>
                <c:pt idx="294">
                  <c:v>2.9521739130434734</c:v>
                </c:pt>
                <c:pt idx="295">
                  <c:v>2.9622153209109725</c:v>
                </c:pt>
                <c:pt idx="296">
                  <c:v>2.9722567287784667</c:v>
                </c:pt>
                <c:pt idx="297">
                  <c:v>2.9822981366459627</c:v>
                </c:pt>
                <c:pt idx="298">
                  <c:v>2.9923395445134582</c:v>
                </c:pt>
                <c:pt idx="299">
                  <c:v>3.0023809523809573</c:v>
                </c:pt>
                <c:pt idx="300">
                  <c:v>3.0124223602484426</c:v>
                </c:pt>
                <c:pt idx="301">
                  <c:v>3.0224637681159416</c:v>
                </c:pt>
                <c:pt idx="302">
                  <c:v>3.0325051759834363</c:v>
                </c:pt>
                <c:pt idx="303">
                  <c:v>3.0425465838509314</c:v>
                </c:pt>
                <c:pt idx="304">
                  <c:v>3.052587991718426</c:v>
                </c:pt>
                <c:pt idx="305">
                  <c:v>3.0626293995859197</c:v>
                </c:pt>
                <c:pt idx="306">
                  <c:v>3.0726708074534157</c:v>
                </c:pt>
                <c:pt idx="307">
                  <c:v>3.0827122153209112</c:v>
                </c:pt>
                <c:pt idx="308">
                  <c:v>3.0927536231883983</c:v>
                </c:pt>
                <c:pt idx="309">
                  <c:v>3.1027950310559</c:v>
                </c:pt>
                <c:pt idx="310">
                  <c:v>3.1128364389233947</c:v>
                </c:pt>
                <c:pt idx="311">
                  <c:v>3.1228778467908898</c:v>
                </c:pt>
                <c:pt idx="312">
                  <c:v>3.1329192546583848</c:v>
                </c:pt>
                <c:pt idx="313">
                  <c:v>3.1429606625258795</c:v>
                </c:pt>
                <c:pt idx="314">
                  <c:v>3.1530020703933741</c:v>
                </c:pt>
                <c:pt idx="315">
                  <c:v>3.1630434782608687</c:v>
                </c:pt>
                <c:pt idx="316">
                  <c:v>3.1730848861283651</c:v>
                </c:pt>
                <c:pt idx="317">
                  <c:v>3.1831262939958602</c:v>
                </c:pt>
                <c:pt idx="318">
                  <c:v>3.1931677018633611</c:v>
                </c:pt>
                <c:pt idx="319">
                  <c:v>3.2032091097308477</c:v>
                </c:pt>
                <c:pt idx="320">
                  <c:v>3.2132505175983441</c:v>
                </c:pt>
                <c:pt idx="321">
                  <c:v>3.2232919254658392</c:v>
                </c:pt>
                <c:pt idx="322">
                  <c:v>3.2333333333333352</c:v>
                </c:pt>
                <c:pt idx="323">
                  <c:v>3.2433747412008387</c:v>
                </c:pt>
                <c:pt idx="324">
                  <c:v>3.2534161490683222</c:v>
                </c:pt>
                <c:pt idx="325">
                  <c:v>3.2634575569358217</c:v>
                </c:pt>
                <c:pt idx="326">
                  <c:v>3.2734989648033141</c:v>
                </c:pt>
                <c:pt idx="327">
                  <c:v>3.2835403726708092</c:v>
                </c:pt>
                <c:pt idx="328">
                  <c:v>3.2935817805383087</c:v>
                </c:pt>
                <c:pt idx="329">
                  <c:v>3.3036231884057972</c:v>
                </c:pt>
                <c:pt idx="330">
                  <c:v>3.3136645962732865</c:v>
                </c:pt>
                <c:pt idx="331">
                  <c:v>3.3237060041407864</c:v>
                </c:pt>
                <c:pt idx="332">
                  <c:v>3.3337474120082762</c:v>
                </c:pt>
                <c:pt idx="333">
                  <c:v>3.3437888198757761</c:v>
                </c:pt>
                <c:pt idx="334">
                  <c:v>3.3538302277432708</c:v>
                </c:pt>
                <c:pt idx="335">
                  <c:v>3.3638716356107627</c:v>
                </c:pt>
                <c:pt idx="336">
                  <c:v>3.3739130434782587</c:v>
                </c:pt>
                <c:pt idx="337">
                  <c:v>3.3839544513457551</c:v>
                </c:pt>
                <c:pt idx="338">
                  <c:v>3.3939958592132462</c:v>
                </c:pt>
                <c:pt idx="339">
                  <c:v>3.4040372670807488</c:v>
                </c:pt>
                <c:pt idx="340">
                  <c:v>3.4140786749482324</c:v>
                </c:pt>
                <c:pt idx="341">
                  <c:v>3.4241200828157394</c:v>
                </c:pt>
                <c:pt idx="342">
                  <c:v>3.4341614906832247</c:v>
                </c:pt>
                <c:pt idx="343">
                  <c:v>3.4442028985507238</c:v>
                </c:pt>
                <c:pt idx="344">
                  <c:v>3.4542443064182167</c:v>
                </c:pt>
                <c:pt idx="345">
                  <c:v>3.464285714285714</c:v>
                </c:pt>
                <c:pt idx="346">
                  <c:v>3.4743271221532077</c:v>
                </c:pt>
                <c:pt idx="347">
                  <c:v>3.4843685300207028</c:v>
                </c:pt>
                <c:pt idx="348">
                  <c:v>3.4944099378881939</c:v>
                </c:pt>
                <c:pt idx="349">
                  <c:v>3.5044513457556952</c:v>
                </c:pt>
                <c:pt idx="350">
                  <c:v>3.5144927536231867</c:v>
                </c:pt>
                <c:pt idx="351">
                  <c:v>3.5245341614906875</c:v>
                </c:pt>
                <c:pt idx="352">
                  <c:v>3.5345755693581777</c:v>
                </c:pt>
                <c:pt idx="353">
                  <c:v>3.5446169772256741</c:v>
                </c:pt>
                <c:pt idx="354">
                  <c:v>3.5546583850931581</c:v>
                </c:pt>
                <c:pt idx="355">
                  <c:v>3.5646997929606652</c:v>
                </c:pt>
                <c:pt idx="356">
                  <c:v>3.5747412008281572</c:v>
                </c:pt>
                <c:pt idx="357">
                  <c:v>3.5847826086956562</c:v>
                </c:pt>
                <c:pt idx="358">
                  <c:v>3.5948240165631464</c:v>
                </c:pt>
                <c:pt idx="359">
                  <c:v>3.6048654244306366</c:v>
                </c:pt>
                <c:pt idx="360">
                  <c:v>3.6149068322981361</c:v>
                </c:pt>
                <c:pt idx="361">
                  <c:v>3.6249482401656312</c:v>
                </c:pt>
                <c:pt idx="362">
                  <c:v>3.6349896480331259</c:v>
                </c:pt>
                <c:pt idx="363">
                  <c:v>3.6450310559006249</c:v>
                </c:pt>
                <c:pt idx="364">
                  <c:v>3.6550724637681102</c:v>
                </c:pt>
                <c:pt idx="365">
                  <c:v>3.6651138716356155</c:v>
                </c:pt>
                <c:pt idx="366">
                  <c:v>3.7052795031055887</c:v>
                </c:pt>
                <c:pt idx="367">
                  <c:v>3.7153209109730843</c:v>
                </c:pt>
                <c:pt idx="368">
                  <c:v>3.7253623188405802</c:v>
                </c:pt>
                <c:pt idx="369">
                  <c:v>3.7354037267080744</c:v>
                </c:pt>
                <c:pt idx="370">
                  <c:v>3.7454451345755628</c:v>
                </c:pt>
                <c:pt idx="371">
                  <c:v>3.7554865424430641</c:v>
                </c:pt>
                <c:pt idx="372">
                  <c:v>3.7655279503105636</c:v>
                </c:pt>
                <c:pt idx="373">
                  <c:v>3.7755693581780552</c:v>
                </c:pt>
                <c:pt idx="374">
                  <c:v>3.7856107660455529</c:v>
                </c:pt>
                <c:pt idx="375">
                  <c:v>3.7956521739130364</c:v>
                </c:pt>
                <c:pt idx="376">
                  <c:v>3.8056935817805382</c:v>
                </c:pt>
                <c:pt idx="377">
                  <c:v>3.8157349896480324</c:v>
                </c:pt>
                <c:pt idx="378">
                  <c:v>3.8257763975155274</c:v>
                </c:pt>
                <c:pt idx="379">
                  <c:v>3.8358178053830176</c:v>
                </c:pt>
                <c:pt idx="380">
                  <c:v>3.8458592132505167</c:v>
                </c:pt>
                <c:pt idx="381">
                  <c:v>3.8559006211180069</c:v>
                </c:pt>
                <c:pt idx="382">
                  <c:v>3.8659420289855069</c:v>
                </c:pt>
                <c:pt idx="383">
                  <c:v>3.8759834368529997</c:v>
                </c:pt>
                <c:pt idx="384">
                  <c:v>3.8860248447204992</c:v>
                </c:pt>
                <c:pt idx="385">
                  <c:v>3.8960662525879912</c:v>
                </c:pt>
                <c:pt idx="386">
                  <c:v>3.9061076604554859</c:v>
                </c:pt>
                <c:pt idx="387">
                  <c:v>3.9161490683229809</c:v>
                </c:pt>
                <c:pt idx="388">
                  <c:v>3.9261904761904782</c:v>
                </c:pt>
                <c:pt idx="389">
                  <c:v>3.9362318840579702</c:v>
                </c:pt>
                <c:pt idx="390">
                  <c:v>3.9462732919254653</c:v>
                </c:pt>
                <c:pt idx="391">
                  <c:v>3.9563146997929604</c:v>
                </c:pt>
                <c:pt idx="392">
                  <c:v>3.9663561076604545</c:v>
                </c:pt>
                <c:pt idx="393">
                  <c:v>3.9763975155279496</c:v>
                </c:pt>
                <c:pt idx="394">
                  <c:v>3.9864389233954398</c:v>
                </c:pt>
                <c:pt idx="395">
                  <c:v>3.9964803312629398</c:v>
                </c:pt>
                <c:pt idx="396">
                  <c:v>4.0065217391304344</c:v>
                </c:pt>
                <c:pt idx="397">
                  <c:v>4.016563146997929</c:v>
                </c:pt>
                <c:pt idx="398">
                  <c:v>4.0266045548654148</c:v>
                </c:pt>
                <c:pt idx="399">
                  <c:v>4.0366459627329183</c:v>
                </c:pt>
                <c:pt idx="400">
                  <c:v>4.0466873706004085</c:v>
                </c:pt>
                <c:pt idx="401">
                  <c:v>4.0567287784679085</c:v>
                </c:pt>
                <c:pt idx="402">
                  <c:v>4.0667701863353996</c:v>
                </c:pt>
                <c:pt idx="403">
                  <c:v>4.0768115942029004</c:v>
                </c:pt>
                <c:pt idx="404">
                  <c:v>4.0868530020703933</c:v>
                </c:pt>
                <c:pt idx="405">
                  <c:v>4.096894409937887</c:v>
                </c:pt>
                <c:pt idx="406">
                  <c:v>4.1069358178053665</c:v>
                </c:pt>
                <c:pt idx="407">
                  <c:v>4.1169772256728772</c:v>
                </c:pt>
                <c:pt idx="408">
                  <c:v>4.1270186335403665</c:v>
                </c:pt>
                <c:pt idx="409">
                  <c:v>4.1370600414078673</c:v>
                </c:pt>
                <c:pt idx="410">
                  <c:v>4.1471014492753531</c:v>
                </c:pt>
                <c:pt idx="411">
                  <c:v>4.1571428571428459</c:v>
                </c:pt>
                <c:pt idx="412">
                  <c:v>4.1671842650103335</c:v>
                </c:pt>
                <c:pt idx="413">
                  <c:v>4.1772256728778459</c:v>
                </c:pt>
                <c:pt idx="414">
                  <c:v>4.1872670807453414</c:v>
                </c:pt>
                <c:pt idx="415">
                  <c:v>4.1973084886128404</c:v>
                </c:pt>
                <c:pt idx="416">
                  <c:v>4.2073498964803324</c:v>
                </c:pt>
                <c:pt idx="417">
                  <c:v>4.2173913043478324</c:v>
                </c:pt>
                <c:pt idx="418">
                  <c:v>4.2274327122153208</c:v>
                </c:pt>
                <c:pt idx="419">
                  <c:v>4.2374741200828154</c:v>
                </c:pt>
                <c:pt idx="420">
                  <c:v>4.247515527950295</c:v>
                </c:pt>
                <c:pt idx="421">
                  <c:v>4.2575569358178047</c:v>
                </c:pt>
                <c:pt idx="422">
                  <c:v>4.2675983436852887</c:v>
                </c:pt>
                <c:pt idx="423">
                  <c:v>4.2776397515527984</c:v>
                </c:pt>
                <c:pt idx="424">
                  <c:v>4.2876811594202895</c:v>
                </c:pt>
                <c:pt idx="425">
                  <c:v>4.2977225672877752</c:v>
                </c:pt>
                <c:pt idx="426">
                  <c:v>4.3077639751552796</c:v>
                </c:pt>
                <c:pt idx="427">
                  <c:v>4.3178053830227743</c:v>
                </c:pt>
                <c:pt idx="428">
                  <c:v>4.327846790890268</c:v>
                </c:pt>
                <c:pt idx="429">
                  <c:v>4.3378881987577635</c:v>
                </c:pt>
                <c:pt idx="430">
                  <c:v>4.3479296066252449</c:v>
                </c:pt>
                <c:pt idx="431">
                  <c:v>4.3579710144927475</c:v>
                </c:pt>
                <c:pt idx="432">
                  <c:v>4.3680124223602466</c:v>
                </c:pt>
                <c:pt idx="433">
                  <c:v>4.3780538302277385</c:v>
                </c:pt>
                <c:pt idx="434">
                  <c:v>4.3880952380952278</c:v>
                </c:pt>
                <c:pt idx="435">
                  <c:v>4.3981366459627305</c:v>
                </c:pt>
                <c:pt idx="436">
                  <c:v>4.4081780538302304</c:v>
                </c:pt>
                <c:pt idx="437">
                  <c:v>4.4182194616977224</c:v>
                </c:pt>
                <c:pt idx="438">
                  <c:v>4.428260869565209</c:v>
                </c:pt>
                <c:pt idx="439">
                  <c:v>4.4383022774327117</c:v>
                </c:pt>
                <c:pt idx="440">
                  <c:v>4.4483436853002214</c:v>
                </c:pt>
                <c:pt idx="441">
                  <c:v>4.4583850931677018</c:v>
                </c:pt>
                <c:pt idx="442">
                  <c:v>4.4684265010351965</c:v>
                </c:pt>
                <c:pt idx="443">
                  <c:v>4.4784679089026991</c:v>
                </c:pt>
                <c:pt idx="444">
                  <c:v>4.4885093167701884</c:v>
                </c:pt>
                <c:pt idx="445">
                  <c:v>4.4985507246376804</c:v>
                </c:pt>
                <c:pt idx="446">
                  <c:v>4.5085921325051794</c:v>
                </c:pt>
                <c:pt idx="447">
                  <c:v>4.5186335403726714</c:v>
                </c:pt>
                <c:pt idx="448">
                  <c:v>4.5286749482401651</c:v>
                </c:pt>
                <c:pt idx="449">
                  <c:v>4.5387163561076518</c:v>
                </c:pt>
                <c:pt idx="450">
                  <c:v>4.5487577639751544</c:v>
                </c:pt>
                <c:pt idx="451">
                  <c:v>4.558799171842657</c:v>
                </c:pt>
                <c:pt idx="452">
                  <c:v>4.5688405797101446</c:v>
                </c:pt>
                <c:pt idx="453">
                  <c:v>4.5788819875776392</c:v>
                </c:pt>
                <c:pt idx="454">
                  <c:v>4.5889233954451436</c:v>
                </c:pt>
                <c:pt idx="455">
                  <c:v>4.5989648033126294</c:v>
                </c:pt>
                <c:pt idx="456">
                  <c:v>4.6090062111801284</c:v>
                </c:pt>
                <c:pt idx="457">
                  <c:v>4.6190476190476186</c:v>
                </c:pt>
                <c:pt idx="458">
                  <c:v>4.6290890269151044</c:v>
                </c:pt>
                <c:pt idx="459">
                  <c:v>4.6391304347826114</c:v>
                </c:pt>
                <c:pt idx="460">
                  <c:v>4.6491718426501025</c:v>
                </c:pt>
                <c:pt idx="461">
                  <c:v>4.6592132505175945</c:v>
                </c:pt>
                <c:pt idx="462">
                  <c:v>4.6692546583850785</c:v>
                </c:pt>
                <c:pt idx="463">
                  <c:v>4.6792960662525873</c:v>
                </c:pt>
                <c:pt idx="464">
                  <c:v>4.6893374741200828</c:v>
                </c:pt>
                <c:pt idx="465">
                  <c:v>4.6993788819875784</c:v>
                </c:pt>
                <c:pt idx="466">
                  <c:v>4.7094202898550712</c:v>
                </c:pt>
                <c:pt idx="467">
                  <c:v>4.7194616977225783</c:v>
                </c:pt>
                <c:pt idx="468">
                  <c:v>4.729503105590072</c:v>
                </c:pt>
                <c:pt idx="469">
                  <c:v>4.739544513457556</c:v>
                </c:pt>
                <c:pt idx="470">
                  <c:v>4.7495859213250435</c:v>
                </c:pt>
                <c:pt idx="471">
                  <c:v>4.7596273291925524</c:v>
                </c:pt>
                <c:pt idx="472">
                  <c:v>4.7696687370600488</c:v>
                </c:pt>
                <c:pt idx="473">
                  <c:v>4.7797101449275434</c:v>
                </c:pt>
                <c:pt idx="474">
                  <c:v>4.7897515527950301</c:v>
                </c:pt>
                <c:pt idx="475">
                  <c:v>4.7997929606625345</c:v>
                </c:pt>
                <c:pt idx="476">
                  <c:v>4.8098343685300096</c:v>
                </c:pt>
                <c:pt idx="477">
                  <c:v>4.8198757763975051</c:v>
                </c:pt>
                <c:pt idx="478">
                  <c:v>4.8299171842650095</c:v>
                </c:pt>
                <c:pt idx="479">
                  <c:v>4.8399585921325103</c:v>
                </c:pt>
                <c:pt idx="480">
                  <c:v>4.8499999999999988</c:v>
                </c:pt>
                <c:pt idx="481">
                  <c:v>4.8600414078674854</c:v>
                </c:pt>
                <c:pt idx="482">
                  <c:v>4.8700828157349889</c:v>
                </c:pt>
                <c:pt idx="483">
                  <c:v>4.8801242236024756</c:v>
                </c:pt>
                <c:pt idx="484">
                  <c:v>4.8901656314699755</c:v>
                </c:pt>
                <c:pt idx="485">
                  <c:v>4.9002070393374737</c:v>
                </c:pt>
                <c:pt idx="486">
                  <c:v>4.9102484472049772</c:v>
                </c:pt>
                <c:pt idx="487">
                  <c:v>4.9202898550724639</c:v>
                </c:pt>
                <c:pt idx="488">
                  <c:v>4.9303312629399576</c:v>
                </c:pt>
                <c:pt idx="489">
                  <c:v>4.9403726708074505</c:v>
                </c:pt>
                <c:pt idx="490">
                  <c:v>4.9504140786749389</c:v>
                </c:pt>
                <c:pt idx="491">
                  <c:v>4.9604554865424415</c:v>
                </c:pt>
                <c:pt idx="492">
                  <c:v>4.9704968944099424</c:v>
                </c:pt>
                <c:pt idx="493">
                  <c:v>4.9805383022774325</c:v>
                </c:pt>
                <c:pt idx="494">
                  <c:v>4.9905797101449334</c:v>
                </c:pt>
                <c:pt idx="495">
                  <c:v>5.0006211180124298</c:v>
                </c:pt>
                <c:pt idx="496">
                  <c:v>5.0106625258799173</c:v>
                </c:pt>
              </c:numCache>
            </c:numRef>
          </c:xVal>
          <c:yVal>
            <c:numRef>
              <c:f>'WAG followed by C12_ADCO and CO'!$M$411:$M$907</c:f>
              <c:numCache>
                <c:formatCode>General</c:formatCode>
                <c:ptCount val="497"/>
                <c:pt idx="0">
                  <c:v>9.3524424915901686E-3</c:v>
                </c:pt>
                <c:pt idx="1">
                  <c:v>0.21510617730668113</c:v>
                </c:pt>
                <c:pt idx="2">
                  <c:v>0.11690553114493486</c:v>
                </c:pt>
                <c:pt idx="3">
                  <c:v>0.53308922202092834</c:v>
                </c:pt>
                <c:pt idx="4">
                  <c:v>0.45826968208816576</c:v>
                </c:pt>
                <c:pt idx="5">
                  <c:v>1.3607803825271119</c:v>
                </c:pt>
                <c:pt idx="6">
                  <c:v>2.0996233393631347</c:v>
                </c:pt>
                <c:pt idx="7">
                  <c:v>2.660769888858864</c:v>
                </c:pt>
                <c:pt idx="8">
                  <c:v>2.9039333936403402</c:v>
                </c:pt>
                <c:pt idx="9">
                  <c:v>3.3762317394658967</c:v>
                </c:pt>
                <c:pt idx="10">
                  <c:v>3.8485300852914692</c:v>
                </c:pt>
                <c:pt idx="11">
                  <c:v>4.7557170069761998</c:v>
                </c:pt>
                <c:pt idx="12">
                  <c:v>4.9053560868417394</c:v>
                </c:pt>
                <c:pt idx="13">
                  <c:v>5.7844856810516978</c:v>
                </c:pt>
                <c:pt idx="14">
                  <c:v>6.1679358232070864</c:v>
                </c:pt>
                <c:pt idx="15">
                  <c:v>7.7672034892699031</c:v>
                </c:pt>
                <c:pt idx="16">
                  <c:v>8.613599534759306</c:v>
                </c:pt>
                <c:pt idx="17">
                  <c:v>8.5761897647928969</c:v>
                </c:pt>
                <c:pt idx="18">
                  <c:v>9.5488437839187785</c:v>
                </c:pt>
                <c:pt idx="19">
                  <c:v>10.45603070560357</c:v>
                </c:pt>
                <c:pt idx="20">
                  <c:v>10.451354484357758</c:v>
                </c:pt>
                <c:pt idx="21">
                  <c:v>11.148111449981585</c:v>
                </c:pt>
                <c:pt idx="22">
                  <c:v>11.227607211160169</c:v>
                </c:pt>
                <c:pt idx="23">
                  <c:v>11.971126389242002</c:v>
                </c:pt>
                <c:pt idx="24">
                  <c:v>12.89234197466415</c:v>
                </c:pt>
                <c:pt idx="25">
                  <c:v>12.85493220469778</c:v>
                </c:pt>
                <c:pt idx="26">
                  <c:v>14.197007702241685</c:v>
                </c:pt>
                <c:pt idx="27">
                  <c:v>13.383345205472896</c:v>
                </c:pt>
                <c:pt idx="28">
                  <c:v>14.828297570424366</c:v>
                </c:pt>
                <c:pt idx="29">
                  <c:v>15.459587438607093</c:v>
                </c:pt>
                <c:pt idx="30">
                  <c:v>14.907793331602953</c:v>
                </c:pt>
                <c:pt idx="31">
                  <c:v>16.530442103894718</c:v>
                </c:pt>
                <c:pt idx="32">
                  <c:v>16.829720263625731</c:v>
                </c:pt>
                <c:pt idx="33">
                  <c:v>17.881870043930242</c:v>
                </c:pt>
                <c:pt idx="34">
                  <c:v>19.696243887299726</c:v>
                </c:pt>
                <c:pt idx="35">
                  <c:v>18.756323416894432</c:v>
                </c:pt>
                <c:pt idx="36">
                  <c:v>19.125744895312419</c:v>
                </c:pt>
                <c:pt idx="37">
                  <c:v>20.000198268276591</c:v>
                </c:pt>
                <c:pt idx="38">
                  <c:v>22.165288705080897</c:v>
                </c:pt>
                <c:pt idx="39">
                  <c:v>21.758457456696547</c:v>
                </c:pt>
                <c:pt idx="40">
                  <c:v>19.958112277064334</c:v>
                </c:pt>
                <c:pt idx="41">
                  <c:v>24.026424760908366</c:v>
                </c:pt>
                <c:pt idx="42">
                  <c:v>23.348372680267662</c:v>
                </c:pt>
                <c:pt idx="43">
                  <c:v>22.586148617202692</c:v>
                </c:pt>
                <c:pt idx="44">
                  <c:v>22.20737469629309</c:v>
                </c:pt>
                <c:pt idx="45">
                  <c:v>25.527491780809431</c:v>
                </c:pt>
                <c:pt idx="46">
                  <c:v>25.527491780809431</c:v>
                </c:pt>
                <c:pt idx="47">
                  <c:v>24.190092504511252</c:v>
                </c:pt>
                <c:pt idx="48">
                  <c:v>25.803388834311473</c:v>
                </c:pt>
                <c:pt idx="49">
                  <c:v>28.305167200813219</c:v>
                </c:pt>
                <c:pt idx="50">
                  <c:v>28.146175678456135</c:v>
                </c:pt>
                <c:pt idx="51">
                  <c:v>29.689328689569276</c:v>
                </c:pt>
                <c:pt idx="52">
                  <c:v>29.123505918827814</c:v>
                </c:pt>
                <c:pt idx="53">
                  <c:v>31.976000878764317</c:v>
                </c:pt>
                <c:pt idx="54">
                  <c:v>32.041467976205439</c:v>
                </c:pt>
                <c:pt idx="55">
                  <c:v>32.747577384321012</c:v>
                </c:pt>
                <c:pt idx="56">
                  <c:v>33.215199508900859</c:v>
                </c:pt>
                <c:pt idx="57">
                  <c:v>34.379578599104377</c:v>
                </c:pt>
                <c:pt idx="58">
                  <c:v>34.300082837925885</c:v>
                </c:pt>
                <c:pt idx="59">
                  <c:v>33.294695270079394</c:v>
                </c:pt>
                <c:pt idx="60">
                  <c:v>30.811621788560775</c:v>
                </c:pt>
                <c:pt idx="61">
                  <c:v>34.150443758060227</c:v>
                </c:pt>
                <c:pt idx="62">
                  <c:v>34.632094546377459</c:v>
                </c:pt>
                <c:pt idx="63">
                  <c:v>34.328140165400605</c:v>
                </c:pt>
                <c:pt idx="64">
                  <c:v>36.381001292305776</c:v>
                </c:pt>
                <c:pt idx="65">
                  <c:v>38.190698914429568</c:v>
                </c:pt>
                <c:pt idx="66">
                  <c:v>38.541415507864244</c:v>
                </c:pt>
                <c:pt idx="67">
                  <c:v>38.307604445574334</c:v>
                </c:pt>
                <c:pt idx="68">
                  <c:v>40.486723546116124</c:v>
                </c:pt>
                <c:pt idx="69">
                  <c:v>39.813347686721244</c:v>
                </c:pt>
                <c:pt idx="70">
                  <c:v>42.665842646657907</c:v>
                </c:pt>
                <c:pt idx="71">
                  <c:v>40.870173688271535</c:v>
                </c:pt>
                <c:pt idx="72">
                  <c:v>51.756416748488483</c:v>
                </c:pt>
                <c:pt idx="73">
                  <c:v>50.722971853167202</c:v>
                </c:pt>
                <c:pt idx="74">
                  <c:v>44.849637968445279</c:v>
                </c:pt>
                <c:pt idx="75">
                  <c:v>46.930556422825312</c:v>
                </c:pt>
                <c:pt idx="76">
                  <c:v>46.944585086562597</c:v>
                </c:pt>
                <c:pt idx="77">
                  <c:v>44.779494649758377</c:v>
                </c:pt>
                <c:pt idx="78">
                  <c:v>46.028045722386359</c:v>
                </c:pt>
                <c:pt idx="79">
                  <c:v>44.999277048310866</c:v>
                </c:pt>
                <c:pt idx="80">
                  <c:v>46.079484156090025</c:v>
                </c:pt>
                <c:pt idx="81">
                  <c:v>46.191713465989267</c:v>
                </c:pt>
                <c:pt idx="82">
                  <c:v>49.090970638383887</c:v>
                </c:pt>
                <c:pt idx="83">
                  <c:v>51.349585500104091</c:v>
                </c:pt>
                <c:pt idx="84">
                  <c:v>51.386995270070472</c:v>
                </c:pt>
                <c:pt idx="85">
                  <c:v>52.888062289971522</c:v>
                </c:pt>
                <c:pt idx="86">
                  <c:v>52.8038903075471</c:v>
                </c:pt>
                <c:pt idx="87">
                  <c:v>53.103168467278195</c:v>
                </c:pt>
                <c:pt idx="88">
                  <c:v>56.011778082164355</c:v>
                </c:pt>
                <c:pt idx="89">
                  <c:v>59.551677565233</c:v>
                </c:pt>
                <c:pt idx="90">
                  <c:v>58.284421607621944</c:v>
                </c:pt>
                <c:pt idx="91">
                  <c:v>58.167516076477149</c:v>
                </c:pt>
                <c:pt idx="92">
                  <c:v>57.526873765802804</c:v>
                </c:pt>
                <c:pt idx="93">
                  <c:v>61.71209178079171</c:v>
                </c:pt>
                <c:pt idx="94">
                  <c:v>61.777558878232881</c:v>
                </c:pt>
                <c:pt idx="95">
                  <c:v>42.057933884704148</c:v>
                </c:pt>
                <c:pt idx="96">
                  <c:v>52.429792607883357</c:v>
                </c:pt>
                <c:pt idx="97">
                  <c:v>53.85604008785154</c:v>
                </c:pt>
                <c:pt idx="98">
                  <c:v>67.903408710227808</c:v>
                </c:pt>
                <c:pt idx="99">
                  <c:v>73.103366735554559</c:v>
                </c:pt>
                <c:pt idx="100">
                  <c:v>64.227898811030698</c:v>
                </c:pt>
                <c:pt idx="101">
                  <c:v>44.62517934864713</c:v>
                </c:pt>
                <c:pt idx="102">
                  <c:v>58.630461979811024</c:v>
                </c:pt>
                <c:pt idx="103">
                  <c:v>71.228202015989737</c:v>
                </c:pt>
                <c:pt idx="104">
                  <c:v>42.001819229754574</c:v>
                </c:pt>
                <c:pt idx="105">
                  <c:v>54.711788575832486</c:v>
                </c:pt>
                <c:pt idx="106">
                  <c:v>75.188961411180458</c:v>
                </c:pt>
                <c:pt idx="107">
                  <c:v>69.521381261273802</c:v>
                </c:pt>
                <c:pt idx="108">
                  <c:v>48.758958929932213</c:v>
                </c:pt>
                <c:pt idx="109">
                  <c:v>24.76994393899016</c:v>
                </c:pt>
                <c:pt idx="110">
                  <c:v>54.052441380175132</c:v>
                </c:pt>
                <c:pt idx="111">
                  <c:v>71.705176583061288</c:v>
                </c:pt>
                <c:pt idx="112">
                  <c:v>51.882674722125032</c:v>
                </c:pt>
                <c:pt idx="113">
                  <c:v>6.2474315843856694</c:v>
                </c:pt>
                <c:pt idx="114">
                  <c:v>50.274054613570627</c:v>
                </c:pt>
                <c:pt idx="115">
                  <c:v>69.502676376290395</c:v>
                </c:pt>
                <c:pt idx="116">
                  <c:v>19.869264073394227</c:v>
                </c:pt>
                <c:pt idx="117">
                  <c:v>19.13509733780403</c:v>
                </c:pt>
                <c:pt idx="118">
                  <c:v>30.14759837165753</c:v>
                </c:pt>
                <c:pt idx="119">
                  <c:v>22.43183331609136</c:v>
                </c:pt>
                <c:pt idx="120">
                  <c:v>16.446270121470356</c:v>
                </c:pt>
                <c:pt idx="121">
                  <c:v>29.432136521050456</c:v>
                </c:pt>
                <c:pt idx="122">
                  <c:v>47.070843060199195</c:v>
                </c:pt>
                <c:pt idx="123">
                  <c:v>66.126444636824473</c:v>
                </c:pt>
                <c:pt idx="124">
                  <c:v>62.5210780563147</c:v>
                </c:pt>
                <c:pt idx="125">
                  <c:v>60.000594804829859</c:v>
                </c:pt>
                <c:pt idx="126">
                  <c:v>57.293062703512916</c:v>
                </c:pt>
                <c:pt idx="127">
                  <c:v>56.311056241895351</c:v>
                </c:pt>
                <c:pt idx="128">
                  <c:v>52.579431687748844</c:v>
                </c:pt>
                <c:pt idx="129">
                  <c:v>58.064639209069526</c:v>
                </c:pt>
                <c:pt idx="130">
                  <c:v>58.499527784928787</c:v>
                </c:pt>
                <c:pt idx="131">
                  <c:v>60.706704212945212</c:v>
                </c:pt>
                <c:pt idx="132">
                  <c:v>62.203095011600446</c:v>
                </c:pt>
                <c:pt idx="133">
                  <c:v>66.051625096891939</c:v>
                </c:pt>
                <c:pt idx="134">
                  <c:v>69.853392969725419</c:v>
                </c:pt>
                <c:pt idx="135">
                  <c:v>67.992256913897975</c:v>
                </c:pt>
                <c:pt idx="136">
                  <c:v>69.04908291544821</c:v>
                </c:pt>
                <c:pt idx="137">
                  <c:v>67.253413957061909</c:v>
                </c:pt>
                <c:pt idx="138">
                  <c:v>67.655568984200528</c:v>
                </c:pt>
                <c:pt idx="139">
                  <c:v>67.758445851608059</c:v>
                </c:pt>
                <c:pt idx="140">
                  <c:v>68.768509640700515</c:v>
                </c:pt>
                <c:pt idx="141">
                  <c:v>72.055893176495857</c:v>
                </c:pt>
                <c:pt idx="142">
                  <c:v>70.110585138244289</c:v>
                </c:pt>
                <c:pt idx="143">
                  <c:v>70.718493900198027</c:v>
                </c:pt>
                <c:pt idx="144">
                  <c:v>69.554114809994374</c:v>
                </c:pt>
                <c:pt idx="145">
                  <c:v>69.614905686189744</c:v>
                </c:pt>
                <c:pt idx="146">
                  <c:v>72.26164691131136</c:v>
                </c:pt>
                <c:pt idx="147">
                  <c:v>76.002623907949427</c:v>
                </c:pt>
                <c:pt idx="148">
                  <c:v>73.196891160470614</c:v>
                </c:pt>
                <c:pt idx="149">
                  <c:v>73.510197983939193</c:v>
                </c:pt>
                <c:pt idx="150">
                  <c:v>74.627814861684683</c:v>
                </c:pt>
                <c:pt idx="151">
                  <c:v>71.017772059928959</c:v>
                </c:pt>
                <c:pt idx="152">
                  <c:v>75.563059110844378</c:v>
                </c:pt>
                <c:pt idx="153">
                  <c:v>73.725304161245901</c:v>
                </c:pt>
                <c:pt idx="154">
                  <c:v>69.783249651038616</c:v>
                </c:pt>
                <c:pt idx="155">
                  <c:v>75.12817053498496</c:v>
                </c:pt>
                <c:pt idx="156">
                  <c:v>73.290415585386725</c:v>
                </c:pt>
                <c:pt idx="157">
                  <c:v>80.164460816709038</c:v>
                </c:pt>
                <c:pt idx="158">
                  <c:v>79.313388549974079</c:v>
                </c:pt>
                <c:pt idx="159">
                  <c:v>82.558686094557558</c:v>
                </c:pt>
                <c:pt idx="160">
                  <c:v>82.511923882099694</c:v>
                </c:pt>
                <c:pt idx="161">
                  <c:v>80.253309020379433</c:v>
                </c:pt>
                <c:pt idx="162">
                  <c:v>77.143621891923985</c:v>
                </c:pt>
                <c:pt idx="163">
                  <c:v>81.843224243950786</c:v>
                </c:pt>
                <c:pt idx="164">
                  <c:v>79.201159240075199</c:v>
                </c:pt>
                <c:pt idx="165">
                  <c:v>78.86914753162317</c:v>
                </c:pt>
                <c:pt idx="166">
                  <c:v>76.633913776132033</c:v>
                </c:pt>
                <c:pt idx="167">
                  <c:v>76.582475342427983</c:v>
                </c:pt>
                <c:pt idx="168">
                  <c:v>83.250766838935718</c:v>
                </c:pt>
                <c:pt idx="169">
                  <c:v>80.515177410144048</c:v>
                </c:pt>
                <c:pt idx="170">
                  <c:v>82.044301757519918</c:v>
                </c:pt>
                <c:pt idx="171">
                  <c:v>85.233484647153929</c:v>
                </c:pt>
                <c:pt idx="172">
                  <c:v>82.78314471435597</c:v>
                </c:pt>
                <c:pt idx="173">
                  <c:v>84.274859291765424</c:v>
                </c:pt>
                <c:pt idx="174">
                  <c:v>83.119832644053389</c:v>
                </c:pt>
                <c:pt idx="175">
                  <c:v>85.275570638366048</c:v>
                </c:pt>
                <c:pt idx="176">
                  <c:v>83.479901679979804</c:v>
                </c:pt>
                <c:pt idx="177">
                  <c:v>81.099705065868804</c:v>
                </c:pt>
                <c:pt idx="178">
                  <c:v>82.628829413244588</c:v>
                </c:pt>
                <c:pt idx="179">
                  <c:v>79.074901266438388</c:v>
                </c:pt>
                <c:pt idx="180">
                  <c:v>82.030273093782512</c:v>
                </c:pt>
                <c:pt idx="181">
                  <c:v>82.558686094557558</c:v>
                </c:pt>
                <c:pt idx="182">
                  <c:v>84.148601318128684</c:v>
                </c:pt>
                <c:pt idx="183">
                  <c:v>89.044604962479127</c:v>
                </c:pt>
                <c:pt idx="184">
                  <c:v>89.820857689281411</c:v>
                </c:pt>
                <c:pt idx="185">
                  <c:v>88.684535926552471</c:v>
                </c:pt>
                <c:pt idx="186">
                  <c:v>95.165778573227854</c:v>
                </c:pt>
                <c:pt idx="187">
                  <c:v>95.006787050870855</c:v>
                </c:pt>
                <c:pt idx="188">
                  <c:v>91.943862134873569</c:v>
                </c:pt>
                <c:pt idx="189">
                  <c:v>89.138129387394969</c:v>
                </c:pt>
                <c:pt idx="190">
                  <c:v>80.080288834284687</c:v>
                </c:pt>
                <c:pt idx="191">
                  <c:v>78.635336469333438</c:v>
                </c:pt>
                <c:pt idx="192">
                  <c:v>81.165172163309748</c:v>
                </c:pt>
                <c:pt idx="193">
                  <c:v>82.666239183211033</c:v>
                </c:pt>
                <c:pt idx="194">
                  <c:v>83.119832644053389</c:v>
                </c:pt>
                <c:pt idx="195">
                  <c:v>87.169440242914149</c:v>
                </c:pt>
                <c:pt idx="196">
                  <c:v>87.164764021668347</c:v>
                </c:pt>
                <c:pt idx="197">
                  <c:v>91.653936417633858</c:v>
                </c:pt>
                <c:pt idx="198">
                  <c:v>91.84098526746601</c:v>
                </c:pt>
                <c:pt idx="199">
                  <c:v>82.254731713580526</c:v>
                </c:pt>
                <c:pt idx="200">
                  <c:v>80.922008658528341</c:v>
                </c:pt>
                <c:pt idx="201">
                  <c:v>83.910114034593192</c:v>
                </c:pt>
                <c:pt idx="202">
                  <c:v>80.510501188898303</c:v>
                </c:pt>
                <c:pt idx="203">
                  <c:v>80.365538330278426</c:v>
                </c:pt>
                <c:pt idx="204">
                  <c:v>84.728452752607566</c:v>
                </c:pt>
                <c:pt idx="205">
                  <c:v>84.611547221462843</c:v>
                </c:pt>
                <c:pt idx="206">
                  <c:v>86.374482631128558</c:v>
                </c:pt>
                <c:pt idx="207">
                  <c:v>86.594265029681097</c:v>
                </c:pt>
                <c:pt idx="208">
                  <c:v>86.117290462609674</c:v>
                </c:pt>
                <c:pt idx="209">
                  <c:v>87.594976376281537</c:v>
                </c:pt>
                <c:pt idx="210">
                  <c:v>85.462619488198285</c:v>
                </c:pt>
                <c:pt idx="211">
                  <c:v>87.005772499311178</c:v>
                </c:pt>
                <c:pt idx="212">
                  <c:v>85.789954975403845</c:v>
                </c:pt>
                <c:pt idx="213">
                  <c:v>85.579525019342967</c:v>
                </c:pt>
                <c:pt idx="214">
                  <c:v>82.876669139271911</c:v>
                </c:pt>
                <c:pt idx="215">
                  <c:v>82.05833042125731</c:v>
                </c:pt>
                <c:pt idx="216">
                  <c:v>84.003638459509148</c:v>
                </c:pt>
                <c:pt idx="217">
                  <c:v>87.267640889076077</c:v>
                </c:pt>
                <c:pt idx="218">
                  <c:v>89.343883122210073</c:v>
                </c:pt>
                <c:pt idx="219">
                  <c:v>90.611139079821243</c:v>
                </c:pt>
                <c:pt idx="220">
                  <c:v>89.713304600628092</c:v>
                </c:pt>
                <c:pt idx="221">
                  <c:v>89.362588007193068</c:v>
                </c:pt>
                <c:pt idx="222">
                  <c:v>90.078049857800067</c:v>
                </c:pt>
                <c:pt idx="223">
                  <c:v>87.421956190187231</c:v>
                </c:pt>
                <c:pt idx="224">
                  <c:v>89.788124140560853</c:v>
                </c:pt>
                <c:pt idx="225">
                  <c:v>90.274451150123596</c:v>
                </c:pt>
                <c:pt idx="226">
                  <c:v>90.031287645342601</c:v>
                </c:pt>
                <c:pt idx="227">
                  <c:v>90.223012716419788</c:v>
                </c:pt>
                <c:pt idx="228">
                  <c:v>91.097466089384227</c:v>
                </c:pt>
                <c:pt idx="229">
                  <c:v>91.3967442491154</c:v>
                </c:pt>
                <c:pt idx="230">
                  <c:v>90.798187929653139</c:v>
                </c:pt>
                <c:pt idx="231">
                  <c:v>63.437617420491044</c:v>
                </c:pt>
                <c:pt idx="232">
                  <c:v>89.516903308304592</c:v>
                </c:pt>
                <c:pt idx="233">
                  <c:v>95.446351847976032</c:v>
                </c:pt>
                <c:pt idx="234">
                  <c:v>96.662169371883408</c:v>
                </c:pt>
                <c:pt idx="235">
                  <c:v>93.388814499825045</c:v>
                </c:pt>
                <c:pt idx="236">
                  <c:v>94.305353864001319</c:v>
                </c:pt>
                <c:pt idx="237">
                  <c:v>92.621914215514238</c:v>
                </c:pt>
                <c:pt idx="238">
                  <c:v>88.862232333892678</c:v>
                </c:pt>
                <c:pt idx="239">
                  <c:v>89.62445639695774</c:v>
                </c:pt>
                <c:pt idx="240">
                  <c:v>95.35750364430605</c:v>
                </c:pt>
                <c:pt idx="241">
                  <c:v>96.203899689795421</c:v>
                </c:pt>
                <c:pt idx="242">
                  <c:v>97.25604947009974</c:v>
                </c:pt>
                <c:pt idx="243">
                  <c:v>101.15601798909495</c:v>
                </c:pt>
                <c:pt idx="244">
                  <c:v>101.33371439643517</c:v>
                </c:pt>
                <c:pt idx="245">
                  <c:v>101.21680886529032</c:v>
                </c:pt>
                <c:pt idx="246">
                  <c:v>101.63766877741213</c:v>
                </c:pt>
                <c:pt idx="247">
                  <c:v>95.52117138790878</c:v>
                </c:pt>
                <c:pt idx="248">
                  <c:v>96.517206513263673</c:v>
                </c:pt>
                <c:pt idx="249">
                  <c:v>92.187025639655062</c:v>
                </c:pt>
                <c:pt idx="250">
                  <c:v>89.619780175712108</c:v>
                </c:pt>
                <c:pt idx="251">
                  <c:v>93.211118092484554</c:v>
                </c:pt>
                <c:pt idx="252">
                  <c:v>91.373363142886063</c:v>
                </c:pt>
                <c:pt idx="253">
                  <c:v>95.675486689020019</c:v>
                </c:pt>
                <c:pt idx="254">
                  <c:v>91.527678443997573</c:v>
                </c:pt>
                <c:pt idx="255">
                  <c:v>87.529509278840592</c:v>
                </c:pt>
                <c:pt idx="256">
                  <c:v>90.129488291503819</c:v>
                </c:pt>
                <c:pt idx="257">
                  <c:v>93.056802791373414</c:v>
                </c:pt>
                <c:pt idx="258">
                  <c:v>92.88378260527891</c:v>
                </c:pt>
                <c:pt idx="259">
                  <c:v>95.062901705820579</c:v>
                </c:pt>
                <c:pt idx="260">
                  <c:v>97.167201266429558</c:v>
                </c:pt>
                <c:pt idx="261">
                  <c:v>96.961447531614468</c:v>
                </c:pt>
                <c:pt idx="262">
                  <c:v>97.770433807137451</c:v>
                </c:pt>
                <c:pt idx="263">
                  <c:v>98.102445515588784</c:v>
                </c:pt>
                <c:pt idx="264">
                  <c:v>99.958905350170753</c:v>
                </c:pt>
                <c:pt idx="265">
                  <c:v>102.39054039798555</c:v>
                </c:pt>
                <c:pt idx="266">
                  <c:v>102.04450002579652</c:v>
                </c:pt>
                <c:pt idx="267">
                  <c:v>101.99773781333855</c:v>
                </c:pt>
                <c:pt idx="268">
                  <c:v>97.920072887002988</c:v>
                </c:pt>
                <c:pt idx="269">
                  <c:v>91.569764435209763</c:v>
                </c:pt>
                <c:pt idx="270">
                  <c:v>93.730178650768252</c:v>
                </c:pt>
                <c:pt idx="271">
                  <c:v>63.750924243959481</c:v>
                </c:pt>
                <c:pt idx="272">
                  <c:v>81.651499172872889</c:v>
                </c:pt>
                <c:pt idx="273">
                  <c:v>86.028442258939307</c:v>
                </c:pt>
                <c:pt idx="274">
                  <c:v>87.464042181399407</c:v>
                </c:pt>
                <c:pt idx="275">
                  <c:v>91.822280382482617</c:v>
                </c:pt>
                <c:pt idx="276">
                  <c:v>93.753559756997277</c:v>
                </c:pt>
                <c:pt idx="277">
                  <c:v>95.904621530064176</c:v>
                </c:pt>
                <c:pt idx="278">
                  <c:v>97.616118506025984</c:v>
                </c:pt>
                <c:pt idx="279">
                  <c:v>100.0711346600699</c:v>
                </c:pt>
                <c:pt idx="280">
                  <c:v>95.287360325618906</c:v>
                </c:pt>
                <c:pt idx="281">
                  <c:v>104.16750447138872</c:v>
                </c:pt>
                <c:pt idx="282">
                  <c:v>110.36817384331633</c:v>
                </c:pt>
                <c:pt idx="283">
                  <c:v>112.47247340392531</c:v>
                </c:pt>
                <c:pt idx="284">
                  <c:v>93.412195606054013</c:v>
                </c:pt>
                <c:pt idx="285">
                  <c:v>104.08333248896425</c:v>
                </c:pt>
                <c:pt idx="286">
                  <c:v>97.503889196126778</c:v>
                </c:pt>
                <c:pt idx="287">
                  <c:v>88.838851227663696</c:v>
                </c:pt>
                <c:pt idx="288">
                  <c:v>79.612666709705167</c:v>
                </c:pt>
                <c:pt idx="289">
                  <c:v>78.555840708154676</c:v>
                </c:pt>
                <c:pt idx="290">
                  <c:v>86.856133419445712</c:v>
                </c:pt>
                <c:pt idx="291">
                  <c:v>83.517311449946334</c:v>
                </c:pt>
                <c:pt idx="292">
                  <c:v>83.01695577664583</c:v>
                </c:pt>
                <c:pt idx="293">
                  <c:v>91.513649780260408</c:v>
                </c:pt>
                <c:pt idx="294">
                  <c:v>112.42103497022151</c:v>
                </c:pt>
                <c:pt idx="295">
                  <c:v>100.76789162569376</c:v>
                </c:pt>
                <c:pt idx="296">
                  <c:v>100.17868774872304</c:v>
                </c:pt>
                <c:pt idx="297">
                  <c:v>99.701713181651883</c:v>
                </c:pt>
                <c:pt idx="298">
                  <c:v>81.684232721593489</c:v>
                </c:pt>
                <c:pt idx="299">
                  <c:v>94.487726492587512</c:v>
                </c:pt>
                <c:pt idx="300">
                  <c:v>96.970799974106043</c:v>
                </c:pt>
                <c:pt idx="301">
                  <c:v>95.544552494137946</c:v>
                </c:pt>
                <c:pt idx="302">
                  <c:v>94.917938847200887</c:v>
                </c:pt>
                <c:pt idx="303">
                  <c:v>98.289494365420978</c:v>
                </c:pt>
                <c:pt idx="304">
                  <c:v>91.747460842550055</c:v>
                </c:pt>
                <c:pt idx="305">
                  <c:v>104.10671359519328</c:v>
                </c:pt>
                <c:pt idx="306">
                  <c:v>99.061070870977616</c:v>
                </c:pt>
                <c:pt idx="307">
                  <c:v>96.86324688545271</c:v>
                </c:pt>
                <c:pt idx="308">
                  <c:v>93.50104380972418</c:v>
                </c:pt>
                <c:pt idx="309">
                  <c:v>90.452147557463888</c:v>
                </c:pt>
                <c:pt idx="310">
                  <c:v>91.990624347331689</c:v>
                </c:pt>
                <c:pt idx="311">
                  <c:v>89.582370405745749</c:v>
                </c:pt>
                <c:pt idx="312">
                  <c:v>93.744207314505672</c:v>
                </c:pt>
                <c:pt idx="313">
                  <c:v>88.773384130222539</c:v>
                </c:pt>
                <c:pt idx="314">
                  <c:v>92.81831550783771</c:v>
                </c:pt>
                <c:pt idx="315">
                  <c:v>93.875141509387959</c:v>
                </c:pt>
                <c:pt idx="316">
                  <c:v>92.51903734810665</c:v>
                </c:pt>
                <c:pt idx="317">
                  <c:v>94.431611837637931</c:v>
                </c:pt>
                <c:pt idx="318">
                  <c:v>97.934101550740394</c:v>
                </c:pt>
                <c:pt idx="319">
                  <c:v>90.512938433659244</c:v>
                </c:pt>
                <c:pt idx="320">
                  <c:v>97.910720444511426</c:v>
                </c:pt>
                <c:pt idx="321">
                  <c:v>95.619372034070324</c:v>
                </c:pt>
                <c:pt idx="322">
                  <c:v>93.402843163562409</c:v>
                </c:pt>
                <c:pt idx="323">
                  <c:v>86.173405117558872</c:v>
                </c:pt>
                <c:pt idx="324">
                  <c:v>92.771553295379931</c:v>
                </c:pt>
                <c:pt idx="325">
                  <c:v>97.012885965318361</c:v>
                </c:pt>
                <c:pt idx="326">
                  <c:v>91.401420470361188</c:v>
                </c:pt>
                <c:pt idx="327">
                  <c:v>96.400300982118736</c:v>
                </c:pt>
                <c:pt idx="328">
                  <c:v>92.88378260527891</c:v>
                </c:pt>
                <c:pt idx="329">
                  <c:v>96.278719229727983</c:v>
                </c:pt>
                <c:pt idx="330">
                  <c:v>91.920481028644588</c:v>
                </c:pt>
                <c:pt idx="331">
                  <c:v>97.176553708921148</c:v>
                </c:pt>
                <c:pt idx="332">
                  <c:v>96.699579141849782</c:v>
                </c:pt>
                <c:pt idx="333">
                  <c:v>94.70750889113998</c:v>
                </c:pt>
                <c:pt idx="334">
                  <c:v>97.887339338282388</c:v>
                </c:pt>
                <c:pt idx="335">
                  <c:v>98.560715197677254</c:v>
                </c:pt>
                <c:pt idx="336">
                  <c:v>92.158968312179951</c:v>
                </c:pt>
                <c:pt idx="337">
                  <c:v>91.583793098947197</c:v>
                </c:pt>
                <c:pt idx="338">
                  <c:v>95.928002636293158</c:v>
                </c:pt>
                <c:pt idx="339">
                  <c:v>97.120439053971367</c:v>
                </c:pt>
                <c:pt idx="340">
                  <c:v>99.210709950843167</c:v>
                </c:pt>
                <c:pt idx="341">
                  <c:v>92.668676427972201</c:v>
                </c:pt>
                <c:pt idx="342">
                  <c:v>91.780194391270697</c:v>
                </c:pt>
                <c:pt idx="343">
                  <c:v>92.757524631642596</c:v>
                </c:pt>
                <c:pt idx="344">
                  <c:v>93.893846394371181</c:v>
                </c:pt>
                <c:pt idx="345">
                  <c:v>100.58084277586173</c:v>
                </c:pt>
                <c:pt idx="346">
                  <c:v>104.32181977249977</c:v>
                </c:pt>
                <c:pt idx="347">
                  <c:v>96.554616283230246</c:v>
                </c:pt>
                <c:pt idx="348">
                  <c:v>98.976898888553038</c:v>
                </c:pt>
                <c:pt idx="349">
                  <c:v>97.499212974881203</c:v>
                </c:pt>
                <c:pt idx="350">
                  <c:v>87.118001809210398</c:v>
                </c:pt>
                <c:pt idx="351">
                  <c:v>97.284106797574481</c:v>
                </c:pt>
                <c:pt idx="352">
                  <c:v>108.8764592659069</c:v>
                </c:pt>
                <c:pt idx="353">
                  <c:v>100.31897438609715</c:v>
                </c:pt>
                <c:pt idx="354">
                  <c:v>101.4459437063344</c:v>
                </c:pt>
                <c:pt idx="355">
                  <c:v>102.4747123804098</c:v>
                </c:pt>
                <c:pt idx="356">
                  <c:v>102.12867200822063</c:v>
                </c:pt>
                <c:pt idx="357">
                  <c:v>104.09268493145588</c:v>
                </c:pt>
                <c:pt idx="358">
                  <c:v>99.495959446836807</c:v>
                </c:pt>
                <c:pt idx="359">
                  <c:v>97.87331067454501</c:v>
                </c:pt>
                <c:pt idx="360">
                  <c:v>97.288783018820126</c:v>
                </c:pt>
                <c:pt idx="361">
                  <c:v>94.267944094035144</c:v>
                </c:pt>
                <c:pt idx="362">
                  <c:v>94.880529077234499</c:v>
                </c:pt>
                <c:pt idx="363">
                  <c:v>99.379053915691699</c:v>
                </c:pt>
                <c:pt idx="364">
                  <c:v>101.15134176784915</c:v>
                </c:pt>
                <c:pt idx="365">
                  <c:v>107.02467565257101</c:v>
                </c:pt>
                <c:pt idx="366">
                  <c:v>105.06066272933613</c:v>
                </c:pt>
                <c:pt idx="367">
                  <c:v>118.15408221756918</c:v>
                </c:pt>
                <c:pt idx="368">
                  <c:v>81.609413181660713</c:v>
                </c:pt>
                <c:pt idx="369">
                  <c:v>96.451739415822516</c:v>
                </c:pt>
                <c:pt idx="370">
                  <c:v>97.218639700133366</c:v>
                </c:pt>
                <c:pt idx="371">
                  <c:v>115.60554163860955</c:v>
                </c:pt>
                <c:pt idx="372">
                  <c:v>94.978729723396256</c:v>
                </c:pt>
                <c:pt idx="373">
                  <c:v>99.748475394109818</c:v>
                </c:pt>
                <c:pt idx="374">
                  <c:v>107.99732967169712</c:v>
                </c:pt>
                <c:pt idx="375">
                  <c:v>107.54373621085436</c:v>
                </c:pt>
                <c:pt idx="376">
                  <c:v>100.49667079343749</c:v>
                </c:pt>
                <c:pt idx="377">
                  <c:v>106.18295582832745</c:v>
                </c:pt>
                <c:pt idx="378">
                  <c:v>105.50490374768678</c:v>
                </c:pt>
                <c:pt idx="379">
                  <c:v>95.235921891915197</c:v>
                </c:pt>
                <c:pt idx="380">
                  <c:v>99.753151615355662</c:v>
                </c:pt>
                <c:pt idx="381">
                  <c:v>106.48223398805852</c:v>
                </c:pt>
                <c:pt idx="382">
                  <c:v>95.726925122723728</c:v>
                </c:pt>
                <c:pt idx="383">
                  <c:v>99.467902119362023</c:v>
                </c:pt>
                <c:pt idx="384">
                  <c:v>100.01034378387453</c:v>
                </c:pt>
                <c:pt idx="385">
                  <c:v>96.194547247303646</c:v>
                </c:pt>
                <c:pt idx="386">
                  <c:v>96.830513336732139</c:v>
                </c:pt>
                <c:pt idx="387">
                  <c:v>100.83803494438074</c:v>
                </c:pt>
                <c:pt idx="388">
                  <c:v>95.857859317606085</c:v>
                </c:pt>
                <c:pt idx="389">
                  <c:v>98.368990126599314</c:v>
                </c:pt>
                <c:pt idx="390">
                  <c:v>105.43943665024572</c:v>
                </c:pt>
                <c:pt idx="391">
                  <c:v>88.34784799685518</c:v>
                </c:pt>
                <c:pt idx="392">
                  <c:v>99.262148384546848</c:v>
                </c:pt>
                <c:pt idx="393">
                  <c:v>99.131214189664576</c:v>
                </c:pt>
                <c:pt idx="394">
                  <c:v>108.02538699917159</c:v>
                </c:pt>
                <c:pt idx="395">
                  <c:v>130.26081902293961</c:v>
                </c:pt>
                <c:pt idx="396">
                  <c:v>115.12389085029247</c:v>
                </c:pt>
                <c:pt idx="397">
                  <c:v>96.956771310368438</c:v>
                </c:pt>
                <c:pt idx="398">
                  <c:v>99.879409588992232</c:v>
                </c:pt>
                <c:pt idx="399">
                  <c:v>99.168623959630963</c:v>
                </c:pt>
                <c:pt idx="400">
                  <c:v>89.423378883388395</c:v>
                </c:pt>
                <c:pt idx="401">
                  <c:v>82.404370793446319</c:v>
                </c:pt>
                <c:pt idx="402">
                  <c:v>77.957284388692827</c:v>
                </c:pt>
                <c:pt idx="403">
                  <c:v>82.469837890887518</c:v>
                </c:pt>
                <c:pt idx="404">
                  <c:v>82.287465262301424</c:v>
                </c:pt>
                <c:pt idx="405">
                  <c:v>95.338798759322543</c:v>
                </c:pt>
                <c:pt idx="406">
                  <c:v>112.92139064352185</c:v>
                </c:pt>
                <c:pt idx="407">
                  <c:v>113.56670917544184</c:v>
                </c:pt>
                <c:pt idx="408">
                  <c:v>101.59558278619981</c:v>
                </c:pt>
                <c:pt idx="409">
                  <c:v>109.06350811573868</c:v>
                </c:pt>
                <c:pt idx="410">
                  <c:v>106.56172974923732</c:v>
                </c:pt>
                <c:pt idx="411">
                  <c:v>107.92251013176406</c:v>
                </c:pt>
                <c:pt idx="412">
                  <c:v>103.49880483323955</c:v>
                </c:pt>
                <c:pt idx="413">
                  <c:v>90.830921478373767</c:v>
                </c:pt>
                <c:pt idx="414">
                  <c:v>94.45966916511297</c:v>
                </c:pt>
                <c:pt idx="415">
                  <c:v>95.750306228952851</c:v>
                </c:pt>
                <c:pt idx="416">
                  <c:v>90.681282398508188</c:v>
                </c:pt>
                <c:pt idx="417">
                  <c:v>91.448182682819024</c:v>
                </c:pt>
                <c:pt idx="418">
                  <c:v>91.756813285041815</c:v>
                </c:pt>
                <c:pt idx="419">
                  <c:v>94.824414422284889</c:v>
                </c:pt>
                <c:pt idx="420">
                  <c:v>94.272620315280719</c:v>
                </c:pt>
                <c:pt idx="421">
                  <c:v>98.481219436498677</c:v>
                </c:pt>
                <c:pt idx="422">
                  <c:v>104.27505756004201</c:v>
                </c:pt>
                <c:pt idx="423">
                  <c:v>102.56356058408009</c:v>
                </c:pt>
                <c:pt idx="424">
                  <c:v>99.575455208015342</c:v>
                </c:pt>
                <c:pt idx="425">
                  <c:v>100.85673982936385</c:v>
                </c:pt>
                <c:pt idx="426">
                  <c:v>104.04124649775224</c:v>
                </c:pt>
                <c:pt idx="427">
                  <c:v>99.561426544278135</c:v>
                </c:pt>
                <c:pt idx="428">
                  <c:v>104.83620410953772</c:v>
                </c:pt>
                <c:pt idx="429">
                  <c:v>105.20562558795579</c:v>
                </c:pt>
                <c:pt idx="430">
                  <c:v>119.77673098986124</c:v>
                </c:pt>
                <c:pt idx="431">
                  <c:v>112.5239118376288</c:v>
                </c:pt>
                <c:pt idx="432">
                  <c:v>108.77358239849909</c:v>
                </c:pt>
                <c:pt idx="433">
                  <c:v>81.501860093007423</c:v>
                </c:pt>
                <c:pt idx="434">
                  <c:v>88.937051873825681</c:v>
                </c:pt>
                <c:pt idx="435">
                  <c:v>92.074796329755756</c:v>
                </c:pt>
                <c:pt idx="436">
                  <c:v>92.851049056558125</c:v>
                </c:pt>
                <c:pt idx="437">
                  <c:v>94.992758387133648</c:v>
                </c:pt>
                <c:pt idx="438">
                  <c:v>92.149615869688674</c:v>
                </c:pt>
                <c:pt idx="439">
                  <c:v>90.540995761134297</c:v>
                </c:pt>
                <c:pt idx="440">
                  <c:v>91.228400284266513</c:v>
                </c:pt>
                <c:pt idx="441">
                  <c:v>92.785581959117167</c:v>
                </c:pt>
                <c:pt idx="442">
                  <c:v>88.745326802747982</c:v>
                </c:pt>
                <c:pt idx="443">
                  <c:v>92.07012010851011</c:v>
                </c:pt>
                <c:pt idx="444">
                  <c:v>99.112509304681197</c:v>
                </c:pt>
                <c:pt idx="445">
                  <c:v>97.204611036395946</c:v>
                </c:pt>
                <c:pt idx="446">
                  <c:v>93.472986482249382</c:v>
                </c:pt>
                <c:pt idx="447">
                  <c:v>94.899233962217849</c:v>
                </c:pt>
                <c:pt idx="448">
                  <c:v>91.420125355344226</c:v>
                </c:pt>
                <c:pt idx="449">
                  <c:v>80.730283587450785</c:v>
                </c:pt>
                <c:pt idx="450">
                  <c:v>85.294275523349327</c:v>
                </c:pt>
                <c:pt idx="451">
                  <c:v>81.492507650515833</c:v>
                </c:pt>
                <c:pt idx="452">
                  <c:v>74.365946471920168</c:v>
                </c:pt>
                <c:pt idx="453">
                  <c:v>72.574953734779683</c:v>
                </c:pt>
                <c:pt idx="454">
                  <c:v>80.791074463646197</c:v>
                </c:pt>
                <c:pt idx="455">
                  <c:v>75.712698190709858</c:v>
                </c:pt>
                <c:pt idx="456">
                  <c:v>78.981376841522419</c:v>
                </c:pt>
                <c:pt idx="457">
                  <c:v>85.079169346042605</c:v>
                </c:pt>
                <c:pt idx="458">
                  <c:v>89.437407547126028</c:v>
                </c:pt>
                <c:pt idx="459">
                  <c:v>91.265810054232915</c:v>
                </c:pt>
                <c:pt idx="460">
                  <c:v>93.084860118848198</c:v>
                </c:pt>
                <c:pt idx="461">
                  <c:v>94.45031672262094</c:v>
                </c:pt>
                <c:pt idx="462">
                  <c:v>99.271500827038508</c:v>
                </c:pt>
                <c:pt idx="463">
                  <c:v>104.57433571977305</c:v>
                </c:pt>
                <c:pt idx="464">
                  <c:v>92.481627578140461</c:v>
                </c:pt>
                <c:pt idx="465">
                  <c:v>96.185194804812056</c:v>
                </c:pt>
                <c:pt idx="466">
                  <c:v>92.804286844100332</c:v>
                </c:pt>
                <c:pt idx="467">
                  <c:v>80.697550038730213</c:v>
                </c:pt>
                <c:pt idx="468">
                  <c:v>88.179504032006236</c:v>
                </c:pt>
                <c:pt idx="469">
                  <c:v>83.433139467521841</c:v>
                </c:pt>
                <c:pt idx="470">
                  <c:v>81.988187102570137</c:v>
                </c:pt>
                <c:pt idx="471">
                  <c:v>81.913367562637603</c:v>
                </c:pt>
                <c:pt idx="472">
                  <c:v>81.455097880549388</c:v>
                </c:pt>
                <c:pt idx="473">
                  <c:v>77.947931946201166</c:v>
                </c:pt>
                <c:pt idx="474">
                  <c:v>80.164460816709038</c:v>
                </c:pt>
                <c:pt idx="475">
                  <c:v>87.061887154260788</c:v>
                </c:pt>
                <c:pt idx="476">
                  <c:v>97.083029284005349</c:v>
                </c:pt>
                <c:pt idx="477">
                  <c:v>103.11535469108415</c:v>
                </c:pt>
                <c:pt idx="478">
                  <c:v>109.83040840004961</c:v>
                </c:pt>
                <c:pt idx="479">
                  <c:v>133.40791592136114</c:v>
                </c:pt>
                <c:pt idx="480">
                  <c:v>106.87971279395107</c:v>
                </c:pt>
                <c:pt idx="481">
                  <c:v>140.77296438349273</c:v>
                </c:pt>
                <c:pt idx="482">
                  <c:v>109.83976084254105</c:v>
                </c:pt>
                <c:pt idx="483">
                  <c:v>96.325481442185747</c:v>
                </c:pt>
                <c:pt idx="484">
                  <c:v>90.274451150123596</c:v>
                </c:pt>
                <c:pt idx="485">
                  <c:v>84.737805195099384</c:v>
                </c:pt>
                <c:pt idx="486">
                  <c:v>79.972735745631368</c:v>
                </c:pt>
                <c:pt idx="487">
                  <c:v>81.333516128158678</c:v>
                </c:pt>
                <c:pt idx="488">
                  <c:v>82.352932359742368</c:v>
                </c:pt>
                <c:pt idx="489">
                  <c:v>85.649668338029784</c:v>
                </c:pt>
                <c:pt idx="490">
                  <c:v>90.031287645342601</c:v>
                </c:pt>
                <c:pt idx="491">
                  <c:v>93.038097906390178</c:v>
                </c:pt>
                <c:pt idx="492">
                  <c:v>96.704255363095626</c:v>
                </c:pt>
                <c:pt idx="493">
                  <c:v>97.957482656969319</c:v>
                </c:pt>
                <c:pt idx="494">
                  <c:v>98.481219436498677</c:v>
                </c:pt>
                <c:pt idx="495">
                  <c:v>98.055683303131119</c:v>
                </c:pt>
                <c:pt idx="496">
                  <c:v>97.11576283272548</c:v>
                </c:pt>
              </c:numCache>
            </c:numRef>
          </c:yVal>
          <c:smooth val="0"/>
        </c:ser>
        <c:ser>
          <c:idx val="0"/>
          <c:order val="1"/>
          <c:tx>
            <c:v>WAG</c:v>
          </c:tx>
          <c:spPr>
            <a:ln w="28575">
              <a:noFill/>
            </a:ln>
          </c:spPr>
          <c:xVal>
            <c:numRef>
              <c:f>'WAG followed by C12_ADCO and CO'!$J$4:$J$406</c:f>
              <c:numCache>
                <c:formatCode>General</c:formatCode>
                <c:ptCount val="403"/>
                <c:pt idx="0">
                  <c:v>0</c:v>
                </c:pt>
                <c:pt idx="1">
                  <c:v>1.0041407867494819E-2</c:v>
                </c:pt>
                <c:pt idx="2">
                  <c:v>2.0082815734989646E-2</c:v>
                </c:pt>
                <c:pt idx="3">
                  <c:v>3.0124223602484471E-2</c:v>
                </c:pt>
                <c:pt idx="4">
                  <c:v>4.0165631469979292E-2</c:v>
                </c:pt>
                <c:pt idx="5">
                  <c:v>5.0207039337474106E-2</c:v>
                </c:pt>
                <c:pt idx="6">
                  <c:v>6.0248447204968886E-2</c:v>
                </c:pt>
                <c:pt idx="7">
                  <c:v>7.0289855072463756E-2</c:v>
                </c:pt>
                <c:pt idx="8">
                  <c:v>8.0331262939958584E-2</c:v>
                </c:pt>
                <c:pt idx="9">
                  <c:v>9.0372670807453384E-2</c:v>
                </c:pt>
                <c:pt idx="10">
                  <c:v>0.10041407867494812</c:v>
                </c:pt>
                <c:pt idx="11">
                  <c:v>0.11045548654244293</c:v>
                </c:pt>
                <c:pt idx="12">
                  <c:v>0.12049689440993792</c:v>
                </c:pt>
                <c:pt idx="13">
                  <c:v>0.13053830227743307</c:v>
                </c:pt>
                <c:pt idx="14">
                  <c:v>0.14057971014492751</c:v>
                </c:pt>
                <c:pt idx="15">
                  <c:v>0.15062111801242262</c:v>
                </c:pt>
                <c:pt idx="16">
                  <c:v>0.16066252587991717</c:v>
                </c:pt>
                <c:pt idx="17">
                  <c:v>0.17070393374741244</c:v>
                </c:pt>
                <c:pt idx="18">
                  <c:v>0.18074534161490718</c:v>
                </c:pt>
                <c:pt idx="19">
                  <c:v>0.19078674948240198</c:v>
                </c:pt>
                <c:pt idx="20">
                  <c:v>0.20082815734989648</c:v>
                </c:pt>
                <c:pt idx="21">
                  <c:v>0.21086956521739153</c:v>
                </c:pt>
                <c:pt idx="22">
                  <c:v>0.22091097308488611</c:v>
                </c:pt>
                <c:pt idx="23">
                  <c:v>0.23095238095238133</c:v>
                </c:pt>
                <c:pt idx="24">
                  <c:v>0.24099378881987604</c:v>
                </c:pt>
                <c:pt idx="25">
                  <c:v>0.25103519668737029</c:v>
                </c:pt>
                <c:pt idx="26">
                  <c:v>0.26107660455486603</c:v>
                </c:pt>
                <c:pt idx="27">
                  <c:v>0.27111801242236022</c:v>
                </c:pt>
                <c:pt idx="28">
                  <c:v>0.28115942028985563</c:v>
                </c:pt>
                <c:pt idx="29">
                  <c:v>0.29120082815734988</c:v>
                </c:pt>
                <c:pt idx="30">
                  <c:v>0.30124223602484523</c:v>
                </c:pt>
                <c:pt idx="31">
                  <c:v>0.31128364389233981</c:v>
                </c:pt>
                <c:pt idx="32">
                  <c:v>0.32132505175983533</c:v>
                </c:pt>
                <c:pt idx="33">
                  <c:v>0.33136645962732986</c:v>
                </c:pt>
                <c:pt idx="34">
                  <c:v>0.34140786749482488</c:v>
                </c:pt>
                <c:pt idx="35">
                  <c:v>0.3514492753623194</c:v>
                </c:pt>
                <c:pt idx="36">
                  <c:v>0.36149068322981492</c:v>
                </c:pt>
                <c:pt idx="37">
                  <c:v>0.371532091097309</c:v>
                </c:pt>
                <c:pt idx="38">
                  <c:v>0.38157349896480447</c:v>
                </c:pt>
                <c:pt idx="39">
                  <c:v>0.39161490683229905</c:v>
                </c:pt>
                <c:pt idx="40">
                  <c:v>0.40165631469979296</c:v>
                </c:pt>
                <c:pt idx="41">
                  <c:v>0.4116977225672877</c:v>
                </c:pt>
                <c:pt idx="42">
                  <c:v>0.42173913043478223</c:v>
                </c:pt>
                <c:pt idx="43">
                  <c:v>0.43178053830227803</c:v>
                </c:pt>
                <c:pt idx="44">
                  <c:v>0.44182194616977238</c:v>
                </c:pt>
                <c:pt idx="45">
                  <c:v>0.45186335403726702</c:v>
                </c:pt>
                <c:pt idx="46">
                  <c:v>0.46190476190476326</c:v>
                </c:pt>
                <c:pt idx="47">
                  <c:v>0.47194616977225773</c:v>
                </c:pt>
                <c:pt idx="48">
                  <c:v>0.4819875776397527</c:v>
                </c:pt>
                <c:pt idx="49">
                  <c:v>0.49202898550724777</c:v>
                </c:pt>
                <c:pt idx="50">
                  <c:v>0.50207039337474113</c:v>
                </c:pt>
                <c:pt idx="51">
                  <c:v>0.51211180124223477</c:v>
                </c:pt>
                <c:pt idx="52">
                  <c:v>0.52215320910973051</c:v>
                </c:pt>
                <c:pt idx="53">
                  <c:v>0.5321946169772257</c:v>
                </c:pt>
                <c:pt idx="54">
                  <c:v>0.54223602484471956</c:v>
                </c:pt>
                <c:pt idx="55">
                  <c:v>0.55227743271221519</c:v>
                </c:pt>
                <c:pt idx="56">
                  <c:v>0.56231884057971004</c:v>
                </c:pt>
                <c:pt idx="57">
                  <c:v>0.57236024844720457</c:v>
                </c:pt>
                <c:pt idx="58">
                  <c:v>0.58240165631470064</c:v>
                </c:pt>
                <c:pt idx="59">
                  <c:v>0.5924430641821945</c:v>
                </c:pt>
                <c:pt idx="60">
                  <c:v>0.6024844720496908</c:v>
                </c:pt>
                <c:pt idx="61">
                  <c:v>0.61252587991718521</c:v>
                </c:pt>
                <c:pt idx="62">
                  <c:v>0.62256728778467907</c:v>
                </c:pt>
                <c:pt idx="63">
                  <c:v>0.63260869565217615</c:v>
                </c:pt>
                <c:pt idx="64">
                  <c:v>0.64265010351966978</c:v>
                </c:pt>
                <c:pt idx="65">
                  <c:v>0.6526915113871653</c:v>
                </c:pt>
                <c:pt idx="66">
                  <c:v>0.6627329192546586</c:v>
                </c:pt>
                <c:pt idx="67">
                  <c:v>0.67277432712215424</c:v>
                </c:pt>
                <c:pt idx="68">
                  <c:v>0.68281573498964787</c:v>
                </c:pt>
                <c:pt idx="69">
                  <c:v>0.69285714285714251</c:v>
                </c:pt>
                <c:pt idx="70">
                  <c:v>0.70289855072463769</c:v>
                </c:pt>
                <c:pt idx="71">
                  <c:v>0.71293995859213344</c:v>
                </c:pt>
                <c:pt idx="72">
                  <c:v>0.72298136645962763</c:v>
                </c:pt>
                <c:pt idx="73">
                  <c:v>0.73302277432712204</c:v>
                </c:pt>
                <c:pt idx="74">
                  <c:v>0.7430641821946169</c:v>
                </c:pt>
                <c:pt idx="75">
                  <c:v>0.75310559006211175</c:v>
                </c:pt>
                <c:pt idx="76">
                  <c:v>0.76314699792960661</c:v>
                </c:pt>
                <c:pt idx="77">
                  <c:v>0.77318840579710135</c:v>
                </c:pt>
                <c:pt idx="78">
                  <c:v>0.78322981366459921</c:v>
                </c:pt>
                <c:pt idx="79">
                  <c:v>0.79327122153209162</c:v>
                </c:pt>
                <c:pt idx="80">
                  <c:v>0.80331262939958592</c:v>
                </c:pt>
                <c:pt idx="81">
                  <c:v>0.81335403726708155</c:v>
                </c:pt>
                <c:pt idx="82">
                  <c:v>0.82339544513457685</c:v>
                </c:pt>
                <c:pt idx="83">
                  <c:v>0.8334368530020706</c:v>
                </c:pt>
                <c:pt idx="84">
                  <c:v>0.84347826086956512</c:v>
                </c:pt>
                <c:pt idx="85">
                  <c:v>0.85351966873705876</c:v>
                </c:pt>
                <c:pt idx="86">
                  <c:v>0.86356107660455605</c:v>
                </c:pt>
                <c:pt idx="87">
                  <c:v>0.87360248447204969</c:v>
                </c:pt>
                <c:pt idx="88">
                  <c:v>0.88364389233954643</c:v>
                </c:pt>
                <c:pt idx="89">
                  <c:v>0.89368530020703918</c:v>
                </c:pt>
                <c:pt idx="90">
                  <c:v>0.90372670807453404</c:v>
                </c:pt>
                <c:pt idx="91">
                  <c:v>0.91376811594202856</c:v>
                </c:pt>
                <c:pt idx="92">
                  <c:v>0.92380952380952375</c:v>
                </c:pt>
                <c:pt idx="93">
                  <c:v>0.9338509316770186</c:v>
                </c:pt>
                <c:pt idx="94">
                  <c:v>0.94389233954451446</c:v>
                </c:pt>
                <c:pt idx="95">
                  <c:v>0.95393374741200809</c:v>
                </c:pt>
                <c:pt idx="96">
                  <c:v>0.9639751552795045</c:v>
                </c:pt>
                <c:pt idx="97">
                  <c:v>0.97401656314699758</c:v>
                </c:pt>
                <c:pt idx="98">
                  <c:v>0.98405797101449255</c:v>
                </c:pt>
                <c:pt idx="99">
                  <c:v>0.99409937888198741</c:v>
                </c:pt>
                <c:pt idx="100">
                  <c:v>1.0041407867494818</c:v>
                </c:pt>
                <c:pt idx="101">
                  <c:v>1.0141821946169793</c:v>
                </c:pt>
                <c:pt idx="102">
                  <c:v>1.0242236024844682</c:v>
                </c:pt>
                <c:pt idx="103">
                  <c:v>1.0342650103519668</c:v>
                </c:pt>
                <c:pt idx="104">
                  <c:v>1.0443064182194592</c:v>
                </c:pt>
                <c:pt idx="105">
                  <c:v>1.0543478260869592</c:v>
                </c:pt>
                <c:pt idx="106">
                  <c:v>1.0643892339544512</c:v>
                </c:pt>
                <c:pt idx="107">
                  <c:v>1.074430641821946</c:v>
                </c:pt>
                <c:pt idx="108">
                  <c:v>1.0844720496894409</c:v>
                </c:pt>
                <c:pt idx="109">
                  <c:v>1.0945134575569357</c:v>
                </c:pt>
                <c:pt idx="110">
                  <c:v>1.1045548654244304</c:v>
                </c:pt>
                <c:pt idx="111">
                  <c:v>1.1145962732919255</c:v>
                </c:pt>
                <c:pt idx="112">
                  <c:v>1.1246376811594199</c:v>
                </c:pt>
                <c:pt idx="113">
                  <c:v>1.1346790890269149</c:v>
                </c:pt>
                <c:pt idx="114">
                  <c:v>1.1447204968944098</c:v>
                </c:pt>
                <c:pt idx="115">
                  <c:v>1.1547619047619069</c:v>
                </c:pt>
                <c:pt idx="116">
                  <c:v>1.1648033126293975</c:v>
                </c:pt>
                <c:pt idx="117">
                  <c:v>1.1748447204968941</c:v>
                </c:pt>
                <c:pt idx="118">
                  <c:v>1.1848861283643901</c:v>
                </c:pt>
                <c:pt idx="119">
                  <c:v>1.1949275362318867</c:v>
                </c:pt>
                <c:pt idx="120">
                  <c:v>1.2049689440993778</c:v>
                </c:pt>
                <c:pt idx="121">
                  <c:v>1.215010351966874</c:v>
                </c:pt>
                <c:pt idx="122">
                  <c:v>1.2250517598343678</c:v>
                </c:pt>
                <c:pt idx="123">
                  <c:v>1.2350931677018631</c:v>
                </c:pt>
                <c:pt idx="124">
                  <c:v>1.2451345755693557</c:v>
                </c:pt>
                <c:pt idx="125">
                  <c:v>1.2551759834368541</c:v>
                </c:pt>
                <c:pt idx="126">
                  <c:v>1.2652173913043476</c:v>
                </c:pt>
                <c:pt idx="127">
                  <c:v>1.2752587991718425</c:v>
                </c:pt>
                <c:pt idx="128">
                  <c:v>1.2853002070393336</c:v>
                </c:pt>
                <c:pt idx="129">
                  <c:v>1.2953416149068322</c:v>
                </c:pt>
                <c:pt idx="130">
                  <c:v>1.3053830227743271</c:v>
                </c:pt>
                <c:pt idx="131">
                  <c:v>1.3154244306418217</c:v>
                </c:pt>
                <c:pt idx="132">
                  <c:v>1.3254658385093159</c:v>
                </c:pt>
                <c:pt idx="133">
                  <c:v>1.3355072463768121</c:v>
                </c:pt>
                <c:pt idx="134">
                  <c:v>1.3455486542443058</c:v>
                </c:pt>
                <c:pt idx="135">
                  <c:v>1.3555900621118011</c:v>
                </c:pt>
                <c:pt idx="136">
                  <c:v>1.3656314699792957</c:v>
                </c:pt>
                <c:pt idx="137">
                  <c:v>1.3756728778467928</c:v>
                </c:pt>
                <c:pt idx="138">
                  <c:v>1.3857142857142832</c:v>
                </c:pt>
                <c:pt idx="139">
                  <c:v>1.3957556935817803</c:v>
                </c:pt>
                <c:pt idx="140">
                  <c:v>1.4057971014492752</c:v>
                </c:pt>
                <c:pt idx="141">
                  <c:v>1.41583850931677</c:v>
                </c:pt>
                <c:pt idx="142">
                  <c:v>1.4258799171842611</c:v>
                </c:pt>
                <c:pt idx="143">
                  <c:v>1.4359213250517577</c:v>
                </c:pt>
                <c:pt idx="144">
                  <c:v>1.4459627329192521</c:v>
                </c:pt>
                <c:pt idx="145">
                  <c:v>1.4560041407867501</c:v>
                </c:pt>
                <c:pt idx="146">
                  <c:v>1.4660455486542441</c:v>
                </c:pt>
                <c:pt idx="147">
                  <c:v>1.4760869565217416</c:v>
                </c:pt>
                <c:pt idx="148">
                  <c:v>1.486128364389234</c:v>
                </c:pt>
                <c:pt idx="149">
                  <c:v>1.4961697722567284</c:v>
                </c:pt>
                <c:pt idx="150">
                  <c:v>1.5062111801242235</c:v>
                </c:pt>
                <c:pt idx="151">
                  <c:v>1.5162525879917217</c:v>
                </c:pt>
                <c:pt idx="152">
                  <c:v>1.526293995859213</c:v>
                </c:pt>
                <c:pt idx="153">
                  <c:v>1.5363354037267107</c:v>
                </c:pt>
                <c:pt idx="154">
                  <c:v>1.5463768115942027</c:v>
                </c:pt>
                <c:pt idx="155">
                  <c:v>1.556418219461698</c:v>
                </c:pt>
                <c:pt idx="156">
                  <c:v>1.5664596273291918</c:v>
                </c:pt>
                <c:pt idx="157">
                  <c:v>1.5765010351966871</c:v>
                </c:pt>
                <c:pt idx="158">
                  <c:v>1.5865424430641819</c:v>
                </c:pt>
                <c:pt idx="159">
                  <c:v>1.5965838509316781</c:v>
                </c:pt>
                <c:pt idx="160">
                  <c:v>1.6066252587991694</c:v>
                </c:pt>
                <c:pt idx="161">
                  <c:v>1.6166666666666665</c:v>
                </c:pt>
                <c:pt idx="162">
                  <c:v>1.6267080745341611</c:v>
                </c:pt>
                <c:pt idx="163">
                  <c:v>1.6367494824016562</c:v>
                </c:pt>
                <c:pt idx="164">
                  <c:v>1.6467908902691488</c:v>
                </c:pt>
                <c:pt idx="165">
                  <c:v>1.6568322981366457</c:v>
                </c:pt>
                <c:pt idx="166">
                  <c:v>1.6668737060041399</c:v>
                </c:pt>
                <c:pt idx="167">
                  <c:v>1.6769151138716383</c:v>
                </c:pt>
                <c:pt idx="168">
                  <c:v>1.6869565217391327</c:v>
                </c:pt>
                <c:pt idx="169">
                  <c:v>1.6969979296066293</c:v>
                </c:pt>
                <c:pt idx="170">
                  <c:v>1.7070393374741157</c:v>
                </c:pt>
                <c:pt idx="171">
                  <c:v>1.7170807453416148</c:v>
                </c:pt>
                <c:pt idx="172">
                  <c:v>1.7271221532091072</c:v>
                </c:pt>
                <c:pt idx="173">
                  <c:v>1.7371635610766045</c:v>
                </c:pt>
                <c:pt idx="174">
                  <c:v>1.7472049689440992</c:v>
                </c:pt>
                <c:pt idx="175">
                  <c:v>1.757246376811594</c:v>
                </c:pt>
                <c:pt idx="176">
                  <c:v>1.7672877846790889</c:v>
                </c:pt>
                <c:pt idx="177">
                  <c:v>1.7773291925465815</c:v>
                </c:pt>
                <c:pt idx="178">
                  <c:v>1.7873706004140761</c:v>
                </c:pt>
                <c:pt idx="179">
                  <c:v>1.7974120082815741</c:v>
                </c:pt>
                <c:pt idx="180">
                  <c:v>1.8074534161490678</c:v>
                </c:pt>
                <c:pt idx="181">
                  <c:v>1.8174948240165629</c:v>
                </c:pt>
                <c:pt idx="182">
                  <c:v>1.8275362318840578</c:v>
                </c:pt>
                <c:pt idx="183">
                  <c:v>1.8375776397515544</c:v>
                </c:pt>
                <c:pt idx="184">
                  <c:v>1.8476190476190455</c:v>
                </c:pt>
                <c:pt idx="185">
                  <c:v>1.8576604554865419</c:v>
                </c:pt>
                <c:pt idx="186">
                  <c:v>1.8677018633540372</c:v>
                </c:pt>
                <c:pt idx="187">
                  <c:v>1.8777432712215321</c:v>
                </c:pt>
                <c:pt idx="188">
                  <c:v>1.8877846790890258</c:v>
                </c:pt>
                <c:pt idx="189">
                  <c:v>1.897826086956522</c:v>
                </c:pt>
                <c:pt idx="190">
                  <c:v>1.9078674948240162</c:v>
                </c:pt>
                <c:pt idx="191">
                  <c:v>1.917908902691513</c:v>
                </c:pt>
                <c:pt idx="192">
                  <c:v>1.9279503105590059</c:v>
                </c:pt>
                <c:pt idx="193">
                  <c:v>1.9379917184265008</c:v>
                </c:pt>
                <c:pt idx="194">
                  <c:v>1.9480331262939983</c:v>
                </c:pt>
                <c:pt idx="195">
                  <c:v>1.9580745341614929</c:v>
                </c:pt>
                <c:pt idx="196">
                  <c:v>1.9681159420289873</c:v>
                </c:pt>
                <c:pt idx="197">
                  <c:v>1.9781573498964842</c:v>
                </c:pt>
                <c:pt idx="198">
                  <c:v>1.9881987577639748</c:v>
                </c:pt>
                <c:pt idx="199">
                  <c:v>1.9982401656314734</c:v>
                </c:pt>
                <c:pt idx="200">
                  <c:v>2.0082815734989645</c:v>
                </c:pt>
                <c:pt idx="201">
                  <c:v>2.0183229813664592</c:v>
                </c:pt>
                <c:pt idx="202">
                  <c:v>2.0283643892339542</c:v>
                </c:pt>
                <c:pt idx="203">
                  <c:v>2.0384057971014493</c:v>
                </c:pt>
                <c:pt idx="204">
                  <c:v>2.0484472049689435</c:v>
                </c:pt>
                <c:pt idx="205">
                  <c:v>2.0584886128364386</c:v>
                </c:pt>
                <c:pt idx="206">
                  <c:v>2.068530020703939</c:v>
                </c:pt>
                <c:pt idx="207">
                  <c:v>2.0785714285714292</c:v>
                </c:pt>
                <c:pt idx="208">
                  <c:v>2.0886128364389229</c:v>
                </c:pt>
                <c:pt idx="209">
                  <c:v>2.0986542443064202</c:v>
                </c:pt>
                <c:pt idx="210">
                  <c:v>2.1086956521739166</c:v>
                </c:pt>
                <c:pt idx="211">
                  <c:v>2.1187370600414139</c:v>
                </c:pt>
                <c:pt idx="212">
                  <c:v>2.1287784679089032</c:v>
                </c:pt>
                <c:pt idx="213">
                  <c:v>2.1388198757763992</c:v>
                </c:pt>
                <c:pt idx="214">
                  <c:v>2.1488612836438921</c:v>
                </c:pt>
                <c:pt idx="215">
                  <c:v>2.1589026915113871</c:v>
                </c:pt>
                <c:pt idx="216">
                  <c:v>2.1689440993788787</c:v>
                </c:pt>
                <c:pt idx="217">
                  <c:v>2.1789855072463813</c:v>
                </c:pt>
                <c:pt idx="218">
                  <c:v>2.1890269151138675</c:v>
                </c:pt>
                <c:pt idx="219">
                  <c:v>2.1990683229813661</c:v>
                </c:pt>
                <c:pt idx="220">
                  <c:v>2.2091097308488608</c:v>
                </c:pt>
                <c:pt idx="221">
                  <c:v>2.2191511387163603</c:v>
                </c:pt>
                <c:pt idx="222">
                  <c:v>2.2291925465838553</c:v>
                </c:pt>
                <c:pt idx="223">
                  <c:v>2.2392339544513451</c:v>
                </c:pt>
                <c:pt idx="224">
                  <c:v>2.2492753623188397</c:v>
                </c:pt>
                <c:pt idx="225">
                  <c:v>2.2593167701863419</c:v>
                </c:pt>
                <c:pt idx="226">
                  <c:v>2.2693581780538277</c:v>
                </c:pt>
                <c:pt idx="227">
                  <c:v>2.279399585921329</c:v>
                </c:pt>
                <c:pt idx="228">
                  <c:v>2.2894409937888147</c:v>
                </c:pt>
                <c:pt idx="229">
                  <c:v>2.2994824016563151</c:v>
                </c:pt>
                <c:pt idx="230">
                  <c:v>2.3095238095238053</c:v>
                </c:pt>
                <c:pt idx="231">
                  <c:v>2.3195652173913039</c:v>
                </c:pt>
                <c:pt idx="232">
                  <c:v>2.3296066252587924</c:v>
                </c:pt>
                <c:pt idx="233">
                  <c:v>2.3396480331262821</c:v>
                </c:pt>
                <c:pt idx="234">
                  <c:v>2.3496894409937839</c:v>
                </c:pt>
                <c:pt idx="235">
                  <c:v>2.3597308488612851</c:v>
                </c:pt>
                <c:pt idx="236">
                  <c:v>2.369772256728778</c:v>
                </c:pt>
                <c:pt idx="237">
                  <c:v>2.3798136645962686</c:v>
                </c:pt>
                <c:pt idx="238">
                  <c:v>2.3898550724637624</c:v>
                </c:pt>
                <c:pt idx="239">
                  <c:v>2.3998964803312566</c:v>
                </c:pt>
                <c:pt idx="240">
                  <c:v>2.4099378881987592</c:v>
                </c:pt>
                <c:pt idx="241">
                  <c:v>2.4199792960662525</c:v>
                </c:pt>
                <c:pt idx="242">
                  <c:v>2.4300207039337467</c:v>
                </c:pt>
                <c:pt idx="243">
                  <c:v>2.4400621118012387</c:v>
                </c:pt>
                <c:pt idx="244">
                  <c:v>2.4501035196687369</c:v>
                </c:pt>
                <c:pt idx="245">
                  <c:v>2.4601449275362319</c:v>
                </c:pt>
                <c:pt idx="246">
                  <c:v>2.4701863354037217</c:v>
                </c:pt>
                <c:pt idx="247">
                  <c:v>2.4802277432712212</c:v>
                </c:pt>
                <c:pt idx="248">
                  <c:v>2.4902691511387163</c:v>
                </c:pt>
                <c:pt idx="249">
                  <c:v>2.5003105590062149</c:v>
                </c:pt>
                <c:pt idx="250">
                  <c:v>2.5103519668737047</c:v>
                </c:pt>
                <c:pt idx="251">
                  <c:v>2.5203933747412006</c:v>
                </c:pt>
                <c:pt idx="252">
                  <c:v>2.5304347826086993</c:v>
                </c:pt>
                <c:pt idx="253">
                  <c:v>2.5404761904761877</c:v>
                </c:pt>
                <c:pt idx="254">
                  <c:v>2.550517598343685</c:v>
                </c:pt>
                <c:pt idx="255">
                  <c:v>2.56055900621118</c:v>
                </c:pt>
                <c:pt idx="256">
                  <c:v>2.5706004140786693</c:v>
                </c:pt>
                <c:pt idx="257">
                  <c:v>2.5806418219461693</c:v>
                </c:pt>
                <c:pt idx="258">
                  <c:v>2.5906832298136604</c:v>
                </c:pt>
                <c:pt idx="259">
                  <c:v>2.6007246376811612</c:v>
                </c:pt>
                <c:pt idx="260">
                  <c:v>2.6107660455486541</c:v>
                </c:pt>
                <c:pt idx="261">
                  <c:v>2.6208074534161487</c:v>
                </c:pt>
                <c:pt idx="262">
                  <c:v>2.6308488612836389</c:v>
                </c:pt>
                <c:pt idx="263">
                  <c:v>2.6408902691511402</c:v>
                </c:pt>
                <c:pt idx="264">
                  <c:v>2.6509316770186371</c:v>
                </c:pt>
                <c:pt idx="265">
                  <c:v>2.6609730848861282</c:v>
                </c:pt>
                <c:pt idx="266">
                  <c:v>2.6710144927536228</c:v>
                </c:pt>
                <c:pt idx="267">
                  <c:v>2.6810559006211179</c:v>
                </c:pt>
                <c:pt idx="268">
                  <c:v>2.6910973084886152</c:v>
                </c:pt>
                <c:pt idx="269">
                  <c:v>2.7011387163561116</c:v>
                </c:pt>
                <c:pt idx="270">
                  <c:v>2.7111801242235987</c:v>
                </c:pt>
                <c:pt idx="271">
                  <c:v>2.7212215320911017</c:v>
                </c:pt>
                <c:pt idx="272">
                  <c:v>2.7312629399585835</c:v>
                </c:pt>
                <c:pt idx="273">
                  <c:v>2.741304347826095</c:v>
                </c:pt>
                <c:pt idx="274">
                  <c:v>2.7513457556935808</c:v>
                </c:pt>
                <c:pt idx="275">
                  <c:v>2.7613871635610807</c:v>
                </c:pt>
                <c:pt idx="276">
                  <c:v>2.7714285714285709</c:v>
                </c:pt>
                <c:pt idx="277">
                  <c:v>2.781469979296066</c:v>
                </c:pt>
                <c:pt idx="278">
                  <c:v>2.7915113871635606</c:v>
                </c:pt>
                <c:pt idx="279">
                  <c:v>2.8015527950310553</c:v>
                </c:pt>
                <c:pt idx="280">
                  <c:v>2.8115942028985512</c:v>
                </c:pt>
                <c:pt idx="281">
                  <c:v>2.8216356107660427</c:v>
                </c:pt>
                <c:pt idx="282">
                  <c:v>2.8316770186335387</c:v>
                </c:pt>
                <c:pt idx="283">
                  <c:v>2.8417184265010347</c:v>
                </c:pt>
                <c:pt idx="284">
                  <c:v>2.8517598343685222</c:v>
                </c:pt>
                <c:pt idx="285">
                  <c:v>2.8618012422360284</c:v>
                </c:pt>
                <c:pt idx="286">
                  <c:v>2.8718426501035128</c:v>
                </c:pt>
                <c:pt idx="287">
                  <c:v>2.881884057971019</c:v>
                </c:pt>
                <c:pt idx="288">
                  <c:v>2.8919254658385043</c:v>
                </c:pt>
                <c:pt idx="289">
                  <c:v>2.9019668737060038</c:v>
                </c:pt>
                <c:pt idx="290">
                  <c:v>2.9120082815734967</c:v>
                </c:pt>
                <c:pt idx="291">
                  <c:v>2.9220496894409886</c:v>
                </c:pt>
                <c:pt idx="292">
                  <c:v>2.9320910973084877</c:v>
                </c:pt>
                <c:pt idx="293">
                  <c:v>2.9421325051759832</c:v>
                </c:pt>
                <c:pt idx="294">
                  <c:v>2.9521739130434734</c:v>
                </c:pt>
                <c:pt idx="295">
                  <c:v>2.9622153209109725</c:v>
                </c:pt>
                <c:pt idx="296">
                  <c:v>2.9722567287784667</c:v>
                </c:pt>
                <c:pt idx="297">
                  <c:v>2.9822981366459627</c:v>
                </c:pt>
                <c:pt idx="298">
                  <c:v>2.9923395445134582</c:v>
                </c:pt>
                <c:pt idx="299">
                  <c:v>3.0023809523809573</c:v>
                </c:pt>
                <c:pt idx="300">
                  <c:v>3.0124223602484426</c:v>
                </c:pt>
                <c:pt idx="301">
                  <c:v>3.0224637681159416</c:v>
                </c:pt>
                <c:pt idx="302">
                  <c:v>3.0325051759834363</c:v>
                </c:pt>
                <c:pt idx="303">
                  <c:v>3.0425465838509314</c:v>
                </c:pt>
                <c:pt idx="304">
                  <c:v>3.052587991718426</c:v>
                </c:pt>
                <c:pt idx="305">
                  <c:v>3.0626293995859197</c:v>
                </c:pt>
                <c:pt idx="306">
                  <c:v>3.0726708074534157</c:v>
                </c:pt>
                <c:pt idx="307">
                  <c:v>3.0827122153209112</c:v>
                </c:pt>
                <c:pt idx="308">
                  <c:v>3.0927536231883983</c:v>
                </c:pt>
                <c:pt idx="309">
                  <c:v>3.1027950310559</c:v>
                </c:pt>
                <c:pt idx="310">
                  <c:v>3.1128364389233947</c:v>
                </c:pt>
                <c:pt idx="311">
                  <c:v>3.1228778467908898</c:v>
                </c:pt>
                <c:pt idx="312">
                  <c:v>3.1329192546583848</c:v>
                </c:pt>
                <c:pt idx="313">
                  <c:v>3.1429606625258795</c:v>
                </c:pt>
                <c:pt idx="314">
                  <c:v>3.1530020703933741</c:v>
                </c:pt>
                <c:pt idx="315">
                  <c:v>3.1630434782608687</c:v>
                </c:pt>
                <c:pt idx="316">
                  <c:v>3.1730848861283651</c:v>
                </c:pt>
                <c:pt idx="317">
                  <c:v>3.1831262939958602</c:v>
                </c:pt>
                <c:pt idx="318">
                  <c:v>3.1931677018633611</c:v>
                </c:pt>
                <c:pt idx="319">
                  <c:v>3.2032091097308477</c:v>
                </c:pt>
                <c:pt idx="320">
                  <c:v>3.2132505175983441</c:v>
                </c:pt>
                <c:pt idx="321">
                  <c:v>3.2232919254658392</c:v>
                </c:pt>
                <c:pt idx="322">
                  <c:v>3.2333333333333352</c:v>
                </c:pt>
                <c:pt idx="323">
                  <c:v>3.2433747412008387</c:v>
                </c:pt>
                <c:pt idx="324">
                  <c:v>3.2534161490683222</c:v>
                </c:pt>
                <c:pt idx="325">
                  <c:v>3.2634575569358217</c:v>
                </c:pt>
                <c:pt idx="326">
                  <c:v>3.2734989648033141</c:v>
                </c:pt>
                <c:pt idx="327">
                  <c:v>3.2835403726708092</c:v>
                </c:pt>
                <c:pt idx="328">
                  <c:v>3.2935817805383087</c:v>
                </c:pt>
                <c:pt idx="329">
                  <c:v>3.3036231884057972</c:v>
                </c:pt>
                <c:pt idx="330">
                  <c:v>3.3136645962732865</c:v>
                </c:pt>
                <c:pt idx="331">
                  <c:v>3.3237060041407864</c:v>
                </c:pt>
                <c:pt idx="332">
                  <c:v>3.3337474120082762</c:v>
                </c:pt>
                <c:pt idx="333">
                  <c:v>3.3437888198757761</c:v>
                </c:pt>
                <c:pt idx="334">
                  <c:v>3.3538302277432708</c:v>
                </c:pt>
                <c:pt idx="335">
                  <c:v>3.3638716356107627</c:v>
                </c:pt>
                <c:pt idx="336">
                  <c:v>3.3739130434782587</c:v>
                </c:pt>
                <c:pt idx="337">
                  <c:v>3.3839544513457551</c:v>
                </c:pt>
                <c:pt idx="338">
                  <c:v>3.3939958592132462</c:v>
                </c:pt>
                <c:pt idx="339">
                  <c:v>3.4040372670807488</c:v>
                </c:pt>
                <c:pt idx="340">
                  <c:v>3.4140786749482324</c:v>
                </c:pt>
                <c:pt idx="341">
                  <c:v>3.4241200828157394</c:v>
                </c:pt>
                <c:pt idx="342">
                  <c:v>3.4341614906832247</c:v>
                </c:pt>
                <c:pt idx="343">
                  <c:v>3.4442028985507238</c:v>
                </c:pt>
                <c:pt idx="344">
                  <c:v>3.4542443064182167</c:v>
                </c:pt>
                <c:pt idx="345">
                  <c:v>3.464285714285714</c:v>
                </c:pt>
                <c:pt idx="346">
                  <c:v>3.4743271221532077</c:v>
                </c:pt>
                <c:pt idx="347">
                  <c:v>3.4843685300207028</c:v>
                </c:pt>
                <c:pt idx="348">
                  <c:v>3.4944099378881939</c:v>
                </c:pt>
                <c:pt idx="349">
                  <c:v>3.5044513457556952</c:v>
                </c:pt>
                <c:pt idx="350">
                  <c:v>3.5144927536231867</c:v>
                </c:pt>
                <c:pt idx="351">
                  <c:v>3.5245341614906875</c:v>
                </c:pt>
                <c:pt idx="352">
                  <c:v>3.5345755693581777</c:v>
                </c:pt>
                <c:pt idx="353">
                  <c:v>3.5446169772256741</c:v>
                </c:pt>
                <c:pt idx="354">
                  <c:v>3.5546583850931581</c:v>
                </c:pt>
                <c:pt idx="355">
                  <c:v>3.5646997929606652</c:v>
                </c:pt>
                <c:pt idx="356">
                  <c:v>3.5747412008281572</c:v>
                </c:pt>
                <c:pt idx="357">
                  <c:v>3.5847826086956562</c:v>
                </c:pt>
                <c:pt idx="358">
                  <c:v>3.5948240165631464</c:v>
                </c:pt>
                <c:pt idx="359">
                  <c:v>3.6048654244306366</c:v>
                </c:pt>
                <c:pt idx="360">
                  <c:v>3.6149068322981361</c:v>
                </c:pt>
                <c:pt idx="361">
                  <c:v>3.6249482401656312</c:v>
                </c:pt>
                <c:pt idx="362">
                  <c:v>3.6349896480331259</c:v>
                </c:pt>
                <c:pt idx="363">
                  <c:v>3.6450310559006249</c:v>
                </c:pt>
                <c:pt idx="364">
                  <c:v>3.6550724637681102</c:v>
                </c:pt>
                <c:pt idx="365">
                  <c:v>3.6651138716356155</c:v>
                </c:pt>
                <c:pt idx="366">
                  <c:v>3.6751552795031008</c:v>
                </c:pt>
                <c:pt idx="367">
                  <c:v>3.6851966873706012</c:v>
                </c:pt>
                <c:pt idx="368">
                  <c:v>3.6952380952380937</c:v>
                </c:pt>
                <c:pt idx="369">
                  <c:v>3.7052795031055887</c:v>
                </c:pt>
                <c:pt idx="370">
                  <c:v>3.7153209109730843</c:v>
                </c:pt>
                <c:pt idx="371">
                  <c:v>3.7253623188405802</c:v>
                </c:pt>
                <c:pt idx="372">
                  <c:v>3.7354037267080744</c:v>
                </c:pt>
                <c:pt idx="373">
                  <c:v>3.7454451345755628</c:v>
                </c:pt>
                <c:pt idx="374">
                  <c:v>3.7554865424430641</c:v>
                </c:pt>
                <c:pt idx="375">
                  <c:v>3.7655279503105636</c:v>
                </c:pt>
                <c:pt idx="376">
                  <c:v>3.7755693581780552</c:v>
                </c:pt>
                <c:pt idx="377">
                  <c:v>3.7856107660455529</c:v>
                </c:pt>
                <c:pt idx="378">
                  <c:v>3.7956521739130364</c:v>
                </c:pt>
                <c:pt idx="379">
                  <c:v>3.8056935817805382</c:v>
                </c:pt>
                <c:pt idx="380">
                  <c:v>3.8157349896480324</c:v>
                </c:pt>
                <c:pt idx="381">
                  <c:v>3.8257763975155274</c:v>
                </c:pt>
                <c:pt idx="382">
                  <c:v>3.8358178053830176</c:v>
                </c:pt>
                <c:pt idx="383">
                  <c:v>3.8458592132505167</c:v>
                </c:pt>
                <c:pt idx="384">
                  <c:v>3.8559006211180069</c:v>
                </c:pt>
                <c:pt idx="385">
                  <c:v>3.8659420289855069</c:v>
                </c:pt>
                <c:pt idx="386">
                  <c:v>3.8759834368529997</c:v>
                </c:pt>
                <c:pt idx="387">
                  <c:v>3.8860248447204992</c:v>
                </c:pt>
                <c:pt idx="388">
                  <c:v>3.8960662525879912</c:v>
                </c:pt>
                <c:pt idx="389">
                  <c:v>3.9061076604554859</c:v>
                </c:pt>
                <c:pt idx="390">
                  <c:v>3.9161490683229809</c:v>
                </c:pt>
                <c:pt idx="391">
                  <c:v>3.9261904761904782</c:v>
                </c:pt>
                <c:pt idx="392">
                  <c:v>3.9362318840579702</c:v>
                </c:pt>
                <c:pt idx="393">
                  <c:v>3.9462732919254653</c:v>
                </c:pt>
                <c:pt idx="394">
                  <c:v>3.9563146997929604</c:v>
                </c:pt>
                <c:pt idx="395">
                  <c:v>3.9663561076604545</c:v>
                </c:pt>
                <c:pt idx="396">
                  <c:v>3.9763975155279496</c:v>
                </c:pt>
                <c:pt idx="397">
                  <c:v>3.9864389233954398</c:v>
                </c:pt>
                <c:pt idx="398">
                  <c:v>3.9964803312629398</c:v>
                </c:pt>
                <c:pt idx="399">
                  <c:v>4.0065217391304344</c:v>
                </c:pt>
                <c:pt idx="400">
                  <c:v>4.016563146997929</c:v>
                </c:pt>
                <c:pt idx="401">
                  <c:v>4.0266045548654148</c:v>
                </c:pt>
                <c:pt idx="402">
                  <c:v>4.0366459627329183</c:v>
                </c:pt>
              </c:numCache>
            </c:numRef>
          </c:xVal>
          <c:yVal>
            <c:numRef>
              <c:f>'WAG followed by C12_ADCO and CO'!$M$4:$M$406</c:f>
              <c:numCache>
                <c:formatCode>General</c:formatCode>
                <c:ptCount val="403"/>
                <c:pt idx="0">
                  <c:v>0</c:v>
                </c:pt>
                <c:pt idx="1">
                  <c:v>0.35071659343481365</c:v>
                </c:pt>
                <c:pt idx="2">
                  <c:v>0.95862535538851446</c:v>
                </c:pt>
                <c:pt idx="3">
                  <c:v>1.9359555957602221</c:v>
                </c:pt>
                <c:pt idx="4">
                  <c:v>1.9827178082181991</c:v>
                </c:pt>
                <c:pt idx="5">
                  <c:v>2.1557379943127142</c:v>
                </c:pt>
                <c:pt idx="6">
                  <c:v>2.1136520031005337</c:v>
                </c:pt>
                <c:pt idx="7">
                  <c:v>1.8751647195648518</c:v>
                </c:pt>
                <c:pt idx="8">
                  <c:v>2.0294800206761732</c:v>
                </c:pt>
                <c:pt idx="9">
                  <c:v>1.9125744895312398</c:v>
                </c:pt>
                <c:pt idx="10">
                  <c:v>1.9873940294640002</c:v>
                </c:pt>
                <c:pt idx="11">
                  <c:v>2.1837953217875063</c:v>
                </c:pt>
                <c:pt idx="12">
                  <c:v>2.0949471181173451</c:v>
                </c:pt>
                <c:pt idx="13">
                  <c:v>2.8758760661655534</c:v>
                </c:pt>
                <c:pt idx="14">
                  <c:v>3.2219164383545791</c:v>
                </c:pt>
                <c:pt idx="15">
                  <c:v>3.1611255621592145</c:v>
                </c:pt>
                <c:pt idx="16">
                  <c:v>2.1837953217875063</c:v>
                </c:pt>
                <c:pt idx="17">
                  <c:v>3.9841405014195992</c:v>
                </c:pt>
                <c:pt idx="18">
                  <c:v>4.3769430860666034</c:v>
                </c:pt>
                <c:pt idx="19">
                  <c:v>4.475143732228366</c:v>
                </c:pt>
                <c:pt idx="20">
                  <c:v>4.8492414318921853</c:v>
                </c:pt>
                <c:pt idx="21">
                  <c:v>4.9193847505791304</c:v>
                </c:pt>
                <c:pt idx="22">
                  <c:v>5.2326915740475721</c:v>
                </c:pt>
                <c:pt idx="23">
                  <c:v>5.3075111139803344</c:v>
                </c:pt>
                <c:pt idx="24">
                  <c:v>5.2233391315559805</c:v>
                </c:pt>
                <c:pt idx="25">
                  <c:v>5.1952818040811941</c:v>
                </c:pt>
                <c:pt idx="26">
                  <c:v>5.0924049366736446</c:v>
                </c:pt>
                <c:pt idx="27">
                  <c:v>5.1531958128690043</c:v>
                </c:pt>
                <c:pt idx="28">
                  <c:v>5.1204622641484265</c:v>
                </c:pt>
                <c:pt idx="29">
                  <c:v>5.2841300077513456</c:v>
                </c:pt>
                <c:pt idx="30">
                  <c:v>5.036290281724086</c:v>
                </c:pt>
                <c:pt idx="31">
                  <c:v>5.1952818040811941</c:v>
                </c:pt>
                <c:pt idx="32">
                  <c:v>5.2747775652597495</c:v>
                </c:pt>
                <c:pt idx="33">
                  <c:v>5.2186629103101883</c:v>
                </c:pt>
                <c:pt idx="34">
                  <c:v>5.157872034114809</c:v>
                </c:pt>
                <c:pt idx="35">
                  <c:v>5.1625482553606048</c:v>
                </c:pt>
                <c:pt idx="36">
                  <c:v>4.989528069266095</c:v>
                </c:pt>
                <c:pt idx="37">
                  <c:v>5.1017573791652273</c:v>
                </c:pt>
                <c:pt idx="38">
                  <c:v>5.1204622641484265</c:v>
                </c:pt>
                <c:pt idx="39">
                  <c:v>4.99420429051189</c:v>
                </c:pt>
                <c:pt idx="40">
                  <c:v>5.0596713879530739</c:v>
                </c:pt>
                <c:pt idx="41">
                  <c:v>5.181253140343812</c:v>
                </c:pt>
                <c:pt idx="42">
                  <c:v>4.9754994055287121</c:v>
                </c:pt>
                <c:pt idx="43">
                  <c:v>4.9053560868417394</c:v>
                </c:pt>
                <c:pt idx="44">
                  <c:v>4.9427658568081201</c:v>
                </c:pt>
                <c:pt idx="45">
                  <c:v>5.0082329542492836</c:v>
                </c:pt>
                <c:pt idx="46">
                  <c:v>4.8960036443501513</c:v>
                </c:pt>
                <c:pt idx="47">
                  <c:v>5.0175853967408734</c:v>
                </c:pt>
                <c:pt idx="48">
                  <c:v>4.9848518480202886</c:v>
                </c:pt>
                <c:pt idx="49">
                  <c:v>4.947442078053915</c:v>
                </c:pt>
                <c:pt idx="50">
                  <c:v>4.9848518480202886</c:v>
                </c:pt>
                <c:pt idx="51">
                  <c:v>4.5546394934069125</c:v>
                </c:pt>
                <c:pt idx="52">
                  <c:v>3.9654356164364102</c:v>
                </c:pt>
                <c:pt idx="53">
                  <c:v>5.5272935125328324</c:v>
                </c:pt>
                <c:pt idx="54">
                  <c:v>5.2888062289971458</c:v>
                </c:pt>
                <c:pt idx="55">
                  <c:v>5.0877287154278434</c:v>
                </c:pt>
                <c:pt idx="56">
                  <c:v>4.9661469630371036</c:v>
                </c:pt>
                <c:pt idx="57">
                  <c:v>4.8024792194341854</c:v>
                </c:pt>
                <c:pt idx="58">
                  <c:v>4.8585938743837565</c:v>
                </c:pt>
                <c:pt idx="59">
                  <c:v>4.7276596795014205</c:v>
                </c:pt>
                <c:pt idx="60">
                  <c:v>4.5686681571443124</c:v>
                </c:pt>
                <c:pt idx="61">
                  <c:v>5.7985143447890826</c:v>
                </c:pt>
                <c:pt idx="62">
                  <c:v>6.1679358232070864</c:v>
                </c:pt>
                <c:pt idx="63">
                  <c:v>6.443832876709167</c:v>
                </c:pt>
                <c:pt idx="64">
                  <c:v>5.8873625484592456</c:v>
                </c:pt>
                <c:pt idx="65">
                  <c:v>6.074411398291149</c:v>
                </c:pt>
                <c:pt idx="66">
                  <c:v>5.9528296459004109</c:v>
                </c:pt>
                <c:pt idx="67">
                  <c:v>4.8819749806127506</c:v>
                </c:pt>
                <c:pt idx="68">
                  <c:v>5.1952818040811941</c:v>
                </c:pt>
                <c:pt idx="69">
                  <c:v>5.489883742566442</c:v>
                </c:pt>
                <c:pt idx="70">
                  <c:v>5.4711788575832525</c:v>
                </c:pt>
                <c:pt idx="71">
                  <c:v>5.4945599638122449</c:v>
                </c:pt>
                <c:pt idx="72">
                  <c:v>5.3870068751588835</c:v>
                </c:pt>
                <c:pt idx="73">
                  <c:v>5.7096661411189435</c:v>
                </c:pt>
                <c:pt idx="74">
                  <c:v>5.6114654949571889</c:v>
                </c:pt>
                <c:pt idx="75">
                  <c:v>5.7704570173143033</c:v>
                </c:pt>
                <c:pt idx="76">
                  <c:v>5.7049899198731389</c:v>
                </c:pt>
                <c:pt idx="77">
                  <c:v>5.578731946236589</c:v>
                </c:pt>
                <c:pt idx="78">
                  <c:v>5.5740557249908029</c:v>
                </c:pt>
                <c:pt idx="79">
                  <c:v>5.9060674334424466</c:v>
                </c:pt>
                <c:pt idx="80">
                  <c:v>6.1819644869445023</c:v>
                </c:pt>
                <c:pt idx="81">
                  <c:v>6.5794432928373112</c:v>
                </c:pt>
                <c:pt idx="82">
                  <c:v>6.6308817265410687</c:v>
                </c:pt>
                <c:pt idx="83">
                  <c:v>6.9582172137469076</c:v>
                </c:pt>
                <c:pt idx="84">
                  <c:v>7.0283605324338794</c:v>
                </c:pt>
                <c:pt idx="85">
                  <c:v>7.2154093822657774</c:v>
                </c:pt>
                <c:pt idx="86">
                  <c:v>7.4492204445556807</c:v>
                </c:pt>
                <c:pt idx="87">
                  <c:v>7.5333924269800345</c:v>
                </c:pt>
                <c:pt idx="88">
                  <c:v>7.4632491082930708</c:v>
                </c:pt>
                <c:pt idx="89">
                  <c:v>7.6222406306501798</c:v>
                </c:pt>
                <c:pt idx="90">
                  <c:v>7.6970601705829385</c:v>
                </c:pt>
                <c:pt idx="91">
                  <c:v>7.5988595244211883</c:v>
                </c:pt>
                <c:pt idx="92">
                  <c:v>7.7672034892699031</c:v>
                </c:pt>
                <c:pt idx="93">
                  <c:v>7.7999370379904756</c:v>
                </c:pt>
                <c:pt idx="94">
                  <c:v>8.2020920651290847</c:v>
                </c:pt>
                <c:pt idx="95">
                  <c:v>7.8607279141858619</c:v>
                </c:pt>
                <c:pt idx="96">
                  <c:v>7.9028139053980384</c:v>
                </c:pt>
                <c:pt idx="97">
                  <c:v>7.9168425691354285</c:v>
                </c:pt>
                <c:pt idx="98">
                  <c:v>7.9215187903812314</c:v>
                </c:pt>
                <c:pt idx="99">
                  <c:v>7.7438223830409303</c:v>
                </c:pt>
                <c:pt idx="100">
                  <c:v>7.6830315068455377</c:v>
                </c:pt>
                <c:pt idx="101">
                  <c:v>5.653551486169361</c:v>
                </c:pt>
                <c:pt idx="102">
                  <c:v>6.8319592401103737</c:v>
                </c:pt>
                <c:pt idx="103">
                  <c:v>7.5380686482258197</c:v>
                </c:pt>
                <c:pt idx="104">
                  <c:v>7.5520973119632115</c:v>
                </c:pt>
                <c:pt idx="105">
                  <c:v>7.5100113207510315</c:v>
                </c:pt>
                <c:pt idx="106">
                  <c:v>7.8092894804820938</c:v>
                </c:pt>
                <c:pt idx="107">
                  <c:v>7.9261950116270254</c:v>
                </c:pt>
                <c:pt idx="108">
                  <c:v>7.6315930731417714</c:v>
                </c:pt>
                <c:pt idx="109">
                  <c:v>7.7064126130745407</c:v>
                </c:pt>
                <c:pt idx="110">
                  <c:v>7.5053350995052366</c:v>
                </c:pt>
                <c:pt idx="111">
                  <c:v>8.1880634013916627</c:v>
                </c:pt>
                <c:pt idx="112">
                  <c:v>9.0905741018306454</c:v>
                </c:pt>
                <c:pt idx="113">
                  <c:v>9.2822991729083508</c:v>
                </c:pt>
                <c:pt idx="114">
                  <c:v>8.4966940036143548</c:v>
                </c:pt>
                <c:pt idx="115">
                  <c:v>4.8305365469089585</c:v>
                </c:pt>
                <c:pt idx="116">
                  <c:v>7.1592947273162055</c:v>
                </c:pt>
                <c:pt idx="117">
                  <c:v>7.8747565779232378</c:v>
                </c:pt>
                <c:pt idx="118">
                  <c:v>7.6409455156333692</c:v>
                </c:pt>
                <c:pt idx="119">
                  <c:v>7.4959826570136388</c:v>
                </c:pt>
                <c:pt idx="120">
                  <c:v>7.0751227448918534</c:v>
                </c:pt>
                <c:pt idx="121">
                  <c:v>6.9628934349927114</c:v>
                </c:pt>
                <c:pt idx="122">
                  <c:v>6.7057012664738318</c:v>
                </c:pt>
                <c:pt idx="123">
                  <c:v>6.7711683639150104</c:v>
                </c:pt>
                <c:pt idx="124">
                  <c:v>6.5794432928373112</c:v>
                </c:pt>
                <c:pt idx="125">
                  <c:v>6.4578615404465607</c:v>
                </c:pt>
                <c:pt idx="126">
                  <c:v>6.1211736107491239</c:v>
                </c:pt>
                <c:pt idx="127">
                  <c:v>5.9107436546882379</c:v>
                </c:pt>
                <c:pt idx="128">
                  <c:v>5.943477203408829</c:v>
                </c:pt>
                <c:pt idx="129">
                  <c:v>6.3503084517932153</c:v>
                </c:pt>
                <c:pt idx="130">
                  <c:v>6.6075006203120772</c:v>
                </c:pt>
                <c:pt idx="131">
                  <c:v>7.0377129749254665</c:v>
                </c:pt>
                <c:pt idx="132">
                  <c:v>7.3182862496733261</c:v>
                </c:pt>
                <c:pt idx="133">
                  <c:v>7.4492204445556807</c:v>
                </c:pt>
                <c:pt idx="134">
                  <c:v>7.6970601705829385</c:v>
                </c:pt>
                <c:pt idx="135">
                  <c:v>7.8046132592362767</c:v>
                </c:pt>
                <c:pt idx="136">
                  <c:v>8.1085676402131117</c:v>
                </c:pt>
                <c:pt idx="137">
                  <c:v>8.0711578702467577</c:v>
                </c:pt>
                <c:pt idx="138">
                  <c:v>7.9589285603476085</c:v>
                </c:pt>
                <c:pt idx="139">
                  <c:v>8.5808659860386989</c:v>
                </c:pt>
                <c:pt idx="140">
                  <c:v>8.6182757560050565</c:v>
                </c:pt>
                <c:pt idx="141">
                  <c:v>8.7445337296416117</c:v>
                </c:pt>
                <c:pt idx="142">
                  <c:v>8.9830210131772947</c:v>
                </c:pt>
                <c:pt idx="143">
                  <c:v>9.0765454380932695</c:v>
                </c:pt>
                <c:pt idx="144">
                  <c:v>8.8427343758033885</c:v>
                </c:pt>
                <c:pt idx="145">
                  <c:v>9.2963278366457374</c:v>
                </c:pt>
                <c:pt idx="146">
                  <c:v>9.015754561897884</c:v>
                </c:pt>
                <c:pt idx="147">
                  <c:v>8.9689923494398993</c:v>
                </c:pt>
                <c:pt idx="148">
                  <c:v>9.2074796329755699</c:v>
                </c:pt>
                <c:pt idx="149">
                  <c:v>9.2869753941541298</c:v>
                </c:pt>
                <c:pt idx="150">
                  <c:v>8.1085676402131117</c:v>
                </c:pt>
                <c:pt idx="151">
                  <c:v>7.7391461617951194</c:v>
                </c:pt>
                <c:pt idx="152">
                  <c:v>8.7725910571164007</c:v>
                </c:pt>
                <c:pt idx="153">
                  <c:v>9.3851760403158941</c:v>
                </c:pt>
                <c:pt idx="154">
                  <c:v>9.2635942879251694</c:v>
                </c:pt>
                <c:pt idx="155">
                  <c:v>9.3664711553327038</c:v>
                </c:pt>
                <c:pt idx="156">
                  <c:v>9.6189871026057681</c:v>
                </c:pt>
                <c:pt idx="157">
                  <c:v>9.249565624187758</c:v>
                </c:pt>
                <c:pt idx="158">
                  <c:v>9.1513649780260167</c:v>
                </c:pt>
                <c:pt idx="159">
                  <c:v>10.058551899710757</c:v>
                </c:pt>
                <c:pt idx="160">
                  <c:v>9.2729467304167521</c:v>
                </c:pt>
                <c:pt idx="161">
                  <c:v>9.9509988110574206</c:v>
                </c:pt>
                <c:pt idx="162">
                  <c:v>10.582288679240104</c:v>
                </c:pt>
                <c:pt idx="163">
                  <c:v>12.349900310151609</c:v>
                </c:pt>
                <c:pt idx="164">
                  <c:v>11.428684724729475</c:v>
                </c:pt>
                <c:pt idx="165">
                  <c:v>9.2121558542213844</c:v>
                </c:pt>
                <c:pt idx="166">
                  <c:v>7.4164868958350816</c:v>
                </c:pt>
                <c:pt idx="167">
                  <c:v>8.6603617472172481</c:v>
                </c:pt>
                <c:pt idx="168">
                  <c:v>8.3236738175198237</c:v>
                </c:pt>
                <c:pt idx="169">
                  <c:v>8.1740347376543028</c:v>
                </c:pt>
                <c:pt idx="170">
                  <c:v>8.6463330834798438</c:v>
                </c:pt>
                <c:pt idx="171">
                  <c:v>7.7344699405493298</c:v>
                </c:pt>
                <c:pt idx="172">
                  <c:v>6.9722458774842995</c:v>
                </c:pt>
                <c:pt idx="173">
                  <c:v>6.6636152752616509</c:v>
                </c:pt>
                <c:pt idx="174">
                  <c:v>6.864692788830955</c:v>
                </c:pt>
                <c:pt idx="175">
                  <c:v>6.574767071591503</c:v>
                </c:pt>
                <c:pt idx="176">
                  <c:v>6.3222511243184289</c:v>
                </c:pt>
                <c:pt idx="177">
                  <c:v>6.3409560093016175</c:v>
                </c:pt>
                <c:pt idx="178">
                  <c:v>6.443832876709167</c:v>
                </c:pt>
                <c:pt idx="179">
                  <c:v>6.9067787800431555</c:v>
                </c:pt>
                <c:pt idx="180">
                  <c:v>7.2387904884947822</c:v>
                </c:pt>
                <c:pt idx="181">
                  <c:v>7.5941833031753845</c:v>
                </c:pt>
                <c:pt idx="182">
                  <c:v>7.6222406306501798</c:v>
                </c:pt>
                <c:pt idx="183">
                  <c:v>7.7157650555661323</c:v>
                </c:pt>
                <c:pt idx="184">
                  <c:v>7.7952608167446904</c:v>
                </c:pt>
                <c:pt idx="185">
                  <c:v>7.7438223830409303</c:v>
                </c:pt>
                <c:pt idx="186">
                  <c:v>7.8373468079568696</c:v>
                </c:pt>
                <c:pt idx="187">
                  <c:v>8.4031695786984066</c:v>
                </c:pt>
                <c:pt idx="188">
                  <c:v>8.7679148358706041</c:v>
                </c:pt>
                <c:pt idx="189">
                  <c:v>8.9035252519987367</c:v>
                </c:pt>
                <c:pt idx="190">
                  <c:v>8.9082014732445085</c:v>
                </c:pt>
                <c:pt idx="191">
                  <c:v>9.2916516153999407</c:v>
                </c:pt>
                <c:pt idx="192">
                  <c:v>9.3477662703495206</c:v>
                </c:pt>
                <c:pt idx="193">
                  <c:v>10.390563608162402</c:v>
                </c:pt>
                <c:pt idx="194">
                  <c:v>9.6517206513263591</c:v>
                </c:pt>
                <c:pt idx="195">
                  <c:v>9.4740242439860527</c:v>
                </c:pt>
                <c:pt idx="196">
                  <c:v>9.5394913414272207</c:v>
                </c:pt>
                <c:pt idx="197">
                  <c:v>9.4225858102823121</c:v>
                </c:pt>
                <c:pt idx="198">
                  <c:v>9.6891304212927469</c:v>
                </c:pt>
                <c:pt idx="199">
                  <c:v>9.5909297751309914</c:v>
                </c:pt>
                <c:pt idx="200">
                  <c:v>9.5815773326393927</c:v>
                </c:pt>
                <c:pt idx="201">
                  <c:v>7.2247618247573762</c:v>
                </c:pt>
                <c:pt idx="202">
                  <c:v>8.477989118631152</c:v>
                </c:pt>
                <c:pt idx="203">
                  <c:v>8.9175539157361285</c:v>
                </c:pt>
                <c:pt idx="204">
                  <c:v>11.821487309376479</c:v>
                </c:pt>
                <c:pt idx="205">
                  <c:v>11.09199679503204</c:v>
                </c:pt>
                <c:pt idx="206">
                  <c:v>10.774013750317783</c:v>
                </c:pt>
                <c:pt idx="207">
                  <c:v>11.662495787019354</c:v>
                </c:pt>
                <c:pt idx="208">
                  <c:v>10.713222874122431</c:v>
                </c:pt>
                <c:pt idx="209">
                  <c:v>9.955675032303235</c:v>
                </c:pt>
                <c:pt idx="210">
                  <c:v>9.6470444300805589</c:v>
                </c:pt>
                <c:pt idx="211">
                  <c:v>10.147400103380912</c:v>
                </c:pt>
                <c:pt idx="212">
                  <c:v>12.490186947525553</c:v>
                </c:pt>
                <c:pt idx="213">
                  <c:v>12.059974592912159</c:v>
                </c:pt>
                <c:pt idx="214">
                  <c:v>11.335160299813516</c:v>
                </c:pt>
                <c:pt idx="215">
                  <c:v>10.488764254324154</c:v>
                </c:pt>
                <c:pt idx="216">
                  <c:v>7.8046132592362767</c:v>
                </c:pt>
                <c:pt idx="217">
                  <c:v>8.3377024812572174</c:v>
                </c:pt>
                <c:pt idx="218">
                  <c:v>8.2628829413244524</c:v>
                </c:pt>
                <c:pt idx="219">
                  <c:v>8.0711578702467577</c:v>
                </c:pt>
                <c:pt idx="220">
                  <c:v>7.8513754716942623</c:v>
                </c:pt>
                <c:pt idx="221">
                  <c:v>7.9589285603476085</c:v>
                </c:pt>
                <c:pt idx="222">
                  <c:v>7.6830315068455377</c:v>
                </c:pt>
                <c:pt idx="223">
                  <c:v>7.3323149134107117</c:v>
                </c:pt>
                <c:pt idx="224">
                  <c:v>7.1405898423330054</c:v>
                </c:pt>
                <c:pt idx="225">
                  <c:v>6.8927501163057334</c:v>
                </c:pt>
                <c:pt idx="226">
                  <c:v>6.9628934349927114</c:v>
                </c:pt>
                <c:pt idx="227">
                  <c:v>6.6308817265410687</c:v>
                </c:pt>
                <c:pt idx="228">
                  <c:v>6.9114550012889309</c:v>
                </c:pt>
                <c:pt idx="229">
                  <c:v>7.0377129749254665</c:v>
                </c:pt>
                <c:pt idx="230">
                  <c:v>7.4632491082930708</c:v>
                </c:pt>
                <c:pt idx="231">
                  <c:v>7.6035357456669743</c:v>
                </c:pt>
                <c:pt idx="232">
                  <c:v>7.9121663478896318</c:v>
                </c:pt>
                <c:pt idx="233">
                  <c:v>8.2582067200786486</c:v>
                </c:pt>
                <c:pt idx="234">
                  <c:v>8.6369806409882663</c:v>
                </c:pt>
                <c:pt idx="235">
                  <c:v>9.2776229516625488</c:v>
                </c:pt>
                <c:pt idx="236">
                  <c:v>8.8427343758033885</c:v>
                </c:pt>
                <c:pt idx="237">
                  <c:v>8.7866197208537766</c:v>
                </c:pt>
                <c:pt idx="238">
                  <c:v>9.160717420517603</c:v>
                </c:pt>
                <c:pt idx="239">
                  <c:v>9.436614474019672</c:v>
                </c:pt>
                <c:pt idx="240">
                  <c:v>9.7031590850301139</c:v>
                </c:pt>
                <c:pt idx="241">
                  <c:v>9.5956059963767864</c:v>
                </c:pt>
                <c:pt idx="242">
                  <c:v>9.946322589811615</c:v>
                </c:pt>
                <c:pt idx="243">
                  <c:v>10.119342775906125</c:v>
                </c:pt>
                <c:pt idx="244">
                  <c:v>10.194162315838888</c:v>
                </c:pt>
                <c:pt idx="245">
                  <c:v>10.222219643313668</c:v>
                </c:pt>
                <c:pt idx="246">
                  <c:v>10.002437244761209</c:v>
                </c:pt>
                <c:pt idx="247">
                  <c:v>9.7031590850301139</c:v>
                </c:pt>
                <c:pt idx="248">
                  <c:v>10.203514758330485</c:v>
                </c:pt>
                <c:pt idx="249">
                  <c:v>10.45603070560357</c:v>
                </c:pt>
                <c:pt idx="250">
                  <c:v>10.343801395704412</c:v>
                </c:pt>
                <c:pt idx="251">
                  <c:v>5.6862850348899405</c:v>
                </c:pt>
                <c:pt idx="252">
                  <c:v>8.3236738175198237</c:v>
                </c:pt>
                <c:pt idx="253">
                  <c:v>10.9891199276245</c:v>
                </c:pt>
                <c:pt idx="254">
                  <c:v>10.385887386916611</c:v>
                </c:pt>
                <c:pt idx="255">
                  <c:v>12.429396071330167</c:v>
                </c:pt>
                <c:pt idx="256">
                  <c:v>12.546301602475092</c:v>
                </c:pt>
                <c:pt idx="257">
                  <c:v>11.07329191004885</c:v>
                </c:pt>
                <c:pt idx="258">
                  <c:v>10.512145360553118</c:v>
                </c:pt>
                <c:pt idx="259">
                  <c:v>10.212867200822075</c:v>
                </c:pt>
                <c:pt idx="260">
                  <c:v>10.067904342202356</c:v>
                </c:pt>
                <c:pt idx="261">
                  <c:v>11.077968131294647</c:v>
                </c:pt>
                <c:pt idx="262">
                  <c:v>11.045234582574064</c:v>
                </c:pt>
                <c:pt idx="263">
                  <c:v>11.274369423618129</c:v>
                </c:pt>
                <c:pt idx="264">
                  <c:v>10.727251537859818</c:v>
                </c:pt>
                <c:pt idx="265">
                  <c:v>10.722575316614021</c:v>
                </c:pt>
                <c:pt idx="266">
                  <c:v>9.0344594468810691</c:v>
                </c:pt>
                <c:pt idx="267">
                  <c:v>9.5394913414272207</c:v>
                </c:pt>
                <c:pt idx="268">
                  <c:v>9.3056802791373734</c:v>
                </c:pt>
                <c:pt idx="269">
                  <c:v>8.9830210131772947</c:v>
                </c:pt>
                <c:pt idx="270">
                  <c:v>8.8053246058370025</c:v>
                </c:pt>
                <c:pt idx="271">
                  <c:v>8.5808659860386989</c:v>
                </c:pt>
                <c:pt idx="272">
                  <c:v>8.2114445076207012</c:v>
                </c:pt>
                <c:pt idx="273">
                  <c:v>7.9074901266438404</c:v>
                </c:pt>
                <c:pt idx="274">
                  <c:v>7.8607279141858619</c:v>
                </c:pt>
                <c:pt idx="275">
                  <c:v>7.7204412768119255</c:v>
                </c:pt>
                <c:pt idx="276">
                  <c:v>7.2668478159695562</c:v>
                </c:pt>
                <c:pt idx="277">
                  <c:v>6.9067787800431555</c:v>
                </c:pt>
                <c:pt idx="278">
                  <c:v>7.2013807185283918</c:v>
                </c:pt>
                <c:pt idx="279">
                  <c:v>7.7251174980577142</c:v>
                </c:pt>
                <c:pt idx="280">
                  <c:v>7.5941833031753845</c:v>
                </c:pt>
                <c:pt idx="281">
                  <c:v>8.0711578702467577</c:v>
                </c:pt>
                <c:pt idx="282">
                  <c:v>8.117920082704714</c:v>
                </c:pt>
                <c:pt idx="283">
                  <c:v>8.5528086585639347</c:v>
                </c:pt>
                <c:pt idx="284">
                  <c:v>8.6837428534462724</c:v>
                </c:pt>
                <c:pt idx="285">
                  <c:v>8.9035252519987367</c:v>
                </c:pt>
                <c:pt idx="286">
                  <c:v>9.3103565003831292</c:v>
                </c:pt>
                <c:pt idx="287">
                  <c:v>9.492729128969259</c:v>
                </c:pt>
                <c:pt idx="288">
                  <c:v>9.7499212974881129</c:v>
                </c:pt>
                <c:pt idx="289">
                  <c:v>10.114666554660346</c:v>
                </c:pt>
                <c:pt idx="290">
                  <c:v>10.395239829408233</c:v>
                </c:pt>
                <c:pt idx="291">
                  <c:v>10.451354484357758</c:v>
                </c:pt>
                <c:pt idx="292">
                  <c:v>11.021853476345068</c:v>
                </c:pt>
                <c:pt idx="293">
                  <c:v>10.937681493920719</c:v>
                </c:pt>
                <c:pt idx="294">
                  <c:v>10.764661307826202</c:v>
                </c:pt>
                <c:pt idx="295">
                  <c:v>10.353153838196034</c:v>
                </c:pt>
                <c:pt idx="296">
                  <c:v>10.643079555435465</c:v>
                </c:pt>
                <c:pt idx="297">
                  <c:v>10.736603980351394</c:v>
                </c:pt>
                <c:pt idx="298">
                  <c:v>10.792718635300989</c:v>
                </c:pt>
                <c:pt idx="299">
                  <c:v>10.736603980351394</c:v>
                </c:pt>
                <c:pt idx="300">
                  <c:v>10.825452184021572</c:v>
                </c:pt>
                <c:pt idx="301">
                  <c:v>8.2535304988328644</c:v>
                </c:pt>
                <c:pt idx="302">
                  <c:v>10.273658077017453</c:v>
                </c:pt>
                <c:pt idx="303">
                  <c:v>11.068615688803055</c:v>
                </c:pt>
                <c:pt idx="304">
                  <c:v>10.53552646678212</c:v>
                </c:pt>
                <c:pt idx="305">
                  <c:v>10.699194210385061</c:v>
                </c:pt>
                <c:pt idx="306">
                  <c:v>11.344512742305115</c:v>
                </c:pt>
                <c:pt idx="307">
                  <c:v>11.470770715941654</c:v>
                </c:pt>
                <c:pt idx="308">
                  <c:v>10.904947945200137</c:v>
                </c:pt>
                <c:pt idx="309">
                  <c:v>10.689841767893423</c:v>
                </c:pt>
                <c:pt idx="310">
                  <c:v>10.549555130519511</c:v>
                </c:pt>
                <c:pt idx="311">
                  <c:v>11.260340759880755</c:v>
                </c:pt>
                <c:pt idx="312">
                  <c:v>11.7700488756727</c:v>
                </c:pt>
                <c:pt idx="313">
                  <c:v>12.976513957088516</c:v>
                </c:pt>
                <c:pt idx="314">
                  <c:v>12.434072292575971</c:v>
                </c:pt>
                <c:pt idx="315">
                  <c:v>11.671848229510951</c:v>
                </c:pt>
                <c:pt idx="316">
                  <c:v>10.507469139307355</c:v>
                </c:pt>
                <c:pt idx="317">
                  <c:v>7.5848308606837813</c:v>
                </c:pt>
                <c:pt idx="318">
                  <c:v>7.9121663478896318</c:v>
                </c:pt>
                <c:pt idx="319">
                  <c:v>7.6596504006165569</c:v>
                </c:pt>
                <c:pt idx="320">
                  <c:v>7.4772777720304502</c:v>
                </c:pt>
                <c:pt idx="321">
                  <c:v>7.6970601705829385</c:v>
                </c:pt>
                <c:pt idx="322">
                  <c:v>7.3884295683602863</c:v>
                </c:pt>
                <c:pt idx="323">
                  <c:v>7.2294380460031702</c:v>
                </c:pt>
                <c:pt idx="324">
                  <c:v>6.9441885500095033</c:v>
                </c:pt>
                <c:pt idx="325">
                  <c:v>6.8085781338813813</c:v>
                </c:pt>
                <c:pt idx="326">
                  <c:v>6.7571397001776106</c:v>
                </c:pt>
                <c:pt idx="327">
                  <c:v>6.7337585939486342</c:v>
                </c:pt>
                <c:pt idx="328">
                  <c:v>6.4812426466755504</c:v>
                </c:pt>
                <c:pt idx="329">
                  <c:v>6.9254836650263254</c:v>
                </c:pt>
                <c:pt idx="330">
                  <c:v>7.1359136210872087</c:v>
                </c:pt>
                <c:pt idx="331">
                  <c:v>8.0103669940513686</c:v>
                </c:pt>
                <c:pt idx="332">
                  <c:v>8.0524529852635727</c:v>
                </c:pt>
                <c:pt idx="333">
                  <c:v>8.1740347376543028</c:v>
                </c:pt>
                <c:pt idx="334">
                  <c:v>8.038424321526163</c:v>
                </c:pt>
                <c:pt idx="335">
                  <c:v>8.5902184285302692</c:v>
                </c:pt>
                <c:pt idx="336">
                  <c:v>8.613599534759306</c:v>
                </c:pt>
                <c:pt idx="337">
                  <c:v>8.5434562160723342</c:v>
                </c:pt>
                <c:pt idx="338">
                  <c:v>10.64775577668126</c:v>
                </c:pt>
                <c:pt idx="339">
                  <c:v>8.9315825794735222</c:v>
                </c:pt>
                <c:pt idx="340">
                  <c:v>9.1840985267465971</c:v>
                </c:pt>
                <c:pt idx="341">
                  <c:v>9.8574743861414724</c:v>
                </c:pt>
                <c:pt idx="342">
                  <c:v>9.8247408374208778</c:v>
                </c:pt>
                <c:pt idx="343">
                  <c:v>10.133371439643499</c:v>
                </c:pt>
                <c:pt idx="344">
                  <c:v>10.25962941328007</c:v>
                </c:pt>
                <c:pt idx="345">
                  <c:v>10.166104988364102</c:v>
                </c:pt>
                <c:pt idx="346">
                  <c:v>10.231572085805269</c:v>
                </c:pt>
                <c:pt idx="347">
                  <c:v>10.245600749542666</c:v>
                </c:pt>
                <c:pt idx="348">
                  <c:v>10.184809873347314</c:v>
                </c:pt>
                <c:pt idx="349">
                  <c:v>10.610346006714881</c:v>
                </c:pt>
                <c:pt idx="350">
                  <c:v>10.750632644088824</c:v>
                </c:pt>
                <c:pt idx="351">
                  <c:v>8.3236738175198237</c:v>
                </c:pt>
                <c:pt idx="352">
                  <c:v>9.8294170586667029</c:v>
                </c:pt>
                <c:pt idx="353">
                  <c:v>12.312490540185268</c:v>
                </c:pt>
                <c:pt idx="354">
                  <c:v>11.966450167996216</c:v>
                </c:pt>
                <c:pt idx="355">
                  <c:v>11.363217627288323</c:v>
                </c:pt>
                <c:pt idx="356">
                  <c:v>10.694517989139246</c:v>
                </c:pt>
                <c:pt idx="357">
                  <c:v>10.788042414055193</c:v>
                </c:pt>
                <c:pt idx="358">
                  <c:v>10.25962941328007</c:v>
                </c:pt>
                <c:pt idx="359">
                  <c:v>9.9977610235153715</c:v>
                </c:pt>
                <c:pt idx="360">
                  <c:v>10.395239829408233</c:v>
                </c:pt>
                <c:pt idx="361">
                  <c:v>11.784077539410092</c:v>
                </c:pt>
                <c:pt idx="362">
                  <c:v>12.120765469107518</c:v>
                </c:pt>
                <c:pt idx="363">
                  <c:v>11.868249521834453</c:v>
                </c:pt>
                <c:pt idx="364">
                  <c:v>11.784077539410092</c:v>
                </c:pt>
                <c:pt idx="365">
                  <c:v>9.240213181696129</c:v>
                </c:pt>
                <c:pt idx="366">
                  <c:v>11.241635874897565</c:v>
                </c:pt>
                <c:pt idx="367">
                  <c:v>10.675813104156045</c:v>
                </c:pt>
                <c:pt idx="368">
                  <c:v>8.7725910571164007</c:v>
                </c:pt>
                <c:pt idx="369">
                  <c:v>9.2635942879251694</c:v>
                </c:pt>
                <c:pt idx="370">
                  <c:v>9.127983871797019</c:v>
                </c:pt>
                <c:pt idx="371">
                  <c:v>8.6182757560050565</c:v>
                </c:pt>
                <c:pt idx="372">
                  <c:v>8.6510093047256724</c:v>
                </c:pt>
                <c:pt idx="373">
                  <c:v>8.3330262600114189</c:v>
                </c:pt>
                <c:pt idx="374">
                  <c:v>7.9963383303139937</c:v>
                </c:pt>
                <c:pt idx="375">
                  <c:v>7.7484986042867128</c:v>
                </c:pt>
                <c:pt idx="376">
                  <c:v>7.5801546394379837</c:v>
                </c:pt>
                <c:pt idx="377">
                  <c:v>7.5380686482258197</c:v>
                </c:pt>
                <c:pt idx="378">
                  <c:v>7.3556960196397085</c:v>
                </c:pt>
                <c:pt idx="379">
                  <c:v>6.9909507624674845</c:v>
                </c:pt>
                <c:pt idx="380">
                  <c:v>7.2902289221985423</c:v>
                </c:pt>
                <c:pt idx="381">
                  <c:v>6.9535409925011207</c:v>
                </c:pt>
                <c:pt idx="382">
                  <c:v>7.7578510467783035</c:v>
                </c:pt>
                <c:pt idx="383">
                  <c:v>8.2207969501122804</c:v>
                </c:pt>
                <c:pt idx="384">
                  <c:v>8.440579348664766</c:v>
                </c:pt>
                <c:pt idx="385">
                  <c:v>8.5247513310891279</c:v>
                </c:pt>
                <c:pt idx="386">
                  <c:v>9.0110783406520465</c:v>
                </c:pt>
                <c:pt idx="387">
                  <c:v>9.0251070043894721</c:v>
                </c:pt>
                <c:pt idx="388">
                  <c:v>9.1840985267465971</c:v>
                </c:pt>
                <c:pt idx="389">
                  <c:v>9.6891304212927469</c:v>
                </c:pt>
                <c:pt idx="390">
                  <c:v>9.9743799172864041</c:v>
                </c:pt>
                <c:pt idx="391">
                  <c:v>10.53552646678212</c:v>
                </c:pt>
                <c:pt idx="392">
                  <c:v>10.95638637890395</c:v>
                </c:pt>
                <c:pt idx="393">
                  <c:v>11.741991548197911</c:v>
                </c:pt>
                <c:pt idx="394">
                  <c:v>11.798106203147485</c:v>
                </c:pt>
                <c:pt idx="395">
                  <c:v>11.433360945975268</c:v>
                </c:pt>
                <c:pt idx="396">
                  <c:v>11.480123158433246</c:v>
                </c:pt>
                <c:pt idx="397">
                  <c:v>11.517532928399639</c:v>
                </c:pt>
                <c:pt idx="398">
                  <c:v>11.419332282237875</c:v>
                </c:pt>
                <c:pt idx="399">
                  <c:v>11.447389609712664</c:v>
                </c:pt>
                <c:pt idx="400">
                  <c:v>12.04126970792896</c:v>
                </c:pt>
                <c:pt idx="401">
                  <c:v>11.601704910824001</c:v>
                </c:pt>
                <c:pt idx="402">
                  <c:v>11.587676247086607</c:v>
                </c:pt>
              </c:numCache>
            </c:numRef>
          </c:yVal>
          <c:smooth val="0"/>
        </c:ser>
        <c:dLbls>
          <c:showLegendKey val="0"/>
          <c:showVal val="0"/>
          <c:showCatName val="0"/>
          <c:showSerName val="0"/>
          <c:showPercent val="0"/>
          <c:showBubbleSize val="0"/>
        </c:dLbls>
        <c:axId val="11589120"/>
        <c:axId val="11591040"/>
      </c:scatterChart>
      <c:valAx>
        <c:axId val="11589120"/>
        <c:scaling>
          <c:orientation val="minMax"/>
        </c:scaling>
        <c:delete val="0"/>
        <c:axPos val="b"/>
        <c:title>
          <c:tx>
            <c:rich>
              <a:bodyPr/>
              <a:lstStyle/>
              <a:p>
                <a:pPr>
                  <a:defRPr/>
                </a:pPr>
                <a:r>
                  <a:rPr lang="en-US" dirty="0" smtClean="0"/>
                  <a:t>TPV</a:t>
                </a:r>
                <a:endParaRPr lang="en-US" dirty="0"/>
              </a:p>
            </c:rich>
          </c:tx>
          <c:layout>
            <c:manualLayout>
              <c:xMode val="edge"/>
              <c:yMode val="edge"/>
              <c:x val="0.48348118985126926"/>
              <c:y val="0.87978441095379611"/>
            </c:manualLayout>
          </c:layout>
          <c:overlay val="0"/>
        </c:title>
        <c:numFmt formatCode="General" sourceLinked="1"/>
        <c:majorTickMark val="out"/>
        <c:minorTickMark val="none"/>
        <c:tickLblPos val="nextTo"/>
        <c:crossAx val="11591040"/>
        <c:crosses val="autoZero"/>
        <c:crossBetween val="midCat"/>
      </c:valAx>
      <c:valAx>
        <c:axId val="11591040"/>
        <c:scaling>
          <c:logBase val="10"/>
          <c:orientation val="minMax"/>
          <c:min val="1"/>
        </c:scaling>
        <c:delete val="0"/>
        <c:axPos val="l"/>
        <c:title>
          <c:tx>
            <c:rich>
              <a:bodyPr rot="-5400000" vert="horz"/>
              <a:lstStyle/>
              <a:p>
                <a:pPr>
                  <a:defRPr/>
                </a:pPr>
                <a:r>
                  <a:rPr lang="en-US"/>
                  <a:t>Apparent Viscosity / cp</a:t>
                </a:r>
              </a:p>
            </c:rich>
          </c:tx>
          <c:layout/>
          <c:overlay val="0"/>
        </c:title>
        <c:numFmt formatCode="General" sourceLinked="1"/>
        <c:majorTickMark val="out"/>
        <c:minorTickMark val="none"/>
        <c:tickLblPos val="nextTo"/>
        <c:crossAx val="11589120"/>
        <c:crosses val="autoZero"/>
        <c:crossBetween val="midCat"/>
      </c:valAx>
      <c:spPr>
        <a:noFill/>
        <a:ln w="25400">
          <a:noFill/>
        </a:ln>
      </c:spPr>
    </c:plotArea>
    <c:legend>
      <c:legendPos val="r"/>
      <c:layout>
        <c:manualLayout>
          <c:xMode val="edge"/>
          <c:yMode val="edge"/>
          <c:x val="0.15012633947072448"/>
          <c:y val="5.6354343266900253E-2"/>
          <c:w val="0.24795209973753324"/>
          <c:h val="0.20849861374811399"/>
        </c:manualLayout>
      </c:layout>
      <c:overlay val="0"/>
    </c:legend>
    <c:plotVisOnly val="1"/>
    <c:dispBlanksAs val="gap"/>
    <c:showDLblsOverMax val="0"/>
  </c:chart>
  <c:txPr>
    <a:bodyPr/>
    <a:lstStyle/>
    <a:p>
      <a:pPr>
        <a:defRPr sz="1400" b="1"/>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drawing1.xml><?xml version="1.0" encoding="utf-8"?>
<c:userShapes xmlns:c="http://schemas.openxmlformats.org/drawingml/2006/chart">
  <cdr:relSizeAnchor xmlns:cdr="http://schemas.openxmlformats.org/drawingml/2006/chartDrawing">
    <cdr:from>
      <cdr:x>0.14815</cdr:x>
      <cdr:y>0.43774</cdr:y>
    </cdr:from>
    <cdr:to>
      <cdr:x>0.7037</cdr:x>
      <cdr:y>0.48662</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219200" y="1981200"/>
          <a:ext cx="4572000" cy="221226"/>
        </a:xfrm>
        <a:prstGeom xmlns:a="http://schemas.openxmlformats.org/drawingml/2006/main" prst="rect">
          <a:avLst/>
        </a:prstGeom>
      </cdr:spPr>
    </cdr:pic>
  </cdr:relSizeAnchor>
  <cdr:relSizeAnchor xmlns:cdr="http://schemas.openxmlformats.org/drawingml/2006/chartDrawing">
    <cdr:from>
      <cdr:x>0.30556</cdr:x>
      <cdr:y>0.3704</cdr:y>
    </cdr:from>
    <cdr:to>
      <cdr:x>0.51852</cdr:x>
      <cdr:y>0.52192</cdr:y>
    </cdr:to>
    <cdr:sp macro="" textlink="">
      <cdr:nvSpPr>
        <cdr:cNvPr id="4" name="TextBox 3"/>
        <cdr:cNvSpPr txBox="1"/>
      </cdr:nvSpPr>
      <cdr:spPr>
        <a:xfrm xmlns:a="http://schemas.openxmlformats.org/drawingml/2006/main">
          <a:off x="2514600" y="1676400"/>
          <a:ext cx="17526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smtClean="0">
              <a:solidFill>
                <a:srgbClr val="FF0000"/>
              </a:solidFill>
            </a:rPr>
            <a:t>WATER</a:t>
          </a:r>
          <a:endParaRPr lang="en-US" sz="2000" b="1" dirty="0">
            <a:solidFill>
              <a:srgbClr val="FF0000"/>
            </a:solidFill>
          </a:endParaRPr>
        </a:p>
      </cdr:txBody>
    </cdr:sp>
  </cdr:relSizeAnchor>
  <cdr:relSizeAnchor xmlns:cdr="http://schemas.openxmlformats.org/drawingml/2006/chartDrawing">
    <cdr:from>
      <cdr:x>0.69444</cdr:x>
      <cdr:y>0.47141</cdr:y>
    </cdr:from>
    <cdr:to>
      <cdr:x>0.9057</cdr:x>
      <cdr:y>0.51561</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5715000" y="2133600"/>
          <a:ext cx="1738543" cy="200010"/>
        </a:xfrm>
        <a:prstGeom xmlns:a="http://schemas.openxmlformats.org/drawingml/2006/main" prst="rect">
          <a:avLst/>
        </a:prstGeom>
      </cdr:spPr>
    </cdr:pic>
  </cdr:relSizeAnchor>
  <cdr:relSizeAnchor xmlns:cdr="http://schemas.openxmlformats.org/drawingml/2006/chartDrawing">
    <cdr:from>
      <cdr:x>0.78704</cdr:x>
      <cdr:y>0.40407</cdr:y>
    </cdr:from>
    <cdr:to>
      <cdr:x>1</cdr:x>
      <cdr:y>0.55559</cdr:y>
    </cdr:to>
    <cdr:sp macro="" textlink="">
      <cdr:nvSpPr>
        <cdr:cNvPr id="6" name="TextBox 1"/>
        <cdr:cNvSpPr txBox="1"/>
      </cdr:nvSpPr>
      <cdr:spPr>
        <a:xfrm xmlns:a="http://schemas.openxmlformats.org/drawingml/2006/main">
          <a:off x="6477000" y="1828800"/>
          <a:ext cx="1752600" cy="685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smtClean="0">
              <a:solidFill>
                <a:srgbClr val="FF0000"/>
              </a:solidFill>
            </a:rPr>
            <a:t>C12/DI</a:t>
          </a:r>
          <a:endParaRPr lang="en-US" sz="2000" b="1" dirty="0">
            <a:solidFill>
              <a:srgbClr val="FF0000"/>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0.65789</cdr:x>
      <cdr:y>0.25525</cdr:y>
    </cdr:from>
    <cdr:to>
      <cdr:x>0.85088</cdr:x>
      <cdr:y>0.42278</cdr:y>
    </cdr:to>
    <cdr:sp macro="" textlink="">
      <cdr:nvSpPr>
        <cdr:cNvPr id="2" name="TextBox 4"/>
        <cdr:cNvSpPr txBox="1"/>
      </cdr:nvSpPr>
      <cdr:spPr>
        <a:xfrm xmlns:a="http://schemas.openxmlformats.org/drawingml/2006/main">
          <a:off x="5715000" y="609600"/>
          <a:ext cx="1676400"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000" b="1" dirty="0" smtClean="0"/>
            <a:t>µ*=84.47 </a:t>
          </a:r>
          <a:r>
            <a:rPr lang="en-US" sz="2000" b="1" dirty="0" err="1" smtClean="0"/>
            <a:t>cp</a:t>
          </a:r>
          <a:endParaRPr lang="en-US" sz="2000" b="1" dirty="0"/>
        </a:p>
      </cdr:txBody>
    </cdr:sp>
  </cdr:relSizeAnchor>
</c:userShapes>
</file>

<file path=ppt/drawings/drawing11.xml><?xml version="1.0" encoding="utf-8"?>
<c:userShapes xmlns:c="http://schemas.openxmlformats.org/drawingml/2006/chart">
  <cdr:relSizeAnchor xmlns:cdr="http://schemas.openxmlformats.org/drawingml/2006/chartDrawing">
    <cdr:from>
      <cdr:x>0.5</cdr:x>
      <cdr:y>0.03226</cdr:y>
    </cdr:from>
    <cdr:to>
      <cdr:x>0.7931</cdr:x>
      <cdr:y>0.20164</cdr:y>
    </cdr:to>
    <cdr:sp macro="" textlink="">
      <cdr:nvSpPr>
        <cdr:cNvPr id="2" name="TextBox 14"/>
        <cdr:cNvSpPr txBox="1"/>
      </cdr:nvSpPr>
      <cdr:spPr>
        <a:xfrm xmlns:a="http://schemas.openxmlformats.org/drawingml/2006/main">
          <a:off x="4419600" y="76200"/>
          <a:ext cx="2590800"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000" b="1" dirty="0" smtClean="0"/>
            <a:t>50% Foam Quality</a:t>
          </a:r>
          <a:endParaRPr lang="en-US" sz="2000" b="1" dirty="0"/>
        </a:p>
      </cdr:txBody>
    </cdr:sp>
  </cdr:relSizeAnchor>
</c:userShapes>
</file>

<file path=ppt/drawings/drawing12.xml><?xml version="1.0" encoding="utf-8"?>
<c:userShapes xmlns:c="http://schemas.openxmlformats.org/drawingml/2006/chart">
  <cdr:relSizeAnchor xmlns:cdr="http://schemas.openxmlformats.org/drawingml/2006/chartDrawing">
    <cdr:from>
      <cdr:x>0.48148</cdr:x>
      <cdr:y>0.20203</cdr:y>
    </cdr:from>
    <cdr:to>
      <cdr:x>0.85185</cdr:x>
      <cdr:y>0.30305</cdr:y>
    </cdr:to>
    <cdr:sp macro="" textlink="">
      <cdr:nvSpPr>
        <cdr:cNvPr id="2" name="TextBox 1"/>
        <cdr:cNvSpPr txBox="1"/>
      </cdr:nvSpPr>
      <cdr:spPr>
        <a:xfrm xmlns:a="http://schemas.openxmlformats.org/drawingml/2006/main">
          <a:off x="3962400" y="914400"/>
          <a:ext cx="3048000"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t>7</a:t>
          </a:r>
          <a:r>
            <a:rPr lang="en-US" sz="2000" b="1" dirty="0" smtClean="0"/>
            <a:t>0% Foam Quality</a:t>
          </a:r>
          <a:endParaRPr lang="en-US" sz="2000" b="1" dirty="0"/>
        </a:p>
      </cdr:txBody>
    </cdr:sp>
  </cdr:relSizeAnchor>
  <cdr:relSizeAnchor xmlns:cdr="http://schemas.openxmlformats.org/drawingml/2006/chartDrawing">
    <cdr:from>
      <cdr:x>0.59259</cdr:x>
      <cdr:y>0.33672</cdr:y>
    </cdr:from>
    <cdr:to>
      <cdr:x>0.7963</cdr:x>
      <cdr:y>0.42513</cdr:y>
    </cdr:to>
    <cdr:sp macro="" textlink="">
      <cdr:nvSpPr>
        <cdr:cNvPr id="3" name="TextBox 4"/>
        <cdr:cNvSpPr txBox="1"/>
      </cdr:nvSpPr>
      <cdr:spPr>
        <a:xfrm xmlns:a="http://schemas.openxmlformats.org/drawingml/2006/main">
          <a:off x="4876800" y="1524000"/>
          <a:ext cx="1676400"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smtClean="0"/>
            <a:t>µ*=44.41 </a:t>
          </a:r>
          <a:r>
            <a:rPr lang="en-US" sz="2000" b="1" dirty="0" err="1" smtClean="0"/>
            <a:t>cp</a:t>
          </a:r>
          <a:endParaRPr lang="en-US" sz="2000" b="1" dirty="0"/>
        </a:p>
      </cdr:txBody>
    </cdr:sp>
  </cdr:relSizeAnchor>
</c:userShapes>
</file>

<file path=ppt/drawings/drawing13.xml><?xml version="1.0" encoding="utf-8"?>
<c:userShapes xmlns:c="http://schemas.openxmlformats.org/drawingml/2006/chart">
  <cdr:relSizeAnchor xmlns:cdr="http://schemas.openxmlformats.org/drawingml/2006/chartDrawing">
    <cdr:from>
      <cdr:x>0.16667</cdr:x>
      <cdr:y>0.05263</cdr:y>
    </cdr:from>
    <cdr:to>
      <cdr:x>0.53704</cdr:x>
      <cdr:y>0.19897</cdr:y>
    </cdr:to>
    <cdr:sp macro="" textlink="">
      <cdr:nvSpPr>
        <cdr:cNvPr id="2" name="TextBox 1"/>
        <cdr:cNvSpPr txBox="1"/>
      </cdr:nvSpPr>
      <cdr:spPr>
        <a:xfrm xmlns:a="http://schemas.openxmlformats.org/drawingml/2006/main">
          <a:off x="1371600" y="152400"/>
          <a:ext cx="3048000" cy="4237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smtClean="0"/>
            <a:t>80% Foam Quality</a:t>
          </a:r>
          <a:endParaRPr lang="en-US" sz="2000" b="1" dirty="0"/>
        </a:p>
      </cdr:txBody>
    </cdr:sp>
  </cdr:relSizeAnchor>
  <cdr:relSizeAnchor xmlns:cdr="http://schemas.openxmlformats.org/drawingml/2006/chartDrawing">
    <cdr:from>
      <cdr:x>0.31481</cdr:x>
      <cdr:y>0.19512</cdr:y>
    </cdr:from>
    <cdr:to>
      <cdr:x>0.51852</cdr:x>
      <cdr:y>0.31334</cdr:y>
    </cdr:to>
    <cdr:sp macro="" textlink="">
      <cdr:nvSpPr>
        <cdr:cNvPr id="3" name="TextBox 4"/>
        <cdr:cNvSpPr txBox="1"/>
      </cdr:nvSpPr>
      <cdr:spPr>
        <a:xfrm xmlns:a="http://schemas.openxmlformats.org/drawingml/2006/main">
          <a:off x="2590800" y="609600"/>
          <a:ext cx="16764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smtClean="0"/>
            <a:t>µ*=54.66 </a:t>
          </a:r>
          <a:r>
            <a:rPr lang="en-US" b="1" dirty="0" err="1" smtClean="0"/>
            <a:t>cp</a:t>
          </a:r>
          <a:endParaRPr lang="en-US" b="1" dirty="0"/>
        </a:p>
      </cdr:txBody>
    </cdr:sp>
  </cdr:relSizeAnchor>
  <cdr:relSizeAnchor xmlns:cdr="http://schemas.openxmlformats.org/drawingml/2006/chartDrawing">
    <cdr:from>
      <cdr:x>0.51852</cdr:x>
      <cdr:y>0.11111</cdr:y>
    </cdr:from>
    <cdr:to>
      <cdr:x>0.71296</cdr:x>
      <cdr:y>0.22933</cdr:y>
    </cdr:to>
    <cdr:sp macro="" textlink="">
      <cdr:nvSpPr>
        <cdr:cNvPr id="5" name="TextBox 4"/>
        <cdr:cNvSpPr txBox="1"/>
      </cdr:nvSpPr>
      <cdr:spPr>
        <a:xfrm xmlns:a="http://schemas.openxmlformats.org/drawingml/2006/main">
          <a:off x="4267200" y="304800"/>
          <a:ext cx="1600200" cy="32429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t>µ*=66.56 </a:t>
          </a:r>
          <a:r>
            <a:rPr lang="en-US" sz="1800" b="1" dirty="0" err="1" smtClean="0"/>
            <a:t>cp</a:t>
          </a:r>
          <a:endParaRPr lang="en-US" sz="1800" b="1" dirty="0"/>
        </a:p>
      </cdr:txBody>
    </cdr:sp>
  </cdr:relSizeAnchor>
</c:userShapes>
</file>

<file path=ppt/drawings/drawing14.xml><?xml version="1.0" encoding="utf-8"?>
<c:userShapes xmlns:c="http://schemas.openxmlformats.org/drawingml/2006/chart">
  <cdr:relSizeAnchor xmlns:cdr="http://schemas.openxmlformats.org/drawingml/2006/chartDrawing">
    <cdr:from>
      <cdr:x>0.71304</cdr:x>
      <cdr:y>0.03704</cdr:y>
    </cdr:from>
    <cdr:to>
      <cdr:x>0.89565</cdr:x>
      <cdr:y>0.21655</cdr:y>
    </cdr:to>
    <cdr:sp macro="" textlink="">
      <cdr:nvSpPr>
        <cdr:cNvPr id="2" name="TextBox 1"/>
        <cdr:cNvSpPr txBox="1"/>
      </cdr:nvSpPr>
      <cdr:spPr>
        <a:xfrm xmlns:a="http://schemas.openxmlformats.org/drawingml/2006/main">
          <a:off x="6248400" y="76200"/>
          <a:ext cx="1600164"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t>µ*=71.19 </a:t>
          </a:r>
          <a:r>
            <a:rPr lang="en-US" sz="1800" b="1" dirty="0" err="1" smtClean="0"/>
            <a:t>cp</a:t>
          </a:r>
          <a:endParaRPr lang="en-US" sz="1800" b="1" dirty="0"/>
        </a:p>
      </cdr:txBody>
    </cdr:sp>
  </cdr:relSizeAnchor>
  <cdr:relSizeAnchor xmlns:cdr="http://schemas.openxmlformats.org/drawingml/2006/chartDrawing">
    <cdr:from>
      <cdr:x>0.15652</cdr:x>
      <cdr:y>0.07407</cdr:y>
    </cdr:from>
    <cdr:to>
      <cdr:x>0.53977</cdr:x>
      <cdr:y>0.26919</cdr:y>
    </cdr:to>
    <cdr:sp macro="" textlink="">
      <cdr:nvSpPr>
        <cdr:cNvPr id="3" name="TextBox 1"/>
        <cdr:cNvSpPr txBox="1"/>
      </cdr:nvSpPr>
      <cdr:spPr>
        <a:xfrm xmlns:a="http://schemas.openxmlformats.org/drawingml/2006/main">
          <a:off x="1371600" y="152400"/>
          <a:ext cx="3358441" cy="4014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smtClean="0"/>
            <a:t>80% Foam Quality</a:t>
          </a:r>
          <a:endParaRPr lang="en-US" sz="2000" b="1" dirty="0"/>
        </a:p>
      </cdr:txBody>
    </cdr:sp>
  </cdr:relSizeAnchor>
</c:userShapes>
</file>

<file path=ppt/drawings/drawing15.xml><?xml version="1.0" encoding="utf-8"?>
<c:userShapes xmlns:c="http://schemas.openxmlformats.org/drawingml/2006/chart">
  <cdr:relSizeAnchor xmlns:cdr="http://schemas.openxmlformats.org/drawingml/2006/chartDrawing">
    <cdr:from>
      <cdr:x>0.71552</cdr:x>
      <cdr:y>0.11111</cdr:y>
    </cdr:from>
    <cdr:to>
      <cdr:x>1</cdr:x>
      <cdr:y>0.3355</cdr:y>
    </cdr:to>
    <cdr:sp macro="" textlink="">
      <cdr:nvSpPr>
        <cdr:cNvPr id="2" name="TextBox 1"/>
        <cdr:cNvSpPr txBox="1"/>
      </cdr:nvSpPr>
      <cdr:spPr>
        <a:xfrm xmlns:a="http://schemas.openxmlformats.org/drawingml/2006/main">
          <a:off x="6324600" y="304799"/>
          <a:ext cx="2514600" cy="61555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t>µ*=57.02 </a:t>
          </a:r>
          <a:r>
            <a:rPr lang="en-US" sz="1800" b="1" dirty="0" err="1" smtClean="0"/>
            <a:t>cp</a:t>
          </a:r>
          <a:r>
            <a:rPr lang="en-US" sz="1800" b="1" dirty="0" smtClean="0"/>
            <a:t> </a:t>
          </a:r>
        </a:p>
        <a:p xmlns:a="http://schemas.openxmlformats.org/drawingml/2006/main">
          <a:r>
            <a:rPr lang="en-US" sz="1600" b="1" dirty="0" smtClean="0"/>
            <a:t>(not reach the equilibrium)</a:t>
          </a:r>
          <a:endParaRPr lang="en-US" sz="16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0.16364</cdr:x>
      <cdr:y>0.32143</cdr:y>
    </cdr:from>
    <cdr:to>
      <cdr:x>0.92727</cdr:x>
      <cdr:y>0.32143</cdr:y>
    </cdr:to>
    <cdr:sp macro="" textlink="">
      <cdr:nvSpPr>
        <cdr:cNvPr id="3" name="Straight Connector 2"/>
        <cdr:cNvSpPr/>
      </cdr:nvSpPr>
      <cdr:spPr>
        <a:xfrm xmlns:a="http://schemas.openxmlformats.org/drawingml/2006/main">
          <a:off x="685800" y="685800"/>
          <a:ext cx="3200400" cy="0"/>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0.1741</cdr:x>
      <cdr:y>0.3</cdr:y>
    </cdr:from>
    <cdr:to>
      <cdr:x>0.87051</cdr:x>
      <cdr:y>0.3</cdr:y>
    </cdr:to>
    <cdr:sp macro="" textlink="">
      <cdr:nvSpPr>
        <cdr:cNvPr id="3" name="Straight Connector 2"/>
        <cdr:cNvSpPr/>
      </cdr:nvSpPr>
      <cdr:spPr>
        <a:xfrm xmlns:a="http://schemas.openxmlformats.org/drawingml/2006/main">
          <a:off x="762000" y="685800"/>
          <a:ext cx="3048000" cy="0"/>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0.6</cdr:x>
      <cdr:y>0.33333</cdr:y>
    </cdr:from>
    <cdr:to>
      <cdr:x>0.96667</cdr:x>
      <cdr:y>0.45573</cdr:y>
    </cdr:to>
    <cdr:sp macro="" textlink="">
      <cdr:nvSpPr>
        <cdr:cNvPr id="2" name="TextBox 13"/>
        <cdr:cNvSpPr txBox="1"/>
      </cdr:nvSpPr>
      <cdr:spPr>
        <a:xfrm xmlns:a="http://schemas.openxmlformats.org/drawingml/2006/main">
          <a:off x="2743200" y="838200"/>
          <a:ext cx="167640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smtClean="0"/>
            <a:t>µ*=96.11 </a:t>
          </a:r>
          <a:r>
            <a:rPr lang="en-US" sz="1400" b="1" dirty="0" err="1" smtClean="0"/>
            <a:t>cp</a:t>
          </a:r>
          <a:endParaRPr lang="en-US" sz="14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0.68333</cdr:x>
      <cdr:y>0.34375</cdr:y>
    </cdr:from>
    <cdr:to>
      <cdr:x>1</cdr:x>
      <cdr:y>0.46997</cdr:y>
    </cdr:to>
    <cdr:sp macro="" textlink="">
      <cdr:nvSpPr>
        <cdr:cNvPr id="2" name="TextBox 13"/>
        <cdr:cNvSpPr txBox="1"/>
      </cdr:nvSpPr>
      <cdr:spPr>
        <a:xfrm xmlns:a="http://schemas.openxmlformats.org/drawingml/2006/main">
          <a:off x="3124200" y="838200"/>
          <a:ext cx="144780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smtClean="0"/>
            <a:t>µ*=174.42 </a:t>
          </a:r>
          <a:r>
            <a:rPr lang="en-US" sz="1400" b="1" dirty="0" err="1" smtClean="0"/>
            <a:t>cp</a:t>
          </a:r>
          <a:endParaRPr lang="en-US" sz="14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0.13559</cdr:x>
      <cdr:y>0.18182</cdr:y>
    </cdr:from>
    <cdr:to>
      <cdr:x>0.91525</cdr:x>
      <cdr:y>0.18182</cdr:y>
    </cdr:to>
    <cdr:sp macro="" textlink="">
      <cdr:nvSpPr>
        <cdr:cNvPr id="3" name="Straight Connector 2"/>
        <cdr:cNvSpPr/>
      </cdr:nvSpPr>
      <cdr:spPr>
        <a:xfrm xmlns:a="http://schemas.openxmlformats.org/drawingml/2006/main">
          <a:off x="609600" y="457200"/>
          <a:ext cx="3505200" cy="0"/>
        </a:xfrm>
        <a:prstGeom xmlns:a="http://schemas.openxmlformats.org/drawingml/2006/main" prst="line">
          <a:avLst/>
        </a:prstGeom>
        <a:ln xmlns:a="http://schemas.openxmlformats.org/drawingml/2006/main" w="254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0.62712</cdr:x>
      <cdr:y>0.33333</cdr:y>
    </cdr:from>
    <cdr:to>
      <cdr:x>1</cdr:x>
      <cdr:y>0.45573</cdr:y>
    </cdr:to>
    <cdr:sp macro="" textlink="">
      <cdr:nvSpPr>
        <cdr:cNvPr id="4" name="TextBox 13"/>
        <cdr:cNvSpPr txBox="1"/>
      </cdr:nvSpPr>
      <cdr:spPr>
        <a:xfrm xmlns:a="http://schemas.openxmlformats.org/drawingml/2006/main">
          <a:off x="2819400" y="838200"/>
          <a:ext cx="167640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smtClean="0"/>
            <a:t>µ*=243.01 </a:t>
          </a:r>
          <a:r>
            <a:rPr lang="en-US" sz="1400" b="1" dirty="0" err="1" smtClean="0"/>
            <a:t>cp</a:t>
          </a:r>
          <a:endParaRPr lang="en-US" sz="1400" b="1" dirty="0"/>
        </a:p>
      </cdr:txBody>
    </cdr:sp>
  </cdr:relSizeAnchor>
</c:userShapes>
</file>

<file path=ppt/drawings/drawing7.xml><?xml version="1.0" encoding="utf-8"?>
<c:userShapes xmlns:c="http://schemas.openxmlformats.org/drawingml/2006/chart">
  <cdr:relSizeAnchor xmlns:cdr="http://schemas.openxmlformats.org/drawingml/2006/chartDrawing">
    <cdr:from>
      <cdr:x>0.14004</cdr:x>
      <cdr:y>0.17647</cdr:y>
    </cdr:from>
    <cdr:to>
      <cdr:x>0.98031</cdr:x>
      <cdr:y>0.17647</cdr:y>
    </cdr:to>
    <cdr:sp macro="" textlink="">
      <cdr:nvSpPr>
        <cdr:cNvPr id="3" name="Straight Connector 2"/>
        <cdr:cNvSpPr/>
      </cdr:nvSpPr>
      <cdr:spPr>
        <a:xfrm xmlns:a="http://schemas.openxmlformats.org/drawingml/2006/main">
          <a:off x="609600" y="457200"/>
          <a:ext cx="3657600" cy="0"/>
        </a:xfrm>
        <a:prstGeom xmlns:a="http://schemas.openxmlformats.org/drawingml/2006/main" prst="line">
          <a:avLst/>
        </a:prstGeom>
        <a:ln xmlns:a="http://schemas.openxmlformats.org/drawingml/2006/main" w="254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0.61488</cdr:x>
      <cdr:y>0.26471</cdr:y>
    </cdr:from>
    <cdr:to>
      <cdr:x>1</cdr:x>
      <cdr:y>0.3835</cdr:y>
    </cdr:to>
    <cdr:sp macro="" textlink="">
      <cdr:nvSpPr>
        <cdr:cNvPr id="4" name="TextBox 13"/>
        <cdr:cNvSpPr txBox="1"/>
      </cdr:nvSpPr>
      <cdr:spPr>
        <a:xfrm xmlns:a="http://schemas.openxmlformats.org/drawingml/2006/main">
          <a:off x="2676524" y="685800"/>
          <a:ext cx="167640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smtClean="0"/>
            <a:t>µ*=279.65 </a:t>
          </a:r>
          <a:r>
            <a:rPr lang="en-US" sz="1400" b="1" dirty="0" err="1" smtClean="0"/>
            <a:t>cp</a:t>
          </a:r>
          <a:endParaRPr lang="en-US" sz="1400" b="1" dirty="0"/>
        </a:p>
      </cdr:txBody>
    </cdr:sp>
  </cdr:relSizeAnchor>
</c:userShapes>
</file>

<file path=ppt/drawings/drawing8.xml><?xml version="1.0" encoding="utf-8"?>
<c:userShapes xmlns:c="http://schemas.openxmlformats.org/drawingml/2006/chart">
  <cdr:relSizeAnchor xmlns:cdr="http://schemas.openxmlformats.org/drawingml/2006/chartDrawing">
    <cdr:from>
      <cdr:x>0.55</cdr:x>
      <cdr:y>0.29032</cdr:y>
    </cdr:from>
    <cdr:to>
      <cdr:x>0.74</cdr:x>
      <cdr:y>0.54839</cdr:y>
    </cdr:to>
    <cdr:sp macro="" textlink="">
      <cdr:nvSpPr>
        <cdr:cNvPr id="2" name="TextBox 1"/>
        <cdr:cNvSpPr txBox="1"/>
      </cdr:nvSpPr>
      <cdr:spPr>
        <a:xfrm xmlns:a="http://schemas.openxmlformats.org/drawingml/2006/main">
          <a:off x="4191000" y="685800"/>
          <a:ext cx="14478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500" b="1" dirty="0" smtClean="0"/>
            <a:t>Salt Precipitation?</a:t>
          </a:r>
          <a:endParaRPr lang="en-US" sz="1500" b="1" dirty="0"/>
        </a:p>
      </cdr:txBody>
    </cdr:sp>
  </cdr:relSizeAnchor>
</c:userShapes>
</file>

<file path=ppt/drawings/drawing9.xml><?xml version="1.0" encoding="utf-8"?>
<c:userShapes xmlns:c="http://schemas.openxmlformats.org/drawingml/2006/chart">
  <cdr:relSizeAnchor xmlns:cdr="http://schemas.openxmlformats.org/drawingml/2006/chartDrawing">
    <cdr:from>
      <cdr:x>0.1068</cdr:x>
      <cdr:y>0.5625</cdr:y>
    </cdr:from>
    <cdr:to>
      <cdr:x>0.70097</cdr:x>
      <cdr:y>0.5625</cdr:y>
    </cdr:to>
    <cdr:sp macro="" textlink="">
      <cdr:nvSpPr>
        <cdr:cNvPr id="3" name="Straight Connector 2"/>
        <cdr:cNvSpPr/>
      </cdr:nvSpPr>
      <cdr:spPr>
        <a:xfrm xmlns:a="http://schemas.openxmlformats.org/drawingml/2006/main">
          <a:off x="838200" y="1371600"/>
          <a:ext cx="4663440" cy="0"/>
        </a:xfrm>
        <a:prstGeom xmlns:a="http://schemas.openxmlformats.org/drawingml/2006/main" prst="line">
          <a:avLst/>
        </a:prstGeom>
        <a:ln xmlns:a="http://schemas.openxmlformats.org/drawingml/2006/main" w="254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0.63107</cdr:x>
      <cdr:y>0.40625</cdr:y>
    </cdr:from>
    <cdr:to>
      <cdr:x>0.63107</cdr:x>
      <cdr:y>0.5625</cdr:y>
    </cdr:to>
    <cdr:sp macro="" textlink="">
      <cdr:nvSpPr>
        <cdr:cNvPr id="5" name="Straight Arrow Connector 4"/>
        <cdr:cNvSpPr/>
      </cdr:nvSpPr>
      <cdr:spPr>
        <a:xfrm xmlns:a="http://schemas.openxmlformats.org/drawingml/2006/main">
          <a:off x="4953000" y="990600"/>
          <a:ext cx="0" cy="381000"/>
        </a:xfrm>
        <a:prstGeom xmlns:a="http://schemas.openxmlformats.org/drawingml/2006/main" prst="straightConnector1">
          <a:avLst/>
        </a:prstGeom>
        <a:ln xmlns:a="http://schemas.openxmlformats.org/drawingml/2006/main" w="19050">
          <a:solidFill>
            <a:schemeClr val="tx1"/>
          </a:solidFill>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0.64078</cdr:x>
      <cdr:y>0.4375</cdr:y>
    </cdr:from>
    <cdr:to>
      <cdr:x>0.70874</cdr:x>
      <cdr:y>0.5625</cdr:y>
    </cdr:to>
    <cdr:sp macro="" textlink="">
      <cdr:nvSpPr>
        <cdr:cNvPr id="6" name="TextBox 5"/>
        <cdr:cNvSpPr txBox="1"/>
      </cdr:nvSpPr>
      <cdr:spPr>
        <a:xfrm xmlns:a="http://schemas.openxmlformats.org/drawingml/2006/main">
          <a:off x="5029200" y="1066800"/>
          <a:ext cx="533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500" b="1" dirty="0" smtClean="0"/>
            <a:t>?</a:t>
          </a:r>
          <a:endParaRPr lang="en-US" sz="1500" b="1" dirty="0"/>
        </a:p>
      </cdr:txBody>
    </cdr:sp>
  </cdr:relSizeAnchor>
  <cdr:relSizeAnchor xmlns:cdr="http://schemas.openxmlformats.org/drawingml/2006/chartDrawing">
    <cdr:from>
      <cdr:x>0.36546</cdr:x>
      <cdr:y>0.37439</cdr:y>
    </cdr:from>
    <cdr:to>
      <cdr:x>0.57906</cdr:x>
      <cdr:y>0.50061</cdr:y>
    </cdr:to>
    <cdr:sp macro="" textlink="">
      <cdr:nvSpPr>
        <cdr:cNvPr id="7" name="TextBox 13"/>
        <cdr:cNvSpPr txBox="1"/>
      </cdr:nvSpPr>
      <cdr:spPr>
        <a:xfrm xmlns:a="http://schemas.openxmlformats.org/drawingml/2006/main">
          <a:off x="2868386" y="912911"/>
          <a:ext cx="167640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smtClean="0"/>
            <a:t>µ*=149.47 </a:t>
          </a:r>
          <a:r>
            <a:rPr lang="en-US" sz="1400" b="1" dirty="0" err="1" smtClean="0"/>
            <a:t>cp</a:t>
          </a:r>
          <a:endParaRPr lang="en-US" sz="1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F95168-C1A3-42C3-BBAE-8063E0536577}" type="datetimeFigureOut">
              <a:rPr lang="en-US" smtClean="0"/>
              <a:pPr/>
              <a:t>4/26/2013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2171AF-E65C-4093-9060-90AF804644EA}" type="slidenum">
              <a:rPr lang="en-US" smtClean="0"/>
              <a:pPr/>
              <a:t>‹#›</a:t>
            </a:fld>
            <a:endParaRPr lang="en-US"/>
          </a:p>
        </p:txBody>
      </p:sp>
    </p:spTree>
    <p:extLst>
      <p:ext uri="{BB962C8B-B14F-4D97-AF65-F5344CB8AC3E}">
        <p14:creationId xmlns:p14="http://schemas.microsoft.com/office/powerpoint/2010/main" val="1017479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164EF6-1C11-49E7-8F75-5F4FF55860DC}"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5B0B1F-5395-4467-975F-E89143C400C9}" type="datetimeFigureOut">
              <a:rPr lang="en-US" smtClean="0"/>
              <a:pPr/>
              <a:t>4/26/2013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D34CD-132A-4DB8-AA11-E506F1F184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5B0B1F-5395-4467-975F-E89143C400C9}" type="datetimeFigureOut">
              <a:rPr lang="en-US" smtClean="0"/>
              <a:pPr/>
              <a:t>4/26/2013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D34CD-132A-4DB8-AA11-E506F1F184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5B0B1F-5395-4467-975F-E89143C400C9}" type="datetimeFigureOut">
              <a:rPr lang="en-US" smtClean="0"/>
              <a:pPr/>
              <a:t>4/26/2013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D34CD-132A-4DB8-AA11-E506F1F184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5B0B1F-5395-4467-975F-E89143C400C9}" type="datetimeFigureOut">
              <a:rPr lang="en-US" smtClean="0"/>
              <a:pPr/>
              <a:t>4/26/2013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D34CD-132A-4DB8-AA11-E506F1F184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5B0B1F-5395-4467-975F-E89143C400C9}" type="datetimeFigureOut">
              <a:rPr lang="en-US" smtClean="0"/>
              <a:pPr/>
              <a:t>4/26/2013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D34CD-132A-4DB8-AA11-E506F1F184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5B0B1F-5395-4467-975F-E89143C400C9}" type="datetimeFigureOut">
              <a:rPr lang="en-US" smtClean="0"/>
              <a:pPr/>
              <a:t>4/26/2013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D34CD-132A-4DB8-AA11-E506F1F184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5B0B1F-5395-4467-975F-E89143C400C9}" type="datetimeFigureOut">
              <a:rPr lang="en-US" smtClean="0"/>
              <a:pPr/>
              <a:t>4/26/2013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DD34CD-132A-4DB8-AA11-E506F1F184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5B0B1F-5395-4467-975F-E89143C400C9}" type="datetimeFigureOut">
              <a:rPr lang="en-US" smtClean="0"/>
              <a:pPr/>
              <a:t>4/26/2013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DD34CD-132A-4DB8-AA11-E506F1F184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B0B1F-5395-4467-975F-E89143C400C9}" type="datetimeFigureOut">
              <a:rPr lang="en-US" smtClean="0"/>
              <a:pPr/>
              <a:t>4/26/2013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DD34CD-132A-4DB8-AA11-E506F1F184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B0B1F-5395-4467-975F-E89143C400C9}" type="datetimeFigureOut">
              <a:rPr lang="en-US" smtClean="0"/>
              <a:pPr/>
              <a:t>4/26/2013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D34CD-132A-4DB8-AA11-E506F1F184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B0B1F-5395-4467-975F-E89143C400C9}" type="datetimeFigureOut">
              <a:rPr lang="en-US" smtClean="0"/>
              <a:pPr/>
              <a:t>4/26/2013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D34CD-132A-4DB8-AA11-E506F1F184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B0B1F-5395-4467-975F-E89143C400C9}" type="datetimeFigureOut">
              <a:rPr lang="en-US" smtClean="0"/>
              <a:pPr/>
              <a:t>4/26/2013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D34CD-132A-4DB8-AA11-E506F1F184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7772400" cy="1470025"/>
          </a:xfrm>
        </p:spPr>
        <p:txBody>
          <a:bodyPr/>
          <a:lstStyle/>
          <a:p>
            <a:r>
              <a:rPr lang="en-US" b="1" dirty="0" smtClean="0"/>
              <a:t>CO</a:t>
            </a:r>
            <a:r>
              <a:rPr lang="en-US" b="1" baseline="-25000" dirty="0" smtClean="0"/>
              <a:t>2</a:t>
            </a:r>
            <a:r>
              <a:rPr lang="en-US" b="1" dirty="0" smtClean="0"/>
              <a:t> Mobility Control in Carbonate Cores</a:t>
            </a:r>
            <a:endParaRPr lang="en-US" b="1" dirty="0"/>
          </a:p>
        </p:txBody>
      </p:sp>
      <p:sp>
        <p:nvSpPr>
          <p:cNvPr id="3" name="Subtitle 2"/>
          <p:cNvSpPr>
            <a:spLocks noGrp="1"/>
          </p:cNvSpPr>
          <p:nvPr>
            <p:ph type="subTitle" idx="1"/>
          </p:nvPr>
        </p:nvSpPr>
        <p:spPr>
          <a:xfrm>
            <a:off x="457200" y="3124200"/>
            <a:ext cx="8382000" cy="3200400"/>
          </a:xfrm>
        </p:spPr>
        <p:txBody>
          <a:bodyPr>
            <a:normAutofit fontScale="77500" lnSpcReduction="20000"/>
          </a:bodyPr>
          <a:lstStyle/>
          <a:p>
            <a:pPr>
              <a:lnSpc>
                <a:spcPct val="170000"/>
              </a:lnSpc>
            </a:pPr>
            <a:r>
              <a:rPr lang="en-US" b="1" dirty="0" smtClean="0"/>
              <a:t>Consortium Meeting Apr. 29</a:t>
            </a:r>
            <a:r>
              <a:rPr lang="en-US" b="1" baseline="30000" dirty="0" smtClean="0"/>
              <a:t>th</a:t>
            </a:r>
            <a:r>
              <a:rPr lang="en-US" b="1" dirty="0" smtClean="0"/>
              <a:t> 2013</a:t>
            </a:r>
          </a:p>
          <a:p>
            <a:pPr>
              <a:lnSpc>
                <a:spcPct val="170000"/>
              </a:lnSpc>
            </a:pPr>
            <a:r>
              <a:rPr lang="en-US" b="1" dirty="0" smtClean="0"/>
              <a:t>Presented by </a:t>
            </a:r>
            <a:r>
              <a:rPr lang="en-US" b="1" dirty="0" err="1" smtClean="0"/>
              <a:t>Leyu</a:t>
            </a:r>
            <a:r>
              <a:rPr lang="en-US" b="1" dirty="0" smtClean="0"/>
              <a:t> Cui</a:t>
            </a:r>
          </a:p>
          <a:p>
            <a:pPr>
              <a:lnSpc>
                <a:spcPct val="170000"/>
              </a:lnSpc>
            </a:pPr>
            <a:r>
              <a:rPr lang="sv-SE" b="1" dirty="0" smtClean="0"/>
              <a:t>Kun Ma, Ramesh Pudasaini, </a:t>
            </a:r>
            <a:r>
              <a:rPr lang="sv-SE" b="1" dirty="0"/>
              <a:t>Maura </a:t>
            </a:r>
            <a:r>
              <a:rPr lang="sv-SE" b="1" dirty="0" smtClean="0"/>
              <a:t>Puerto and George Hirasaki</a:t>
            </a:r>
            <a:endParaRPr lang="en-US" b="1" dirty="0" smtClean="0"/>
          </a:p>
          <a:p>
            <a:pPr>
              <a:lnSpc>
                <a:spcPct val="170000"/>
              </a:lnSpc>
            </a:pPr>
            <a:r>
              <a:rPr lang="en-US" b="1" dirty="0" smtClean="0"/>
              <a:t>Sponsored by ADNOC </a:t>
            </a:r>
            <a:r>
              <a:rPr lang="en-US" b="1" dirty="0" smtClean="0"/>
              <a:t>and </a:t>
            </a:r>
            <a:r>
              <a:rPr lang="en-US" b="1" dirty="0" smtClean="0"/>
              <a:t>DOE</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Surfactant and Brine</a:t>
            </a:r>
            <a:endParaRPr lang="en-US" b="1" dirty="0"/>
          </a:p>
        </p:txBody>
      </p:sp>
      <p:sp>
        <p:nvSpPr>
          <p:cNvPr id="3" name="Content Placeholder 2"/>
          <p:cNvSpPr>
            <a:spLocks noGrp="1"/>
          </p:cNvSpPr>
          <p:nvPr>
            <p:ph idx="1"/>
          </p:nvPr>
        </p:nvSpPr>
        <p:spPr/>
        <p:txBody>
          <a:bodyPr>
            <a:normAutofit/>
          </a:bodyPr>
          <a:lstStyle/>
          <a:p>
            <a:r>
              <a:rPr lang="en-US" sz="2800" b="1" dirty="0" smtClean="0"/>
              <a:t>C12: </a:t>
            </a:r>
            <a:r>
              <a:rPr lang="en-US" sz="2800" b="1" dirty="0" err="1" smtClean="0"/>
              <a:t>ethoxylated</a:t>
            </a:r>
            <a:r>
              <a:rPr lang="en-US" sz="2800" b="1" dirty="0" smtClean="0"/>
              <a:t> amine from AKZO NOBEL Co. is dissolved in DI water. C12’s molecular weight is 288 g/mol.</a:t>
            </a:r>
          </a:p>
          <a:p>
            <a:endParaRPr lang="en-US" sz="2800" b="1" dirty="0" smtClean="0"/>
          </a:p>
          <a:p>
            <a:endParaRPr lang="en-US" sz="2800" b="1" dirty="0" smtClean="0"/>
          </a:p>
          <a:p>
            <a:pPr>
              <a:buNone/>
            </a:pPr>
            <a:endParaRPr lang="en-US" sz="2800" b="1" dirty="0"/>
          </a:p>
        </p:txBody>
      </p:sp>
      <p:pic>
        <p:nvPicPr>
          <p:cNvPr id="4" name="图片 14" descr="http://img.chemchinanet.com/1123682975424207600_s/fatty_amine_polyoxyethylene_ether_fatty_amine_polyoxyethylene_ether.jpg"/>
          <p:cNvPicPr/>
          <p:nvPr/>
        </p:nvPicPr>
        <p:blipFill>
          <a:blip r:embed="rId2" cstate="print"/>
          <a:srcRect/>
          <a:stretch>
            <a:fillRect/>
          </a:stretch>
        </p:blipFill>
        <p:spPr bwMode="auto">
          <a:xfrm>
            <a:off x="1524000" y="3048000"/>
            <a:ext cx="2438400" cy="914400"/>
          </a:xfrm>
          <a:prstGeom prst="rect">
            <a:avLst/>
          </a:prstGeom>
          <a:noFill/>
          <a:ln w="9525">
            <a:noFill/>
            <a:miter lim="800000"/>
            <a:headEnd/>
            <a:tailEnd/>
          </a:ln>
        </p:spPr>
      </p:pic>
      <p:sp>
        <p:nvSpPr>
          <p:cNvPr id="5" name="Text Box 2"/>
          <p:cNvSpPr txBox="1">
            <a:spLocks noChangeArrowheads="1"/>
          </p:cNvSpPr>
          <p:nvPr/>
        </p:nvSpPr>
        <p:spPr bwMode="auto">
          <a:xfrm>
            <a:off x="4495800" y="2971800"/>
            <a:ext cx="3505200" cy="9906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600" b="1" i="0" u="none" strike="noStrike" cap="none" normalizeH="0" baseline="0" dirty="0" smtClean="0">
                <a:ln>
                  <a:noFill/>
                </a:ln>
                <a:solidFill>
                  <a:schemeClr val="tx1"/>
                </a:solidFill>
                <a:effectLst/>
                <a:latin typeface="Arial" pitchFamily="34" charset="0"/>
                <a:ea typeface="宋体" pitchFamily="2" charset="-122"/>
              </a:rPr>
              <a:t>R = Coco group (≈ 8 to 16 carbon)</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600" b="1" i="0" u="none" strike="noStrike" cap="none" normalizeH="0" baseline="0" dirty="0" smtClean="0">
                <a:ln>
                  <a:noFill/>
                </a:ln>
                <a:solidFill>
                  <a:schemeClr val="tx1"/>
                </a:solidFill>
                <a:effectLst/>
                <a:latin typeface="Arial" pitchFamily="34" charset="0"/>
                <a:ea typeface="宋体" pitchFamily="2" charset="-122"/>
              </a:rPr>
              <a:t>x </a:t>
            </a:r>
            <a:r>
              <a:rPr lang="en-US" altLang="zh-CN" sz="1600" b="1" dirty="0" smtClean="0">
                <a:latin typeface="Arial" pitchFamily="34" charset="0"/>
                <a:ea typeface="宋体" pitchFamily="2" charset="-122"/>
              </a:rPr>
              <a:t>+ y=2</a:t>
            </a:r>
            <a:endParaRPr kumimoji="0" lang="en-US" sz="1600" b="1" i="0" u="none" strike="noStrike" cap="none" normalizeH="0" baseline="0" dirty="0" smtClean="0">
              <a:ln>
                <a:noFill/>
              </a:ln>
              <a:solidFill>
                <a:schemeClr val="tx1"/>
              </a:solidFill>
              <a:effectLst/>
              <a:latin typeface="Arial" pitchFamily="34" charset="0"/>
            </a:endParaRPr>
          </a:p>
        </p:txBody>
      </p:sp>
      <p:sp>
        <p:nvSpPr>
          <p:cNvPr id="6" name="Rectangle 5"/>
          <p:cNvSpPr/>
          <p:nvPr/>
        </p:nvSpPr>
        <p:spPr>
          <a:xfrm>
            <a:off x="457200" y="4343400"/>
            <a:ext cx="7848600" cy="1384995"/>
          </a:xfrm>
          <a:prstGeom prst="rect">
            <a:avLst/>
          </a:prstGeom>
        </p:spPr>
        <p:txBody>
          <a:bodyPr wrap="square">
            <a:spAutoFit/>
          </a:bodyPr>
          <a:lstStyle/>
          <a:p>
            <a:pPr>
              <a:lnSpc>
                <a:spcPct val="150000"/>
              </a:lnSpc>
              <a:buFont typeface="Arial" pitchFamily="34" charset="0"/>
              <a:buChar char="•"/>
            </a:pPr>
            <a:r>
              <a:rPr lang="en-US" sz="2800" b="1" dirty="0" smtClean="0"/>
              <a:t>  Brine: </a:t>
            </a:r>
            <a:r>
              <a:rPr lang="es-ES" sz="2800" b="1" dirty="0" smtClean="0"/>
              <a:t>22% TDS (total disolved </a:t>
            </a:r>
            <a:r>
              <a:rPr lang="es-ES" sz="2800" b="1" dirty="0" err="1" smtClean="0"/>
              <a:t>solids</a:t>
            </a:r>
            <a:r>
              <a:rPr lang="es-ES" sz="2800" b="1" dirty="0" smtClean="0"/>
              <a:t>) </a:t>
            </a:r>
            <a:r>
              <a:rPr lang="es-ES" sz="2800" b="1" dirty="0" err="1" smtClean="0"/>
              <a:t>with</a:t>
            </a:r>
            <a:r>
              <a:rPr lang="es-ES" sz="2800" b="1" dirty="0" smtClean="0"/>
              <a:t> </a:t>
            </a:r>
            <a:r>
              <a:rPr lang="es-ES" sz="2800" b="1" dirty="0" err="1" smtClean="0"/>
              <a:t>high</a:t>
            </a:r>
            <a:r>
              <a:rPr lang="es-ES" sz="2800" b="1" dirty="0" smtClean="0"/>
              <a:t> </a:t>
            </a:r>
            <a:r>
              <a:rPr lang="es-ES" sz="2800" b="1" dirty="0" err="1" smtClean="0"/>
              <a:t>divalent</a:t>
            </a:r>
            <a:r>
              <a:rPr lang="es-ES" sz="2800" b="1" dirty="0" smtClean="0"/>
              <a:t> </a:t>
            </a:r>
            <a:r>
              <a:rPr lang="es-ES" sz="2800" b="1" dirty="0" err="1" smtClean="0"/>
              <a:t>ions</a:t>
            </a:r>
            <a:r>
              <a:rPr lang="es-ES" sz="2800" b="1" dirty="0" smtClean="0"/>
              <a:t> (Ca</a:t>
            </a:r>
            <a:r>
              <a:rPr lang="es-ES" sz="2800" b="1" baseline="30000" dirty="0" smtClean="0"/>
              <a:t>2+</a:t>
            </a:r>
            <a:r>
              <a:rPr lang="es-ES" sz="2800" b="1" dirty="0" smtClean="0"/>
              <a:t>, Mg</a:t>
            </a:r>
            <a:r>
              <a:rPr lang="es-ES" sz="2800" b="1" baseline="30000" dirty="0" smtClean="0"/>
              <a:t>2+</a:t>
            </a:r>
            <a:r>
              <a:rPr lang="es-ES" sz="2800" b="1" dirty="0" smtClean="0"/>
              <a:t>) </a:t>
            </a:r>
            <a:r>
              <a:rPr lang="es-ES" sz="2800" b="1" dirty="0" err="1" smtClean="0"/>
              <a:t>concentrations</a:t>
            </a:r>
            <a:r>
              <a:rPr lang="es-ES" sz="2800" b="1" dirty="0" smtClean="0"/>
              <a:t>.</a:t>
            </a:r>
            <a:endParaRPr lang="en-US" sz="2800"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Silurian Dolomite Core</a:t>
            </a:r>
            <a:endParaRPr lang="en-US" b="1" dirty="0"/>
          </a:p>
        </p:txBody>
      </p:sp>
      <p:sp>
        <p:nvSpPr>
          <p:cNvPr id="3" name="Content Placeholder 2"/>
          <p:cNvSpPr>
            <a:spLocks noGrp="1"/>
          </p:cNvSpPr>
          <p:nvPr>
            <p:ph idx="1"/>
          </p:nvPr>
        </p:nvSpPr>
        <p:spPr/>
        <p:txBody>
          <a:bodyPr/>
          <a:lstStyle/>
          <a:p>
            <a:r>
              <a:rPr lang="en-US" b="1" dirty="0" smtClean="0"/>
              <a:t>Diameter=1.5 in.</a:t>
            </a:r>
          </a:p>
          <a:p>
            <a:r>
              <a:rPr lang="en-US" b="1" dirty="0" smtClean="0"/>
              <a:t>Length= 7.6 cm= 2.99 in.</a:t>
            </a:r>
          </a:p>
          <a:p>
            <a:r>
              <a:rPr lang="en-US" b="1" dirty="0" smtClean="0"/>
              <a:t>Permeability is 737 </a:t>
            </a:r>
            <a:r>
              <a:rPr lang="en-US" b="1" dirty="0" err="1" smtClean="0"/>
              <a:t>md</a:t>
            </a:r>
            <a:r>
              <a:rPr lang="en-US" b="1" dirty="0" smtClean="0"/>
              <a:t>, measured by water</a:t>
            </a:r>
          </a:p>
          <a:p>
            <a:endParaRPr lang="en-US" b="1" dirty="0"/>
          </a:p>
        </p:txBody>
      </p:sp>
      <p:graphicFrame>
        <p:nvGraphicFramePr>
          <p:cNvPr id="4" name="Chart 3"/>
          <p:cNvGraphicFramePr/>
          <p:nvPr/>
        </p:nvGraphicFramePr>
        <p:xfrm>
          <a:off x="914400" y="3581400"/>
          <a:ext cx="6619875" cy="31146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p:txBody>
          <a:bodyPr/>
          <a:lstStyle/>
          <a:p>
            <a:r>
              <a:rPr lang="en-US" b="1" dirty="0" smtClean="0">
                <a:solidFill>
                  <a:schemeClr val="bg1">
                    <a:lumMod val="65000"/>
                  </a:schemeClr>
                </a:solidFill>
              </a:rPr>
              <a:t>Setup Diagrams</a:t>
            </a:r>
          </a:p>
          <a:p>
            <a:r>
              <a:rPr lang="en-US" b="1" dirty="0" smtClean="0">
                <a:solidFill>
                  <a:schemeClr val="bg1">
                    <a:lumMod val="65000"/>
                  </a:schemeClr>
                </a:solidFill>
              </a:rPr>
              <a:t>Surfactants and Cores</a:t>
            </a:r>
          </a:p>
          <a:p>
            <a:r>
              <a:rPr lang="en-US" b="1" dirty="0" smtClean="0"/>
              <a:t>C12/DI and CO</a:t>
            </a:r>
            <a:r>
              <a:rPr lang="en-US" b="1" baseline="-25000" dirty="0" smtClean="0"/>
              <a:t>2</a:t>
            </a:r>
            <a:r>
              <a:rPr lang="en-US" b="1" dirty="0" smtClean="0"/>
              <a:t> foam</a:t>
            </a:r>
          </a:p>
          <a:p>
            <a:r>
              <a:rPr lang="en-US" b="1" dirty="0" smtClean="0">
                <a:solidFill>
                  <a:schemeClr val="bg1">
                    <a:lumMod val="65000"/>
                  </a:schemeClr>
                </a:solidFill>
              </a:rPr>
              <a:t>C12/Brine and CO</a:t>
            </a:r>
            <a:r>
              <a:rPr lang="en-US" b="1" baseline="-25000" dirty="0" smtClean="0">
                <a:solidFill>
                  <a:schemeClr val="bg1">
                    <a:lumMod val="65000"/>
                  </a:schemeClr>
                </a:solidFill>
              </a:rPr>
              <a:t>2</a:t>
            </a:r>
            <a:r>
              <a:rPr lang="en-US" b="1" dirty="0" smtClean="0">
                <a:solidFill>
                  <a:schemeClr val="bg1">
                    <a:lumMod val="65000"/>
                  </a:schemeClr>
                </a:solidFill>
              </a:rPr>
              <a:t> foam</a:t>
            </a:r>
          </a:p>
          <a:p>
            <a:r>
              <a:rPr lang="en-US" b="1" dirty="0" smtClean="0">
                <a:solidFill>
                  <a:schemeClr val="bg1">
                    <a:lumMod val="65000"/>
                  </a:schemeClr>
                </a:solidFill>
              </a:rPr>
              <a:t>Conclusion</a:t>
            </a:r>
            <a:endParaRPr lang="en-US" b="1"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Injection Procedure: </a:t>
            </a:r>
            <a:r>
              <a:rPr lang="en-US" sz="4000" b="1" dirty="0" smtClean="0"/>
              <a:t>a slug of CO</a:t>
            </a:r>
            <a:r>
              <a:rPr lang="en-US" sz="4000" b="1" baseline="-25000" dirty="0" smtClean="0"/>
              <a:t>2</a:t>
            </a:r>
            <a:r>
              <a:rPr lang="en-US" sz="4000" b="1" dirty="0" smtClean="0"/>
              <a:t> is injected before C12</a:t>
            </a:r>
            <a:endParaRPr lang="en-US" sz="4000" b="1" dirty="0"/>
          </a:p>
        </p:txBody>
      </p:sp>
      <p:graphicFrame>
        <p:nvGraphicFramePr>
          <p:cNvPr id="4" name="Content Placeholder 3"/>
          <p:cNvGraphicFramePr>
            <a:graphicFrameLocks noGrp="1"/>
          </p:cNvGraphicFramePr>
          <p:nvPr>
            <p:ph idx="1"/>
          </p:nvPr>
        </p:nvGraphicFramePr>
        <p:xfrm>
          <a:off x="0" y="1066800"/>
          <a:ext cx="4495800" cy="411480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81000" y="5257800"/>
            <a:ext cx="2971800" cy="461665"/>
          </a:xfrm>
          <a:prstGeom prst="rect">
            <a:avLst/>
          </a:prstGeom>
        </p:spPr>
        <p:txBody>
          <a:bodyPr wrap="square">
            <a:spAutoFit/>
          </a:bodyPr>
          <a:lstStyle/>
          <a:p>
            <a:pPr algn="ctr"/>
            <a:r>
              <a:rPr lang="en-US" sz="2400" b="1" dirty="0" smtClean="0"/>
              <a:t>1</a:t>
            </a:r>
            <a:r>
              <a:rPr lang="en-US" sz="2400" b="1" dirty="0"/>
              <a:t>% C12 in DI Water</a:t>
            </a:r>
          </a:p>
        </p:txBody>
      </p:sp>
      <p:sp>
        <p:nvSpPr>
          <p:cNvPr id="8" name="Rectangle 7"/>
          <p:cNvSpPr/>
          <p:nvPr/>
        </p:nvSpPr>
        <p:spPr>
          <a:xfrm>
            <a:off x="228600" y="5791200"/>
            <a:ext cx="3171574" cy="400110"/>
          </a:xfrm>
          <a:prstGeom prst="rect">
            <a:avLst/>
          </a:prstGeom>
        </p:spPr>
        <p:txBody>
          <a:bodyPr wrap="none">
            <a:spAutoFit/>
          </a:bodyPr>
          <a:lstStyle/>
          <a:p>
            <a:r>
              <a:rPr lang="en-US" sz="2000" b="1" dirty="0" smtClean="0"/>
              <a:t>pH is adjusted by acetic acid</a:t>
            </a:r>
            <a:endParaRPr lang="en-US" sz="2000" b="1" dirty="0"/>
          </a:p>
        </p:txBody>
      </p:sp>
      <p:sp>
        <p:nvSpPr>
          <p:cNvPr id="9" name="TextBox 8"/>
          <p:cNvSpPr txBox="1"/>
          <p:nvPr/>
        </p:nvSpPr>
        <p:spPr>
          <a:xfrm>
            <a:off x="4876800" y="1219200"/>
            <a:ext cx="3962400" cy="1631216"/>
          </a:xfrm>
          <a:prstGeom prst="rect">
            <a:avLst/>
          </a:prstGeom>
          <a:noFill/>
        </p:spPr>
        <p:txBody>
          <a:bodyPr wrap="square" rtlCol="0">
            <a:spAutoFit/>
          </a:bodyPr>
          <a:lstStyle/>
          <a:p>
            <a:pPr indent="463550"/>
            <a:r>
              <a:rPr lang="en-US" sz="2000" b="1" dirty="0" smtClean="0"/>
              <a:t>WAG is injected to acidify the core to pH &lt;4 before C12 and CO</a:t>
            </a:r>
            <a:r>
              <a:rPr lang="en-US" sz="2000" b="1" baseline="-25000" dirty="0" smtClean="0"/>
              <a:t>2</a:t>
            </a:r>
            <a:r>
              <a:rPr lang="en-US" sz="2000" b="1" dirty="0" smtClean="0"/>
              <a:t> co-injection.</a:t>
            </a:r>
          </a:p>
          <a:p>
            <a:pPr indent="463550"/>
            <a:r>
              <a:rPr lang="en-US" sz="2000" b="1" dirty="0" smtClean="0"/>
              <a:t>Both WAG and Co-injection have the same foam quality.</a:t>
            </a:r>
            <a:endParaRPr lang="en-US" sz="2000" b="1" dirty="0"/>
          </a:p>
        </p:txBody>
      </p:sp>
      <p:graphicFrame>
        <p:nvGraphicFramePr>
          <p:cNvPr id="10" name="Chart 9"/>
          <p:cNvGraphicFramePr/>
          <p:nvPr/>
        </p:nvGraphicFramePr>
        <p:xfrm>
          <a:off x="3886200" y="2895600"/>
          <a:ext cx="48006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419600" y="6172200"/>
            <a:ext cx="4267200" cy="400110"/>
          </a:xfrm>
          <a:prstGeom prst="rect">
            <a:avLst/>
          </a:prstGeom>
          <a:noFill/>
        </p:spPr>
        <p:txBody>
          <a:bodyPr wrap="square" rtlCol="0">
            <a:spAutoFit/>
          </a:bodyPr>
          <a:lstStyle/>
          <a:p>
            <a:r>
              <a:rPr lang="en-US" sz="2000" b="1" dirty="0" smtClean="0"/>
              <a:t>pH of water equilibrium with Dolomite </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C12 Plug the Core without CO</a:t>
            </a:r>
            <a:r>
              <a:rPr lang="en-US" b="1" baseline="-25000" dirty="0" smtClean="0"/>
              <a:t>2</a:t>
            </a:r>
            <a:endParaRPr lang="en-US" b="1" baseline="-25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2441029"/>
              </p:ext>
            </p:extLst>
          </p:nvPr>
        </p:nvGraphicFramePr>
        <p:xfrm>
          <a:off x="391886" y="1219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81000" y="5663196"/>
            <a:ext cx="8305800" cy="707886"/>
          </a:xfrm>
          <a:prstGeom prst="rect">
            <a:avLst/>
          </a:prstGeom>
          <a:noFill/>
        </p:spPr>
        <p:txBody>
          <a:bodyPr wrap="square" rtlCol="0">
            <a:spAutoFit/>
          </a:bodyPr>
          <a:lstStyle/>
          <a:p>
            <a:r>
              <a:rPr lang="en-US" sz="2000" b="1" dirty="0" smtClean="0"/>
              <a:t>C12/DI is saturated with CO</a:t>
            </a:r>
            <a:r>
              <a:rPr lang="en-US" sz="2000" b="1" baseline="-25000" dirty="0" smtClean="0"/>
              <a:t>2</a:t>
            </a:r>
            <a:r>
              <a:rPr lang="en-US" sz="2000" b="1" dirty="0" smtClean="0"/>
              <a:t> under 1 atm. The pH is decreased to 5 to dissolved C12 in water at room temperature.</a:t>
            </a:r>
            <a:endParaRPr lang="en-US" sz="2000" b="1" dirty="0"/>
          </a:p>
        </p:txBody>
      </p:sp>
    </p:spTree>
    <p:extLst>
      <p:ext uri="{BB962C8B-B14F-4D97-AF65-F5344CB8AC3E}">
        <p14:creationId xmlns:p14="http://schemas.microsoft.com/office/powerpoint/2010/main" val="3699064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Normalized Pressure Gradient: Apparent Viscosity</a:t>
            </a:r>
            <a:endParaRPr lang="en-US" b="1" dirty="0"/>
          </a:p>
        </p:txBody>
      </p:sp>
      <p:sp>
        <p:nvSpPr>
          <p:cNvPr id="3" name="Content Placeholder 2"/>
          <p:cNvSpPr>
            <a:spLocks noGrp="1"/>
          </p:cNvSpPr>
          <p:nvPr>
            <p:ph idx="1"/>
          </p:nvPr>
        </p:nvSpPr>
        <p:spPr>
          <a:xfrm>
            <a:off x="457200" y="2057400"/>
            <a:ext cx="8229600" cy="4525963"/>
          </a:xfrm>
        </p:spPr>
        <p:txBody>
          <a:bodyPr>
            <a:normAutofit lnSpcReduction="10000"/>
          </a:bodyPr>
          <a:lstStyle/>
          <a:p>
            <a:r>
              <a:rPr lang="en-US" b="1" dirty="0" smtClean="0"/>
              <a:t>Apparent viscosity is used to describe the foam strength, which is calculated by Darcy’s law:</a:t>
            </a:r>
          </a:p>
          <a:p>
            <a:endParaRPr lang="en-US" b="1" dirty="0" smtClean="0"/>
          </a:p>
          <a:p>
            <a:endParaRPr lang="en-US" b="1" dirty="0" smtClean="0"/>
          </a:p>
          <a:p>
            <a:pPr indent="60325">
              <a:buNone/>
            </a:pPr>
            <a:r>
              <a:rPr lang="en-US" b="1" dirty="0" smtClean="0"/>
              <a:t>where           is foam apparent viscosity,    is core permeability,     is the total superficial velocity and       is the pressure gradient.</a:t>
            </a:r>
          </a:p>
          <a:p>
            <a:pPr>
              <a:buNone/>
            </a:pPr>
            <a:r>
              <a:rPr lang="en-US" b="1" dirty="0" smtClean="0"/>
              <a:t>    </a:t>
            </a:r>
            <a:endParaRPr lang="en-US" b="1"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2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1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95600" y="3124200"/>
            <a:ext cx="2943225" cy="1076325"/>
          </a:xfrm>
          <a:prstGeom prst="rect">
            <a:avLst/>
          </a:prstGeom>
          <a:noFill/>
        </p:spPr>
      </p:pic>
      <p:sp>
        <p:nvSpPr>
          <p:cNvPr id="9219" name="Rectangle 3"/>
          <p:cNvSpPr>
            <a:spLocks noChangeArrowheads="1"/>
          </p:cNvSpPr>
          <p:nvPr/>
        </p:nvSpPr>
        <p:spPr bwMode="auto">
          <a:xfrm>
            <a:off x="0" y="1533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2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5"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33600" y="4495800"/>
            <a:ext cx="790575" cy="600075"/>
          </a:xfrm>
          <a:prstGeom prst="rect">
            <a:avLst/>
          </a:prstGeom>
          <a:noFill/>
        </p:spPr>
      </p:pic>
      <p:sp>
        <p:nvSpPr>
          <p:cNvPr id="922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22"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43800" y="4572000"/>
            <a:ext cx="238125" cy="552450"/>
          </a:xfrm>
          <a:prstGeom prst="rect">
            <a:avLst/>
          </a:prstGeom>
          <a:noFill/>
        </p:spPr>
      </p:pic>
      <p:sp>
        <p:nvSpPr>
          <p:cNvPr id="922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24"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038600" y="4953000"/>
            <a:ext cx="390525" cy="552450"/>
          </a:xfrm>
          <a:prstGeom prst="rect">
            <a:avLst/>
          </a:prstGeom>
          <a:noFill/>
        </p:spPr>
      </p:pic>
      <p:sp>
        <p:nvSpPr>
          <p:cNvPr id="922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26"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048000" y="5410200"/>
            <a:ext cx="476250" cy="5524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C12/DI and CO</a:t>
            </a:r>
            <a:r>
              <a:rPr lang="en-US" b="1" baseline="-25000" dirty="0" smtClean="0"/>
              <a:t>2</a:t>
            </a:r>
            <a:r>
              <a:rPr lang="en-US" b="1" dirty="0" smtClean="0"/>
              <a:t> Foam Pressure History at 20 °C and 3400 psi</a:t>
            </a:r>
            <a:endParaRPr lang="en-US" b="1" dirty="0"/>
          </a:p>
        </p:txBody>
      </p:sp>
      <p:graphicFrame>
        <p:nvGraphicFramePr>
          <p:cNvPr id="4" name="Content Placeholder 3"/>
          <p:cNvGraphicFramePr>
            <a:graphicFrameLocks noGrp="1"/>
          </p:cNvGraphicFramePr>
          <p:nvPr>
            <p:ph idx="1"/>
          </p:nvPr>
        </p:nvGraphicFramePr>
        <p:xfrm>
          <a:off x="152400" y="1295400"/>
          <a:ext cx="4191000" cy="213359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514600" y="1371600"/>
            <a:ext cx="1752600" cy="307777"/>
          </a:xfrm>
          <a:prstGeom prst="rect">
            <a:avLst/>
          </a:prstGeom>
          <a:noFill/>
        </p:spPr>
        <p:txBody>
          <a:bodyPr wrap="square" rtlCol="0">
            <a:spAutoFit/>
          </a:bodyPr>
          <a:lstStyle/>
          <a:p>
            <a:r>
              <a:rPr lang="en-US" sz="1400" b="1" dirty="0" smtClean="0"/>
              <a:t>30% Foam Quality</a:t>
            </a:r>
            <a:endParaRPr lang="en-US" sz="1400" b="1" dirty="0"/>
          </a:p>
        </p:txBody>
      </p:sp>
      <p:graphicFrame>
        <p:nvGraphicFramePr>
          <p:cNvPr id="6" name="Chart 5"/>
          <p:cNvGraphicFramePr/>
          <p:nvPr>
            <p:extLst>
              <p:ext uri="{D42A27DB-BD31-4B8C-83A1-F6EECF244321}">
                <p14:modId xmlns:p14="http://schemas.microsoft.com/office/powerpoint/2010/main" val="1561283264"/>
              </p:ext>
            </p:extLst>
          </p:nvPr>
        </p:nvGraphicFramePr>
        <p:xfrm>
          <a:off x="4572000" y="1219200"/>
          <a:ext cx="4376737" cy="2286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705600" y="1295400"/>
            <a:ext cx="1676400" cy="307777"/>
          </a:xfrm>
          <a:prstGeom prst="rect">
            <a:avLst/>
          </a:prstGeom>
          <a:noFill/>
        </p:spPr>
        <p:txBody>
          <a:bodyPr wrap="square" rtlCol="0">
            <a:spAutoFit/>
          </a:bodyPr>
          <a:lstStyle/>
          <a:p>
            <a:r>
              <a:rPr lang="en-US" sz="1400" b="1" dirty="0" smtClean="0"/>
              <a:t>50% Foam Quality</a:t>
            </a:r>
            <a:endParaRPr lang="en-US" sz="1400" b="1" dirty="0"/>
          </a:p>
        </p:txBody>
      </p:sp>
      <p:graphicFrame>
        <p:nvGraphicFramePr>
          <p:cNvPr id="8" name="Chart 7"/>
          <p:cNvGraphicFramePr/>
          <p:nvPr>
            <p:extLst>
              <p:ext uri="{D42A27DB-BD31-4B8C-83A1-F6EECF244321}">
                <p14:modId xmlns:p14="http://schemas.microsoft.com/office/powerpoint/2010/main" val="3721143398"/>
              </p:ext>
            </p:extLst>
          </p:nvPr>
        </p:nvGraphicFramePr>
        <p:xfrm>
          <a:off x="152400" y="3962400"/>
          <a:ext cx="4343400" cy="23622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2362200" y="4038600"/>
            <a:ext cx="1676400" cy="307777"/>
          </a:xfrm>
          <a:prstGeom prst="rect">
            <a:avLst/>
          </a:prstGeom>
          <a:noFill/>
        </p:spPr>
        <p:txBody>
          <a:bodyPr wrap="square" rtlCol="0">
            <a:spAutoFit/>
          </a:bodyPr>
          <a:lstStyle/>
          <a:p>
            <a:r>
              <a:rPr lang="en-US" sz="1400" b="1" dirty="0" smtClean="0"/>
              <a:t>70% Foam Quality</a:t>
            </a:r>
            <a:endParaRPr lang="en-US" sz="1400" b="1" dirty="0"/>
          </a:p>
        </p:txBody>
      </p:sp>
      <p:graphicFrame>
        <p:nvGraphicFramePr>
          <p:cNvPr id="10" name="Chart 9"/>
          <p:cNvGraphicFramePr/>
          <p:nvPr>
            <p:extLst>
              <p:ext uri="{D42A27DB-BD31-4B8C-83A1-F6EECF244321}">
                <p14:modId xmlns:p14="http://schemas.microsoft.com/office/powerpoint/2010/main" val="2426513006"/>
              </p:ext>
            </p:extLst>
          </p:nvPr>
        </p:nvGraphicFramePr>
        <p:xfrm>
          <a:off x="4648200" y="4038600"/>
          <a:ext cx="4495800" cy="2395537"/>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7086600" y="4191000"/>
            <a:ext cx="1600200" cy="307777"/>
          </a:xfrm>
          <a:prstGeom prst="rect">
            <a:avLst/>
          </a:prstGeom>
          <a:noFill/>
        </p:spPr>
        <p:txBody>
          <a:bodyPr wrap="square" rtlCol="0">
            <a:spAutoFit/>
          </a:bodyPr>
          <a:lstStyle/>
          <a:p>
            <a:r>
              <a:rPr lang="en-US" sz="1400" b="1" dirty="0" smtClean="0"/>
              <a:t>80% Foam Quality</a:t>
            </a:r>
            <a:endParaRPr lang="en-US" sz="1400" b="1" dirty="0"/>
          </a:p>
        </p:txBody>
      </p:sp>
      <p:cxnSp>
        <p:nvCxnSpPr>
          <p:cNvPr id="13" name="Straight Connector 12"/>
          <p:cNvCxnSpPr/>
          <p:nvPr/>
        </p:nvCxnSpPr>
        <p:spPr>
          <a:xfrm>
            <a:off x="838200" y="4572000"/>
            <a:ext cx="3429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0" y="4837176"/>
            <a:ext cx="3124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971800" y="1603177"/>
            <a:ext cx="1676400" cy="307777"/>
          </a:xfrm>
          <a:prstGeom prst="rect">
            <a:avLst/>
          </a:prstGeom>
          <a:noFill/>
        </p:spPr>
        <p:txBody>
          <a:bodyPr wrap="square" rtlCol="0">
            <a:spAutoFit/>
          </a:bodyPr>
          <a:lstStyle/>
          <a:p>
            <a:r>
              <a:rPr lang="en-US" sz="1400" b="1" dirty="0" smtClean="0"/>
              <a:t>µ*=78.91 </a:t>
            </a:r>
            <a:r>
              <a:rPr lang="en-US" sz="1400" b="1" dirty="0" err="1" smtClean="0"/>
              <a:t>cp</a:t>
            </a:r>
            <a:endParaRPr lang="en-US" sz="1400" b="1" dirty="0"/>
          </a:p>
        </p:txBody>
      </p:sp>
      <p:sp>
        <p:nvSpPr>
          <p:cNvPr id="16" name="TextBox 13"/>
          <p:cNvSpPr txBox="1"/>
          <p:nvPr/>
        </p:nvSpPr>
        <p:spPr>
          <a:xfrm>
            <a:off x="7086600" y="1494319"/>
            <a:ext cx="1676378" cy="3077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t>µ*=118.30 </a:t>
            </a:r>
            <a:r>
              <a:rPr lang="en-US" sz="1400" b="1" dirty="0" err="1" smtClean="0"/>
              <a:t>cp</a:t>
            </a:r>
            <a:endParaRPr lang="en-US" sz="1400" b="1" dirty="0"/>
          </a:p>
        </p:txBody>
      </p:sp>
      <p:sp>
        <p:nvSpPr>
          <p:cNvPr id="18" name="TextBox 13"/>
          <p:cNvSpPr txBox="1"/>
          <p:nvPr/>
        </p:nvSpPr>
        <p:spPr>
          <a:xfrm>
            <a:off x="2743200" y="4953000"/>
            <a:ext cx="1676379" cy="30779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t>µ*=139.98 </a:t>
            </a:r>
            <a:r>
              <a:rPr lang="en-US" sz="1400" b="1" dirty="0" err="1" smtClean="0"/>
              <a:t>cp</a:t>
            </a:r>
            <a:endParaRPr lang="en-US" sz="1400" b="1" dirty="0"/>
          </a:p>
        </p:txBody>
      </p:sp>
      <p:sp>
        <p:nvSpPr>
          <p:cNvPr id="19" name="TextBox 13"/>
          <p:cNvSpPr txBox="1"/>
          <p:nvPr/>
        </p:nvSpPr>
        <p:spPr>
          <a:xfrm>
            <a:off x="7048503" y="4418110"/>
            <a:ext cx="1676394" cy="30777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t>µ*=65.72 </a:t>
            </a:r>
            <a:r>
              <a:rPr lang="en-US" sz="1400" b="1" dirty="0" err="1" smtClean="0"/>
              <a:t>cp</a:t>
            </a:r>
            <a:endParaRPr lang="en-US"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t>Experimental Data vs. Foam Model for C12/DI and CO</a:t>
            </a:r>
            <a:r>
              <a:rPr lang="en-US" b="1" baseline="-25000" dirty="0" smtClean="0"/>
              <a:t>2</a:t>
            </a:r>
            <a:r>
              <a:rPr lang="en-US" b="1" dirty="0" smtClean="0"/>
              <a:t> foam</a:t>
            </a:r>
            <a:endParaRPr lang="en-US" b="1" dirty="0"/>
          </a:p>
        </p:txBody>
      </p:sp>
      <p:sp>
        <p:nvSpPr>
          <p:cNvPr id="6" name="Rectangle 5"/>
          <p:cNvSpPr/>
          <p:nvPr/>
        </p:nvSpPr>
        <p:spPr>
          <a:xfrm>
            <a:off x="152400" y="5410200"/>
            <a:ext cx="8991600" cy="1323439"/>
          </a:xfrm>
          <a:prstGeom prst="rect">
            <a:avLst/>
          </a:prstGeom>
        </p:spPr>
        <p:txBody>
          <a:bodyPr wrap="square">
            <a:spAutoFit/>
          </a:bodyPr>
          <a:lstStyle/>
          <a:p>
            <a:r>
              <a:rPr lang="en-US" sz="2000" b="1" dirty="0" smtClean="0"/>
              <a:t>krw</a:t>
            </a:r>
            <a:r>
              <a:rPr lang="en-US" sz="2000" b="1" baseline="30000" dirty="0" smtClean="0"/>
              <a:t>0</a:t>
            </a:r>
            <a:r>
              <a:rPr lang="en-US" sz="2000" b="1" dirty="0" smtClean="0"/>
              <a:t>=0.5; krg</a:t>
            </a:r>
            <a:r>
              <a:rPr lang="en-US" sz="2000" b="1" baseline="30000" dirty="0" smtClean="0"/>
              <a:t>0</a:t>
            </a:r>
            <a:r>
              <a:rPr lang="en-US" sz="2000" b="1" dirty="0" smtClean="0"/>
              <a:t>=0.1768; </a:t>
            </a:r>
            <a:r>
              <a:rPr lang="en-US" sz="2000" b="1" dirty="0" err="1" smtClean="0"/>
              <a:t>S_wc</a:t>
            </a:r>
            <a:r>
              <a:rPr lang="en-US" sz="2000" b="1" dirty="0" smtClean="0"/>
              <a:t>=0.33; </a:t>
            </a:r>
            <a:r>
              <a:rPr lang="en-US" sz="2000" b="1" dirty="0" err="1" smtClean="0"/>
              <a:t>S_gr</a:t>
            </a:r>
            <a:r>
              <a:rPr lang="en-US" sz="2000" b="1" dirty="0" smtClean="0"/>
              <a:t>=0.2; </a:t>
            </a:r>
            <a:r>
              <a:rPr lang="en-US" sz="2000" b="1" dirty="0" err="1" smtClean="0"/>
              <a:t>n</a:t>
            </a:r>
            <a:r>
              <a:rPr lang="en-US" sz="2000" b="1" baseline="30000" dirty="0" err="1" smtClean="0"/>
              <a:t>w</a:t>
            </a:r>
            <a:r>
              <a:rPr lang="en-US" sz="2000" b="1" dirty="0" smtClean="0"/>
              <a:t>=2.8; </a:t>
            </a:r>
            <a:r>
              <a:rPr lang="en-US" sz="2000" b="1" dirty="0" err="1" smtClean="0"/>
              <a:t>n</a:t>
            </a:r>
            <a:r>
              <a:rPr lang="en-US" sz="2000" b="1" baseline="30000" dirty="0" err="1" smtClean="0"/>
              <a:t>g</a:t>
            </a:r>
            <a:r>
              <a:rPr lang="en-US" sz="2000" b="1" dirty="0" smtClean="0"/>
              <a:t>=1.1; (</a:t>
            </a:r>
            <a:r>
              <a:rPr lang="en-US" sz="2000" b="1" dirty="0" err="1" smtClean="0"/>
              <a:t>Bennion</a:t>
            </a:r>
            <a:r>
              <a:rPr lang="en-US" sz="2000" b="1" dirty="0" smtClean="0"/>
              <a:t>, 2008)</a:t>
            </a:r>
          </a:p>
          <a:p>
            <a:r>
              <a:rPr lang="en-US" sz="2000" b="1" dirty="0" smtClean="0"/>
              <a:t> µ</a:t>
            </a:r>
            <a:r>
              <a:rPr lang="en-US" sz="2000" b="1" baseline="-25000" dirty="0" smtClean="0"/>
              <a:t>w</a:t>
            </a:r>
            <a:r>
              <a:rPr lang="en-US" sz="2000" b="1" dirty="0" smtClean="0"/>
              <a:t>=1 cp; µ</a:t>
            </a:r>
            <a:r>
              <a:rPr lang="en-US" sz="2000" b="1" baseline="-25000" dirty="0" smtClean="0"/>
              <a:t>g</a:t>
            </a:r>
            <a:r>
              <a:rPr lang="en-US" sz="2000" b="1" dirty="0" smtClean="0"/>
              <a:t>=0.1025 cp; </a:t>
            </a:r>
          </a:p>
          <a:p>
            <a:r>
              <a:rPr lang="en-US" sz="2000" b="1" dirty="0" err="1" smtClean="0"/>
              <a:t>epdry</a:t>
            </a:r>
            <a:r>
              <a:rPr lang="en-US" sz="2000" b="1" dirty="0" smtClean="0"/>
              <a:t>=200; </a:t>
            </a:r>
            <a:r>
              <a:rPr lang="en-US" sz="2000" b="1" dirty="0" err="1" smtClean="0"/>
              <a:t>fmmob</a:t>
            </a:r>
            <a:r>
              <a:rPr lang="en-US" sz="2000" b="1" dirty="0" smtClean="0"/>
              <a:t>=340.99; </a:t>
            </a:r>
            <a:r>
              <a:rPr lang="en-US" sz="2000" b="1" dirty="0" err="1" smtClean="0"/>
              <a:t>fmdry</a:t>
            </a:r>
            <a:r>
              <a:rPr lang="en-US" sz="2000" b="1" dirty="0" smtClean="0"/>
              <a:t>=0.39</a:t>
            </a:r>
            <a:r>
              <a:rPr lang="en-US" sz="2000" b="1" dirty="0"/>
              <a:t>; </a:t>
            </a:r>
            <a:endParaRPr lang="en-US" sz="2000" b="1" dirty="0" smtClean="0"/>
          </a:p>
          <a:p>
            <a:r>
              <a:rPr lang="en-US" sz="2000" b="1" dirty="0" smtClean="0"/>
              <a:t>(</a:t>
            </a:r>
            <a:r>
              <a:rPr lang="en-US" altLang="zh-CN" sz="1600" b="1" dirty="0" err="1"/>
              <a:t>Rossen</a:t>
            </a:r>
            <a:r>
              <a:rPr lang="en-US" altLang="zh-CN" sz="1600" b="1" dirty="0"/>
              <a:t>, W. R. and </a:t>
            </a:r>
            <a:r>
              <a:rPr lang="en-US" altLang="zh-CN" sz="1600" b="1" dirty="0" err="1"/>
              <a:t>Renkema</a:t>
            </a:r>
            <a:r>
              <a:rPr lang="en-US" altLang="zh-CN" sz="1600" b="1" dirty="0"/>
              <a:t>, W. J. (2007</a:t>
            </a:r>
            <a:r>
              <a:rPr lang="en-US" altLang="zh-CN" sz="1600" b="1" dirty="0" smtClean="0"/>
              <a:t>); </a:t>
            </a:r>
            <a:r>
              <a:rPr lang="en-US" altLang="zh-CN" sz="1600" b="1" dirty="0"/>
              <a:t>Ma, K</a:t>
            </a:r>
            <a:r>
              <a:rPr lang="en-US" altLang="zh-CN" sz="1600" b="1" dirty="0" smtClean="0"/>
              <a:t>., </a:t>
            </a:r>
            <a:r>
              <a:rPr lang="en-US" altLang="zh-CN" sz="1600" b="1" dirty="0"/>
              <a:t>Lopez-Salinas, J.L and et al., Energy &amp; Fuels (in press)</a:t>
            </a:r>
            <a:r>
              <a:rPr lang="en-US" altLang="zh-CN" sz="2000" b="1" dirty="0"/>
              <a:t>.</a:t>
            </a:r>
            <a:r>
              <a:rPr lang="en-US" sz="2000" b="1" dirty="0" smtClean="0"/>
              <a:t>)</a:t>
            </a:r>
            <a:endParaRPr lang="en-US" sz="2000" b="1" dirty="0"/>
          </a:p>
        </p:txBody>
      </p:sp>
      <p:pic>
        <p:nvPicPr>
          <p:cNvPr id="1028" name="Picture 4"/>
          <p:cNvPicPr>
            <a:picLocks noGrp="1" noChangeAspect="1" noChangeArrowheads="1"/>
          </p:cNvPicPr>
          <p:nvPr>
            <p:ph idx="1"/>
          </p:nvPr>
        </p:nvPicPr>
        <p:blipFill>
          <a:blip r:embed="rId2" cstate="print"/>
          <a:srcRect/>
          <a:stretch>
            <a:fillRect/>
          </a:stretch>
        </p:blipFill>
        <p:spPr bwMode="auto">
          <a:xfrm>
            <a:off x="457200" y="1371600"/>
            <a:ext cx="7620000" cy="40015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p:txBody>
          <a:bodyPr/>
          <a:lstStyle/>
          <a:p>
            <a:r>
              <a:rPr lang="en-US" b="1" dirty="0" smtClean="0">
                <a:solidFill>
                  <a:schemeClr val="bg1">
                    <a:lumMod val="65000"/>
                  </a:schemeClr>
                </a:solidFill>
              </a:rPr>
              <a:t>Setup Diagrams</a:t>
            </a:r>
          </a:p>
          <a:p>
            <a:r>
              <a:rPr lang="en-US" b="1" dirty="0" smtClean="0">
                <a:solidFill>
                  <a:schemeClr val="bg1">
                    <a:lumMod val="65000"/>
                  </a:schemeClr>
                </a:solidFill>
              </a:rPr>
              <a:t>Surfactants and Cores</a:t>
            </a:r>
          </a:p>
          <a:p>
            <a:r>
              <a:rPr lang="en-US" b="1" dirty="0" smtClean="0">
                <a:solidFill>
                  <a:schemeClr val="bg1">
                    <a:lumMod val="65000"/>
                  </a:schemeClr>
                </a:solidFill>
              </a:rPr>
              <a:t>C12/DI and CO</a:t>
            </a:r>
            <a:r>
              <a:rPr lang="en-US" b="1" baseline="-25000" dirty="0" smtClean="0">
                <a:solidFill>
                  <a:schemeClr val="bg1">
                    <a:lumMod val="65000"/>
                  </a:schemeClr>
                </a:solidFill>
              </a:rPr>
              <a:t>2</a:t>
            </a:r>
            <a:r>
              <a:rPr lang="en-US" b="1" dirty="0" smtClean="0">
                <a:solidFill>
                  <a:schemeClr val="bg1">
                    <a:lumMod val="65000"/>
                  </a:schemeClr>
                </a:solidFill>
              </a:rPr>
              <a:t> foam</a:t>
            </a:r>
          </a:p>
          <a:p>
            <a:r>
              <a:rPr lang="en-US" b="1" dirty="0" smtClean="0"/>
              <a:t>C12/Brine and CO</a:t>
            </a:r>
            <a:r>
              <a:rPr lang="en-US" b="1" baseline="-25000" dirty="0" smtClean="0"/>
              <a:t>2</a:t>
            </a:r>
            <a:r>
              <a:rPr lang="en-US" b="1" dirty="0" smtClean="0"/>
              <a:t> foam</a:t>
            </a:r>
          </a:p>
          <a:p>
            <a:r>
              <a:rPr lang="en-US" b="1" dirty="0" smtClean="0">
                <a:solidFill>
                  <a:schemeClr val="bg1">
                    <a:lumMod val="65000"/>
                  </a:schemeClr>
                </a:solidFill>
              </a:rPr>
              <a:t>Conclusion</a:t>
            </a:r>
            <a:endParaRPr lang="en-US" b="1"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b="1" dirty="0" smtClean="0"/>
              <a:t>C12/Brine and CO</a:t>
            </a:r>
            <a:r>
              <a:rPr lang="en-US" b="1" baseline="-25000" dirty="0" smtClean="0"/>
              <a:t>2</a:t>
            </a:r>
            <a:r>
              <a:rPr lang="en-US" b="1" dirty="0" smtClean="0"/>
              <a:t> Foam Pressure History at 20 °C and 3400 psi</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9978211"/>
              </p:ext>
            </p:extLst>
          </p:nvPr>
        </p:nvGraphicFramePr>
        <p:xfrm>
          <a:off x="0" y="1066800"/>
          <a:ext cx="4572000" cy="25145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3342768684"/>
              </p:ext>
            </p:extLst>
          </p:nvPr>
        </p:nvGraphicFramePr>
        <p:xfrm>
          <a:off x="4419600" y="1219200"/>
          <a:ext cx="457200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122714" y="1295399"/>
            <a:ext cx="1676400" cy="307777"/>
          </a:xfrm>
          <a:prstGeom prst="rect">
            <a:avLst/>
          </a:prstGeom>
          <a:noFill/>
        </p:spPr>
        <p:txBody>
          <a:bodyPr wrap="square" rtlCol="0">
            <a:spAutoFit/>
          </a:bodyPr>
          <a:lstStyle/>
          <a:p>
            <a:r>
              <a:rPr lang="en-US" sz="1400" b="1" dirty="0" smtClean="0"/>
              <a:t>30% Foam Quality</a:t>
            </a:r>
            <a:endParaRPr lang="en-US" sz="1400" b="1" dirty="0"/>
          </a:p>
        </p:txBody>
      </p:sp>
      <p:sp>
        <p:nvSpPr>
          <p:cNvPr id="7" name="TextBox 6"/>
          <p:cNvSpPr txBox="1"/>
          <p:nvPr/>
        </p:nvSpPr>
        <p:spPr>
          <a:xfrm>
            <a:off x="6477000" y="1295400"/>
            <a:ext cx="1981200" cy="307777"/>
          </a:xfrm>
          <a:prstGeom prst="rect">
            <a:avLst/>
          </a:prstGeom>
          <a:noFill/>
        </p:spPr>
        <p:txBody>
          <a:bodyPr wrap="square" rtlCol="0">
            <a:spAutoFit/>
          </a:bodyPr>
          <a:lstStyle/>
          <a:p>
            <a:r>
              <a:rPr lang="en-US" sz="1400" b="1" dirty="0" smtClean="0"/>
              <a:t>50% Foam Quality</a:t>
            </a:r>
            <a:endParaRPr lang="en-US" sz="1400" b="1" dirty="0"/>
          </a:p>
        </p:txBody>
      </p:sp>
      <p:graphicFrame>
        <p:nvGraphicFramePr>
          <p:cNvPr id="8" name="Chart 7"/>
          <p:cNvGraphicFramePr/>
          <p:nvPr>
            <p:extLst>
              <p:ext uri="{D42A27DB-BD31-4B8C-83A1-F6EECF244321}">
                <p14:modId xmlns:p14="http://schemas.microsoft.com/office/powerpoint/2010/main" val="1525980970"/>
              </p:ext>
            </p:extLst>
          </p:nvPr>
        </p:nvGraphicFramePr>
        <p:xfrm>
          <a:off x="76200" y="3962400"/>
          <a:ext cx="4495800" cy="25146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981200" y="3962400"/>
            <a:ext cx="1600200" cy="307777"/>
          </a:xfrm>
          <a:prstGeom prst="rect">
            <a:avLst/>
          </a:prstGeom>
          <a:noFill/>
        </p:spPr>
        <p:txBody>
          <a:bodyPr wrap="square" rtlCol="0">
            <a:spAutoFit/>
          </a:bodyPr>
          <a:lstStyle/>
          <a:p>
            <a:r>
              <a:rPr lang="en-US" sz="1400" b="1" dirty="0" smtClean="0"/>
              <a:t>70% Foam Quality</a:t>
            </a:r>
            <a:endParaRPr lang="en-US" sz="1400" b="1" dirty="0"/>
          </a:p>
        </p:txBody>
      </p:sp>
      <p:graphicFrame>
        <p:nvGraphicFramePr>
          <p:cNvPr id="10" name="Chart 9"/>
          <p:cNvGraphicFramePr/>
          <p:nvPr>
            <p:extLst>
              <p:ext uri="{D42A27DB-BD31-4B8C-83A1-F6EECF244321}">
                <p14:modId xmlns:p14="http://schemas.microsoft.com/office/powerpoint/2010/main" val="542609313"/>
              </p:ext>
            </p:extLst>
          </p:nvPr>
        </p:nvGraphicFramePr>
        <p:xfrm>
          <a:off x="4495800" y="4038600"/>
          <a:ext cx="4352924" cy="2590800"/>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6553200" y="3962400"/>
            <a:ext cx="1600200" cy="307777"/>
          </a:xfrm>
          <a:prstGeom prst="rect">
            <a:avLst/>
          </a:prstGeom>
          <a:noFill/>
        </p:spPr>
        <p:txBody>
          <a:bodyPr wrap="square" rtlCol="0">
            <a:spAutoFit/>
          </a:bodyPr>
          <a:lstStyle/>
          <a:p>
            <a:r>
              <a:rPr lang="en-US" sz="1400" b="1" dirty="0" smtClean="0"/>
              <a:t>80% Foam Quality</a:t>
            </a:r>
            <a:endParaRPr lang="en-US" sz="1400" b="1" dirty="0"/>
          </a:p>
        </p:txBody>
      </p:sp>
      <p:cxnSp>
        <p:nvCxnSpPr>
          <p:cNvPr id="13" name="Straight Connector 12"/>
          <p:cNvCxnSpPr/>
          <p:nvPr/>
        </p:nvCxnSpPr>
        <p:spPr>
          <a:xfrm>
            <a:off x="762000" y="1783080"/>
            <a:ext cx="304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120640" y="1783080"/>
            <a:ext cx="3733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p:txBody>
          <a:bodyPr/>
          <a:lstStyle/>
          <a:p>
            <a:r>
              <a:rPr lang="en-US" b="1" dirty="0" smtClean="0"/>
              <a:t>Setup Diagrams</a:t>
            </a:r>
          </a:p>
          <a:p>
            <a:r>
              <a:rPr lang="en-US" b="1" dirty="0" smtClean="0"/>
              <a:t>Surfactants and Cores</a:t>
            </a:r>
          </a:p>
          <a:p>
            <a:r>
              <a:rPr lang="en-US" b="1" dirty="0" smtClean="0"/>
              <a:t>C12/DI and CO</a:t>
            </a:r>
            <a:r>
              <a:rPr lang="en-US" b="1" baseline="-25000" dirty="0" smtClean="0"/>
              <a:t>2</a:t>
            </a:r>
            <a:r>
              <a:rPr lang="en-US" b="1" dirty="0" smtClean="0"/>
              <a:t> foam</a:t>
            </a:r>
          </a:p>
          <a:p>
            <a:r>
              <a:rPr lang="en-US" b="1" dirty="0" smtClean="0"/>
              <a:t>C12/Brine and CO</a:t>
            </a:r>
            <a:r>
              <a:rPr lang="en-US" b="1" baseline="-25000" dirty="0" smtClean="0"/>
              <a:t>2</a:t>
            </a:r>
            <a:r>
              <a:rPr lang="en-US" b="1" dirty="0" smtClean="0"/>
              <a:t> foam</a:t>
            </a:r>
          </a:p>
          <a:p>
            <a:r>
              <a:rPr lang="en-US" b="1" dirty="0" smtClean="0"/>
              <a:t>Conclusion</a:t>
            </a:r>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b="1" dirty="0" smtClean="0"/>
              <a:t>Salt may precipitate at high foam quality</a:t>
            </a:r>
            <a:endParaRPr lang="en-US" b="1" dirty="0"/>
          </a:p>
        </p:txBody>
      </p:sp>
      <p:graphicFrame>
        <p:nvGraphicFramePr>
          <p:cNvPr id="13" name="Content Placeholder 12"/>
          <p:cNvGraphicFramePr>
            <a:graphicFrameLocks noGrp="1"/>
          </p:cNvGraphicFramePr>
          <p:nvPr>
            <p:ph idx="1"/>
          </p:nvPr>
        </p:nvGraphicFramePr>
        <p:xfrm>
          <a:off x="457200" y="1219200"/>
          <a:ext cx="7620000" cy="2362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p:nvPr>
            <p:extLst>
              <p:ext uri="{D42A27DB-BD31-4B8C-83A1-F6EECF244321}">
                <p14:modId xmlns:p14="http://schemas.microsoft.com/office/powerpoint/2010/main" val="3752916551"/>
              </p:ext>
            </p:extLst>
          </p:nvPr>
        </p:nvGraphicFramePr>
        <p:xfrm>
          <a:off x="457200" y="3505200"/>
          <a:ext cx="784860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5562600" y="1371600"/>
            <a:ext cx="2743200" cy="307777"/>
          </a:xfrm>
          <a:prstGeom prst="rect">
            <a:avLst/>
          </a:prstGeom>
          <a:noFill/>
        </p:spPr>
        <p:txBody>
          <a:bodyPr wrap="square" rtlCol="0">
            <a:spAutoFit/>
          </a:bodyPr>
          <a:lstStyle/>
          <a:p>
            <a:r>
              <a:rPr lang="en-US" sz="1400" b="1" dirty="0" smtClean="0"/>
              <a:t>90% Foam Quality</a:t>
            </a:r>
            <a:endParaRPr lang="en-US" sz="1400" b="1" dirty="0"/>
          </a:p>
        </p:txBody>
      </p:sp>
      <p:sp>
        <p:nvSpPr>
          <p:cNvPr id="6" name="TextBox 5"/>
          <p:cNvSpPr txBox="1"/>
          <p:nvPr/>
        </p:nvSpPr>
        <p:spPr>
          <a:xfrm>
            <a:off x="5943600" y="3733800"/>
            <a:ext cx="2743200" cy="307777"/>
          </a:xfrm>
          <a:prstGeom prst="rect">
            <a:avLst/>
          </a:prstGeom>
          <a:noFill/>
        </p:spPr>
        <p:txBody>
          <a:bodyPr wrap="square" rtlCol="0">
            <a:spAutoFit/>
          </a:bodyPr>
          <a:lstStyle/>
          <a:p>
            <a:r>
              <a:rPr lang="en-US" sz="1400" b="1" dirty="0" smtClean="0"/>
              <a:t>90% Foam Quality</a:t>
            </a:r>
            <a:endParaRPr lang="en-US" sz="1400" b="1" dirty="0"/>
          </a:p>
        </p:txBody>
      </p:sp>
      <p:sp>
        <p:nvSpPr>
          <p:cNvPr id="21505" name="Rectangle 1"/>
          <p:cNvSpPr>
            <a:spLocks noChangeArrowheads="1"/>
          </p:cNvSpPr>
          <p:nvPr/>
        </p:nvSpPr>
        <p:spPr bwMode="auto">
          <a:xfrm>
            <a:off x="0" y="6027003"/>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Arial" pitchFamily="34" charset="0"/>
                <a:ea typeface="宋体" pitchFamily="2" charset="-122"/>
                <a:cs typeface="Arial" pitchFamily="34" charset="0"/>
              </a:rPr>
              <a:t>Nadja</a:t>
            </a:r>
            <a:r>
              <a:rPr kumimoji="0" lang="en-US" sz="1200" b="1" i="0" u="none" strike="noStrike" cap="none" normalizeH="0" baseline="0" dirty="0" smtClean="0">
                <a:ln>
                  <a:noFill/>
                </a:ln>
                <a:solidFill>
                  <a:schemeClr val="tx1"/>
                </a:solidFill>
                <a:effectLst/>
                <a:latin typeface="Arial" pitchFamily="34" charset="0"/>
                <a:ea typeface="宋体" pitchFamily="2" charset="-122"/>
                <a:cs typeface="Arial" pitchFamily="34" charset="0"/>
              </a:rPr>
              <a:t> </a:t>
            </a:r>
            <a:r>
              <a:rPr kumimoji="0" lang="en-US" sz="1200" b="1" i="0" u="none" strike="noStrike" cap="none" normalizeH="0" baseline="0" dirty="0" err="1" smtClean="0">
                <a:ln>
                  <a:noFill/>
                </a:ln>
                <a:solidFill>
                  <a:schemeClr val="tx1"/>
                </a:solidFill>
                <a:effectLst/>
                <a:latin typeface="Arial" pitchFamily="34" charset="0"/>
                <a:ea typeface="宋体" pitchFamily="2" charset="-122"/>
                <a:cs typeface="Arial" pitchFamily="34" charset="0"/>
              </a:rPr>
              <a:t>Mullera</a:t>
            </a:r>
            <a:r>
              <a:rPr kumimoji="0" lang="en-US" sz="1200" b="1" i="0" u="none" strike="noStrike" cap="none" normalizeH="0" baseline="0" dirty="0" smtClean="0">
                <a:ln>
                  <a:noFill/>
                </a:ln>
                <a:solidFill>
                  <a:schemeClr val="tx1"/>
                </a:solidFill>
                <a:effectLst/>
                <a:latin typeface="Arial" pitchFamily="34" charset="0"/>
                <a:ea typeface="宋体" pitchFamily="2" charset="-122"/>
                <a:cs typeface="Arial" pitchFamily="34" charset="0"/>
              </a:rPr>
              <a:t>, Ran </a:t>
            </a:r>
            <a:r>
              <a:rPr kumimoji="0" lang="en-US" sz="1200" b="1" i="0" u="none" strike="noStrike" cap="none" normalizeH="0" baseline="0" dirty="0" err="1" smtClean="0">
                <a:ln>
                  <a:noFill/>
                </a:ln>
                <a:solidFill>
                  <a:schemeClr val="tx1"/>
                </a:solidFill>
                <a:effectLst/>
                <a:latin typeface="Arial" pitchFamily="34" charset="0"/>
                <a:ea typeface="宋体" pitchFamily="2" charset="-122"/>
                <a:cs typeface="Arial" pitchFamily="34" charset="0"/>
              </a:rPr>
              <a:t>Qib</a:t>
            </a:r>
            <a:r>
              <a:rPr kumimoji="0" lang="en-US" sz="1200" b="1" i="0" u="none" strike="noStrike" cap="none" normalizeH="0" baseline="0" dirty="0" smtClean="0">
                <a:ln>
                  <a:noFill/>
                </a:ln>
                <a:solidFill>
                  <a:schemeClr val="tx1"/>
                </a:solidFill>
                <a:effectLst/>
                <a:latin typeface="Arial" pitchFamily="34" charset="0"/>
                <a:ea typeface="宋体" pitchFamily="2" charset="-122"/>
                <a:cs typeface="Arial" pitchFamily="34" charset="0"/>
              </a:rPr>
              <a:t>, and et al., CO</a:t>
            </a:r>
            <a:r>
              <a:rPr kumimoji="0" lang="en-US" sz="1200" b="1" i="0" u="none" strike="noStrike" cap="none" normalizeH="0" baseline="-25000" dirty="0" smtClean="0">
                <a:ln>
                  <a:noFill/>
                </a:ln>
                <a:solidFill>
                  <a:schemeClr val="tx1"/>
                </a:solidFill>
                <a:effectLst/>
                <a:latin typeface="Arial" pitchFamily="34" charset="0"/>
                <a:ea typeface="宋体" pitchFamily="2" charset="-122"/>
                <a:cs typeface="Arial" pitchFamily="34" charset="0"/>
              </a:rPr>
              <a:t>2</a:t>
            </a:r>
            <a:r>
              <a:rPr kumimoji="0" lang="en-US" sz="1200" b="1" i="0" u="none" strike="noStrike" cap="none" normalizeH="0" baseline="0" dirty="0" smtClean="0">
                <a:ln>
                  <a:noFill/>
                </a:ln>
                <a:solidFill>
                  <a:schemeClr val="tx1"/>
                </a:solidFill>
                <a:effectLst/>
                <a:latin typeface="Arial" pitchFamily="34" charset="0"/>
                <a:ea typeface="宋体" pitchFamily="2" charset="-122"/>
                <a:cs typeface="Arial" pitchFamily="34" charset="0"/>
              </a:rPr>
              <a:t> injection impairment due to halite precipitation, Energy </a:t>
            </a:r>
            <a:r>
              <a:rPr kumimoji="0" lang="en-US" sz="1200" b="1" i="0" u="none" strike="noStrike" cap="none" normalizeH="0" baseline="0" dirty="0" err="1" smtClean="0">
                <a:ln>
                  <a:noFill/>
                </a:ln>
                <a:solidFill>
                  <a:schemeClr val="tx1"/>
                </a:solidFill>
                <a:effectLst/>
                <a:latin typeface="Arial" pitchFamily="34" charset="0"/>
                <a:ea typeface="宋体" pitchFamily="2" charset="-122"/>
                <a:cs typeface="Arial" pitchFamily="34" charset="0"/>
              </a:rPr>
              <a:t>Procedia</a:t>
            </a:r>
            <a:r>
              <a:rPr kumimoji="0" lang="en-US" sz="1200" b="1" i="0" u="none" strike="noStrike" cap="none" normalizeH="0" baseline="0" dirty="0" smtClean="0">
                <a:ln>
                  <a:noFill/>
                </a:ln>
                <a:solidFill>
                  <a:schemeClr val="tx1"/>
                </a:solidFill>
                <a:effectLst/>
                <a:latin typeface="Arial" pitchFamily="34" charset="0"/>
                <a:ea typeface="宋体" pitchFamily="2" charset="-122"/>
                <a:cs typeface="Arial" pitchFamily="34" charset="0"/>
              </a:rPr>
              <a:t>, Volume 1, Issue 1, 2009</a:t>
            </a:r>
            <a:endParaRPr kumimoji="0" lang="en-US" sz="7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宋体" pitchFamily="2" charset="-122"/>
                <a:cs typeface="Arial" pitchFamily="34" charset="0"/>
              </a:rPr>
              <a:t>S. Hurter, D. </a:t>
            </a:r>
            <a:r>
              <a:rPr kumimoji="0" lang="en-US" sz="1200" b="1" i="0" u="none" strike="noStrike" cap="none" normalizeH="0" baseline="0" dirty="0" err="1" smtClean="0">
                <a:ln>
                  <a:noFill/>
                </a:ln>
                <a:solidFill>
                  <a:schemeClr val="tx1"/>
                </a:solidFill>
                <a:effectLst/>
                <a:latin typeface="Arial" pitchFamily="34" charset="0"/>
                <a:ea typeface="宋体" pitchFamily="2" charset="-122"/>
                <a:cs typeface="Arial" pitchFamily="34" charset="0"/>
              </a:rPr>
              <a:t>Labregere</a:t>
            </a:r>
            <a:r>
              <a:rPr kumimoji="0" lang="en-US" sz="1200" b="1" i="0" u="none" strike="noStrike" cap="none" normalizeH="0" baseline="0" dirty="0" smtClean="0">
                <a:ln>
                  <a:noFill/>
                </a:ln>
                <a:solidFill>
                  <a:schemeClr val="tx1"/>
                </a:solidFill>
                <a:effectLst/>
                <a:latin typeface="Arial" pitchFamily="34" charset="0"/>
                <a:ea typeface="宋体" pitchFamily="2" charset="-122"/>
                <a:cs typeface="Arial" pitchFamily="34" charset="0"/>
              </a:rPr>
              <a:t>, and J. Berge, Simulations for CO</a:t>
            </a:r>
            <a:r>
              <a:rPr kumimoji="0" lang="en-US" sz="1200" b="1" i="0" u="none" strike="noStrike" cap="none" normalizeH="0" baseline="-25000" dirty="0" smtClean="0">
                <a:ln>
                  <a:noFill/>
                </a:ln>
                <a:solidFill>
                  <a:schemeClr val="tx1"/>
                </a:solidFill>
                <a:effectLst/>
                <a:latin typeface="Arial" pitchFamily="34" charset="0"/>
                <a:ea typeface="宋体" pitchFamily="2" charset="-122"/>
                <a:cs typeface="Arial" pitchFamily="34" charset="0"/>
              </a:rPr>
              <a:t>2</a:t>
            </a:r>
            <a:r>
              <a:rPr kumimoji="0" lang="en-US" sz="1200" b="1" i="0" u="none" strike="noStrike" cap="none" normalizeH="0" baseline="0" dirty="0" smtClean="0">
                <a:ln>
                  <a:noFill/>
                </a:ln>
                <a:solidFill>
                  <a:schemeClr val="tx1"/>
                </a:solidFill>
                <a:effectLst/>
                <a:latin typeface="Arial" pitchFamily="34" charset="0"/>
                <a:ea typeface="宋体" pitchFamily="2" charset="-122"/>
                <a:cs typeface="Arial" pitchFamily="34" charset="0"/>
              </a:rPr>
              <a:t> injection projects with Compositional Simulator, SPE 108540, 2007</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9" name="Straight Connector 8"/>
          <p:cNvCxnSpPr/>
          <p:nvPr/>
        </p:nvCxnSpPr>
        <p:spPr>
          <a:xfrm>
            <a:off x="1295400" y="2514600"/>
            <a:ext cx="403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495800" y="1905000"/>
            <a:ext cx="0" cy="609600"/>
          </a:xfrm>
          <a:prstGeom prst="straightConnector1">
            <a:avLst/>
          </a:prstGeom>
          <a:ln w="222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24000" y="4572000"/>
            <a:ext cx="1981200" cy="646331"/>
          </a:xfrm>
          <a:prstGeom prst="rect">
            <a:avLst/>
          </a:prstGeom>
          <a:noFill/>
        </p:spPr>
        <p:txBody>
          <a:bodyPr wrap="square" rtlCol="0">
            <a:spAutoFit/>
          </a:bodyPr>
          <a:lstStyle/>
          <a:p>
            <a:r>
              <a:rPr lang="en-US" b="1" dirty="0" smtClean="0"/>
              <a:t>Average apparent viscosity</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b="1" dirty="0" smtClean="0"/>
              <a:t>Experimental data vs. Foam model for C12/Brine and CO</a:t>
            </a:r>
            <a:r>
              <a:rPr lang="en-US" b="1" baseline="-25000" dirty="0" smtClean="0"/>
              <a:t>2</a:t>
            </a:r>
            <a:r>
              <a:rPr lang="en-US" b="1" dirty="0" smtClean="0"/>
              <a:t> foam</a:t>
            </a:r>
            <a:endParaRPr lang="en-US"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381000" y="1295400"/>
            <a:ext cx="8229600" cy="3991356"/>
          </a:xfrm>
          <a:prstGeom prst="rect">
            <a:avLst/>
          </a:prstGeom>
          <a:noFill/>
          <a:ln w="9525">
            <a:noFill/>
            <a:miter lim="800000"/>
            <a:headEnd/>
            <a:tailEnd/>
          </a:ln>
        </p:spPr>
      </p:pic>
      <p:sp>
        <p:nvSpPr>
          <p:cNvPr id="7" name="Rectangle 6"/>
          <p:cNvSpPr/>
          <p:nvPr/>
        </p:nvSpPr>
        <p:spPr>
          <a:xfrm>
            <a:off x="152400" y="5334000"/>
            <a:ext cx="8991600" cy="1323439"/>
          </a:xfrm>
          <a:prstGeom prst="rect">
            <a:avLst/>
          </a:prstGeom>
        </p:spPr>
        <p:txBody>
          <a:bodyPr wrap="square">
            <a:spAutoFit/>
          </a:bodyPr>
          <a:lstStyle/>
          <a:p>
            <a:r>
              <a:rPr lang="en-US" sz="2000" b="1" dirty="0" smtClean="0"/>
              <a:t>krw</a:t>
            </a:r>
            <a:r>
              <a:rPr lang="en-US" sz="2000" b="1" baseline="30000" dirty="0" smtClean="0"/>
              <a:t>0</a:t>
            </a:r>
            <a:r>
              <a:rPr lang="en-US" sz="2000" b="1" dirty="0" smtClean="0"/>
              <a:t>=0.5; krg</a:t>
            </a:r>
            <a:r>
              <a:rPr lang="en-US" sz="2000" b="1" baseline="30000" dirty="0" smtClean="0"/>
              <a:t>0</a:t>
            </a:r>
            <a:r>
              <a:rPr lang="en-US" sz="2000" b="1" dirty="0" smtClean="0"/>
              <a:t>=0.1768; </a:t>
            </a:r>
            <a:r>
              <a:rPr lang="en-US" sz="2000" b="1" dirty="0" err="1" smtClean="0"/>
              <a:t>S_wc</a:t>
            </a:r>
            <a:r>
              <a:rPr lang="en-US" sz="2000" b="1" dirty="0" smtClean="0"/>
              <a:t>=0.33; </a:t>
            </a:r>
            <a:r>
              <a:rPr lang="en-US" sz="2000" b="1" dirty="0" err="1" smtClean="0"/>
              <a:t>S_gr</a:t>
            </a:r>
            <a:r>
              <a:rPr lang="en-US" sz="2000" b="1" dirty="0" smtClean="0"/>
              <a:t>=0.2; </a:t>
            </a:r>
            <a:r>
              <a:rPr lang="en-US" sz="2000" b="1" dirty="0" err="1" smtClean="0"/>
              <a:t>n</a:t>
            </a:r>
            <a:r>
              <a:rPr lang="en-US" sz="2000" b="1" baseline="30000" dirty="0" err="1" smtClean="0"/>
              <a:t>w</a:t>
            </a:r>
            <a:r>
              <a:rPr lang="en-US" sz="2000" b="1" dirty="0" smtClean="0"/>
              <a:t>=2.8; </a:t>
            </a:r>
            <a:r>
              <a:rPr lang="en-US" sz="2000" b="1" dirty="0" err="1" smtClean="0"/>
              <a:t>n</a:t>
            </a:r>
            <a:r>
              <a:rPr lang="en-US" sz="2000" b="1" baseline="30000" dirty="0" err="1" smtClean="0"/>
              <a:t>g</a:t>
            </a:r>
            <a:r>
              <a:rPr lang="en-US" sz="2000" b="1" dirty="0" smtClean="0"/>
              <a:t>=1.1; (</a:t>
            </a:r>
            <a:r>
              <a:rPr lang="en-US" sz="2000" b="1" dirty="0" err="1" smtClean="0"/>
              <a:t>Bennion</a:t>
            </a:r>
            <a:r>
              <a:rPr lang="en-US" sz="2000" b="1" dirty="0" smtClean="0"/>
              <a:t>, 2008)</a:t>
            </a:r>
          </a:p>
          <a:p>
            <a:r>
              <a:rPr lang="en-US" sz="2000" b="1" dirty="0" smtClean="0"/>
              <a:t> µ</a:t>
            </a:r>
            <a:r>
              <a:rPr lang="en-US" sz="2000" b="1" baseline="-25000" dirty="0" smtClean="0"/>
              <a:t>w</a:t>
            </a:r>
            <a:r>
              <a:rPr lang="en-US" sz="2000" b="1" dirty="0" smtClean="0"/>
              <a:t>=1 cp; µ</a:t>
            </a:r>
            <a:r>
              <a:rPr lang="en-US" sz="2000" b="1" baseline="-25000" dirty="0" smtClean="0"/>
              <a:t>g</a:t>
            </a:r>
            <a:r>
              <a:rPr lang="en-US" sz="2000" b="1" dirty="0" smtClean="0"/>
              <a:t>=0.1025 cp; </a:t>
            </a:r>
          </a:p>
          <a:p>
            <a:r>
              <a:rPr lang="en-US" sz="2000" b="1" dirty="0" err="1" smtClean="0"/>
              <a:t>epdry</a:t>
            </a:r>
            <a:r>
              <a:rPr lang="en-US" sz="2000" b="1" dirty="0" smtClean="0"/>
              <a:t>=10000; </a:t>
            </a:r>
            <a:r>
              <a:rPr lang="en-US" sz="2000" b="1" dirty="0" err="1" smtClean="0"/>
              <a:t>fmmob</a:t>
            </a:r>
            <a:r>
              <a:rPr lang="en-US" sz="2000" b="1" dirty="0" smtClean="0"/>
              <a:t>= 549.35; </a:t>
            </a:r>
            <a:r>
              <a:rPr lang="en-US" sz="2000" b="1" dirty="0" err="1" smtClean="0"/>
              <a:t>fmdry</a:t>
            </a:r>
            <a:r>
              <a:rPr lang="en-US" sz="2000" b="1" dirty="0" smtClean="0"/>
              <a:t>= 0.37;</a:t>
            </a:r>
          </a:p>
          <a:p>
            <a:r>
              <a:rPr lang="en-US" sz="2000" b="1" dirty="0"/>
              <a:t>(</a:t>
            </a:r>
            <a:r>
              <a:rPr lang="en-US" altLang="zh-CN" sz="2000" b="1" dirty="0" err="1"/>
              <a:t>Rossen</a:t>
            </a:r>
            <a:r>
              <a:rPr lang="en-US" altLang="zh-CN" sz="2000" b="1" dirty="0"/>
              <a:t>, W. R. and </a:t>
            </a:r>
            <a:r>
              <a:rPr lang="en-US" altLang="zh-CN" sz="2000" b="1" dirty="0" err="1"/>
              <a:t>Renkema</a:t>
            </a:r>
            <a:r>
              <a:rPr lang="en-US" altLang="zh-CN" sz="2000" b="1" dirty="0"/>
              <a:t>, W. J. (2007). </a:t>
            </a:r>
            <a:r>
              <a:rPr lang="en-US" sz="2000" b="1" dirty="0" smtClean="0"/>
              <a:t>)</a:t>
            </a:r>
            <a:endParaRPr lang="en-US" sz="2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Comparison of Foam in DI water and brine at room temp.</a:t>
            </a:r>
            <a:endParaRPr lang="en-US" b="1"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228600" y="1752600"/>
            <a:ext cx="8715498" cy="42298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C12/Brine and CO</a:t>
            </a:r>
            <a:r>
              <a:rPr lang="en-US" b="1" baseline="-25000" dirty="0" smtClean="0"/>
              <a:t>2</a:t>
            </a:r>
            <a:r>
              <a:rPr lang="en-US" b="1" dirty="0" smtClean="0"/>
              <a:t> Foam at </a:t>
            </a:r>
            <a:br>
              <a:rPr lang="en-US" b="1" dirty="0" smtClean="0"/>
            </a:br>
            <a:r>
              <a:rPr lang="en-US" b="1" dirty="0" smtClean="0"/>
              <a:t>120 °C and 3400 psi</a:t>
            </a:r>
            <a:endParaRPr lang="en-US" b="1" dirty="0"/>
          </a:p>
        </p:txBody>
      </p:sp>
      <p:sp>
        <p:nvSpPr>
          <p:cNvPr id="7" name="TextBox 6"/>
          <p:cNvSpPr txBox="1"/>
          <p:nvPr/>
        </p:nvSpPr>
        <p:spPr>
          <a:xfrm>
            <a:off x="3429000" y="4267200"/>
            <a:ext cx="2362200" cy="400110"/>
          </a:xfrm>
          <a:prstGeom prst="rect">
            <a:avLst/>
          </a:prstGeom>
          <a:noFill/>
        </p:spPr>
        <p:txBody>
          <a:bodyPr wrap="square" rtlCol="0">
            <a:spAutoFit/>
          </a:bodyPr>
          <a:lstStyle/>
          <a:p>
            <a:r>
              <a:rPr lang="en-US" sz="2000" b="1" dirty="0"/>
              <a:t>6</a:t>
            </a:r>
            <a:r>
              <a:rPr lang="en-US" sz="2000" b="1" dirty="0" smtClean="0"/>
              <a:t>0% Foam Quality</a:t>
            </a:r>
            <a:endParaRPr lang="en-US" sz="2000" b="1"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743383904"/>
              </p:ext>
            </p:extLst>
          </p:nvPr>
        </p:nvGraphicFramePr>
        <p:xfrm>
          <a:off x="304800" y="4191000"/>
          <a:ext cx="8686799" cy="23882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a:graphicFrameLocks/>
          </p:cNvGraphicFramePr>
          <p:nvPr>
            <p:extLst>
              <p:ext uri="{D42A27DB-BD31-4B8C-83A1-F6EECF244321}">
                <p14:modId xmlns:p14="http://schemas.microsoft.com/office/powerpoint/2010/main" val="3684946515"/>
              </p:ext>
            </p:extLst>
          </p:nvPr>
        </p:nvGraphicFramePr>
        <p:xfrm>
          <a:off x="190500" y="1524000"/>
          <a:ext cx="8839200"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769429" y="2286000"/>
            <a:ext cx="1676400" cy="400110"/>
          </a:xfrm>
          <a:prstGeom prst="rect">
            <a:avLst/>
          </a:prstGeom>
          <a:noFill/>
        </p:spPr>
        <p:txBody>
          <a:bodyPr wrap="square" rtlCol="0">
            <a:spAutoFit/>
          </a:bodyPr>
          <a:lstStyle/>
          <a:p>
            <a:r>
              <a:rPr lang="en-US" sz="2000" b="1" dirty="0" smtClean="0"/>
              <a:t>µ*=59.14 </a:t>
            </a:r>
            <a:r>
              <a:rPr lang="en-US" sz="2000" b="1" dirty="0" err="1" smtClean="0"/>
              <a:t>cp</a:t>
            </a:r>
            <a:endParaRPr lang="en-US" sz="2000" b="1" dirty="0"/>
          </a:p>
        </p:txBody>
      </p:sp>
    </p:spTree>
    <p:extLst>
      <p:ext uri="{BB962C8B-B14F-4D97-AF65-F5344CB8AC3E}">
        <p14:creationId xmlns:p14="http://schemas.microsoft.com/office/powerpoint/2010/main" val="35002783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normAutofit fontScale="90000"/>
          </a:bodyPr>
          <a:lstStyle/>
          <a:p>
            <a:r>
              <a:rPr lang="en-US" b="1" dirty="0" smtClean="0"/>
              <a:t>Comparison of viscosity at 20 and 120 °</a:t>
            </a:r>
            <a:r>
              <a:rPr lang="en-US" b="1" dirty="0" smtClean="0"/>
              <a:t>C for C12/Brine and CO</a:t>
            </a:r>
            <a:r>
              <a:rPr lang="en-US" b="1" baseline="-25000" dirty="0" smtClean="0"/>
              <a:t>2</a:t>
            </a:r>
            <a:r>
              <a:rPr lang="en-US" b="1" dirty="0" smtClean="0"/>
              <a:t> Foam  </a:t>
            </a:r>
            <a:endParaRPr lang="en-US" b="1" dirty="0"/>
          </a:p>
        </p:txBody>
      </p:sp>
      <p:sp>
        <p:nvSpPr>
          <p:cNvPr id="5" name="Rectangle 4"/>
          <p:cNvSpPr/>
          <p:nvPr/>
        </p:nvSpPr>
        <p:spPr>
          <a:xfrm>
            <a:off x="152400" y="5181600"/>
            <a:ext cx="8991600" cy="1323439"/>
          </a:xfrm>
          <a:prstGeom prst="rect">
            <a:avLst/>
          </a:prstGeom>
        </p:spPr>
        <p:txBody>
          <a:bodyPr wrap="square">
            <a:spAutoFit/>
          </a:bodyPr>
          <a:lstStyle/>
          <a:p>
            <a:pPr>
              <a:spcAft>
                <a:spcPts val="1200"/>
              </a:spcAft>
            </a:pPr>
            <a:r>
              <a:rPr lang="en-US" sz="2000" b="1" dirty="0" smtClean="0"/>
              <a:t>krw</a:t>
            </a:r>
            <a:r>
              <a:rPr lang="en-US" sz="2000" b="1" baseline="30000" dirty="0" smtClean="0"/>
              <a:t>0</a:t>
            </a:r>
            <a:r>
              <a:rPr lang="en-US" sz="2000" b="1" dirty="0" smtClean="0"/>
              <a:t>=0.5; krg</a:t>
            </a:r>
            <a:r>
              <a:rPr lang="en-US" sz="2000" b="1" baseline="30000" dirty="0" smtClean="0"/>
              <a:t>0</a:t>
            </a:r>
            <a:r>
              <a:rPr lang="en-US" sz="2000" b="1" dirty="0" smtClean="0"/>
              <a:t>=0.1768; </a:t>
            </a:r>
            <a:r>
              <a:rPr lang="en-US" sz="2000" b="1" dirty="0" err="1" smtClean="0"/>
              <a:t>S_wc</a:t>
            </a:r>
            <a:r>
              <a:rPr lang="en-US" sz="2000" b="1" dirty="0" smtClean="0"/>
              <a:t>=0.33; </a:t>
            </a:r>
            <a:r>
              <a:rPr lang="en-US" sz="2000" b="1" dirty="0" err="1" smtClean="0"/>
              <a:t>S_gr</a:t>
            </a:r>
            <a:r>
              <a:rPr lang="en-US" sz="2000" b="1" dirty="0" smtClean="0"/>
              <a:t>=0.2; </a:t>
            </a:r>
            <a:r>
              <a:rPr lang="en-US" sz="2000" b="1" dirty="0" err="1" smtClean="0"/>
              <a:t>n</a:t>
            </a:r>
            <a:r>
              <a:rPr lang="en-US" sz="2000" b="1" baseline="30000" dirty="0" err="1" smtClean="0"/>
              <a:t>w</a:t>
            </a:r>
            <a:r>
              <a:rPr lang="en-US" sz="2000" b="1" dirty="0" smtClean="0"/>
              <a:t>=2.8; </a:t>
            </a:r>
            <a:r>
              <a:rPr lang="en-US" sz="2000" b="1" dirty="0" err="1" smtClean="0"/>
              <a:t>n</a:t>
            </a:r>
            <a:r>
              <a:rPr lang="en-US" sz="2000" b="1" baseline="30000" dirty="0" err="1" smtClean="0"/>
              <a:t>g</a:t>
            </a:r>
            <a:r>
              <a:rPr lang="en-US" sz="2000" b="1" dirty="0" smtClean="0"/>
              <a:t>=1.1; (</a:t>
            </a:r>
            <a:r>
              <a:rPr lang="en-US" sz="2000" b="1" dirty="0" err="1" smtClean="0"/>
              <a:t>Bennion</a:t>
            </a:r>
            <a:r>
              <a:rPr lang="en-US" sz="2000" b="1" dirty="0" smtClean="0"/>
              <a:t>, 2008)</a:t>
            </a:r>
          </a:p>
          <a:p>
            <a:pPr>
              <a:spcAft>
                <a:spcPts val="1200"/>
              </a:spcAft>
            </a:pPr>
            <a:r>
              <a:rPr lang="en-US" sz="2000" b="1" dirty="0"/>
              <a:t>µ</a:t>
            </a:r>
            <a:r>
              <a:rPr lang="en-US" sz="2000" b="1" baseline="-25000" dirty="0"/>
              <a:t>w</a:t>
            </a:r>
            <a:r>
              <a:rPr lang="en-US" sz="2000" b="1" dirty="0"/>
              <a:t>=0.2381 </a:t>
            </a:r>
            <a:r>
              <a:rPr lang="en-US" sz="2000" b="1" dirty="0" err="1"/>
              <a:t>cp</a:t>
            </a:r>
            <a:r>
              <a:rPr lang="en-US" sz="2000" b="1" dirty="0"/>
              <a:t>; µ</a:t>
            </a:r>
            <a:r>
              <a:rPr lang="en-US" sz="2000" b="1" baseline="-25000" dirty="0"/>
              <a:t>g</a:t>
            </a:r>
            <a:r>
              <a:rPr lang="en-US" sz="2000" b="1" dirty="0"/>
              <a:t>=3.935×10</a:t>
            </a:r>
            <a:r>
              <a:rPr lang="en-US" sz="2000" b="1" baseline="30000" dirty="0"/>
              <a:t>-2</a:t>
            </a:r>
            <a:r>
              <a:rPr lang="en-US" sz="2000" b="1" dirty="0"/>
              <a:t> </a:t>
            </a:r>
            <a:r>
              <a:rPr lang="en-US" sz="2000" b="1" dirty="0" err="1"/>
              <a:t>cp</a:t>
            </a:r>
            <a:r>
              <a:rPr lang="en-US" sz="2000" b="1" dirty="0"/>
              <a:t>; </a:t>
            </a:r>
          </a:p>
          <a:p>
            <a:pPr>
              <a:spcAft>
                <a:spcPts val="1200"/>
              </a:spcAft>
            </a:pPr>
            <a:r>
              <a:rPr lang="en-US" sz="2000" b="1" dirty="0" smtClean="0"/>
              <a:t> </a:t>
            </a:r>
            <a:r>
              <a:rPr lang="en-US" sz="2000" b="1" dirty="0" err="1" smtClean="0"/>
              <a:t>epdry</a:t>
            </a:r>
            <a:r>
              <a:rPr lang="en-US" sz="2000" b="1" dirty="0" smtClean="0"/>
              <a:t>=10000</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7449477" cy="36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1590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Conclusion</a:t>
            </a:r>
            <a:endParaRPr lang="en-US" b="1" dirty="0"/>
          </a:p>
        </p:txBody>
      </p:sp>
      <p:sp>
        <p:nvSpPr>
          <p:cNvPr id="3" name="Content Placeholder 2"/>
          <p:cNvSpPr>
            <a:spLocks noGrp="1"/>
          </p:cNvSpPr>
          <p:nvPr>
            <p:ph idx="1"/>
          </p:nvPr>
        </p:nvSpPr>
        <p:spPr>
          <a:xfrm>
            <a:off x="228600" y="990600"/>
            <a:ext cx="8686800" cy="5715000"/>
          </a:xfrm>
        </p:spPr>
        <p:txBody>
          <a:bodyPr>
            <a:noAutofit/>
          </a:bodyPr>
          <a:lstStyle/>
          <a:p>
            <a:pPr>
              <a:spcBef>
                <a:spcPts val="0"/>
              </a:spcBef>
              <a:spcAft>
                <a:spcPts val="1800"/>
              </a:spcAft>
            </a:pPr>
            <a:r>
              <a:rPr lang="en-US" sz="2500" b="1" dirty="0" smtClean="0"/>
              <a:t>The cloud point of C12 is lower than room temperature at pH&gt;9. A slug of CO</a:t>
            </a:r>
            <a:r>
              <a:rPr lang="en-US" sz="2500" b="1" baseline="-25000" dirty="0" smtClean="0"/>
              <a:t>2</a:t>
            </a:r>
            <a:r>
              <a:rPr lang="en-US" sz="2500" b="1" dirty="0" smtClean="0"/>
              <a:t> should be injected before C12 solution in carbonate reservoir.</a:t>
            </a:r>
          </a:p>
          <a:p>
            <a:pPr>
              <a:spcBef>
                <a:spcPts val="0"/>
              </a:spcBef>
              <a:spcAft>
                <a:spcPts val="1800"/>
              </a:spcAft>
            </a:pPr>
            <a:r>
              <a:rPr lang="en-US" sz="2500" b="1" dirty="0" smtClean="0"/>
              <a:t>C12 can generate strong foam in a wide range of foam quality. But foam generation is delayed at high foam quality, because the surfactant solution is diluted by residual water.</a:t>
            </a:r>
          </a:p>
          <a:p>
            <a:pPr>
              <a:spcBef>
                <a:spcPts val="0"/>
              </a:spcBef>
              <a:spcAft>
                <a:spcPts val="1800"/>
              </a:spcAft>
            </a:pPr>
            <a:r>
              <a:rPr lang="en-US" sz="2500" b="1" dirty="0" smtClean="0"/>
              <a:t>The foam is stronger in brine than in DI water for C12 and CO</a:t>
            </a:r>
            <a:r>
              <a:rPr lang="en-US" sz="2500" b="1" baseline="-25000" dirty="0" smtClean="0"/>
              <a:t>2</a:t>
            </a:r>
            <a:r>
              <a:rPr lang="en-US" sz="2500" b="1" dirty="0" smtClean="0"/>
              <a:t> foam. The foam strength is reduced at elevated temperature.</a:t>
            </a:r>
          </a:p>
          <a:p>
            <a:pPr>
              <a:spcBef>
                <a:spcPts val="0"/>
              </a:spcBef>
              <a:spcAft>
                <a:spcPts val="1800"/>
              </a:spcAft>
            </a:pPr>
            <a:r>
              <a:rPr lang="en-US" sz="2500" b="1" dirty="0" smtClean="0"/>
              <a:t>The local equilibrium model can fit our experimental data. But this foam model doesn’t include capillary force, solubility factor, et al. which probably caused the difference between the experimental data and calculation result.</a:t>
            </a:r>
            <a:endParaRPr lang="en-US" sz="25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p:txBody>
          <a:bodyPr/>
          <a:lstStyle/>
          <a:p>
            <a:r>
              <a:rPr lang="en-US" b="1" dirty="0" smtClean="0"/>
              <a:t>Thank you!</a:t>
            </a:r>
            <a:endParaRPr lang="en-U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 Up</a:t>
            </a:r>
            <a:endParaRPr lang="en-US" b="1"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Water saturation doesn’t change too much during WAG</a:t>
            </a:r>
            <a:endParaRPr lang="en-US" b="1"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457200" y="1905000"/>
            <a:ext cx="8229600" cy="3991356"/>
          </a:xfrm>
          <a:prstGeom prst="rect">
            <a:avLst/>
          </a:prstGeom>
          <a:noFill/>
          <a:ln w="9525">
            <a:noFill/>
            <a:miter lim="800000"/>
            <a:headEnd/>
            <a:tailEnd/>
          </a:ln>
        </p:spPr>
      </p:pic>
      <p:cxnSp>
        <p:nvCxnSpPr>
          <p:cNvPr id="9" name="Straight Connector 8"/>
          <p:cNvCxnSpPr/>
          <p:nvPr/>
        </p:nvCxnSpPr>
        <p:spPr>
          <a:xfrm>
            <a:off x="1524000" y="2514600"/>
            <a:ext cx="396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486400" y="2514600"/>
            <a:ext cx="0" cy="297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24000" y="4495800"/>
            <a:ext cx="5638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162800" y="4495800"/>
            <a:ext cx="0" cy="9906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Close to connate water saturation (</a:t>
            </a:r>
            <a:r>
              <a:rPr lang="en-US" b="1" dirty="0" err="1" smtClean="0"/>
              <a:t>Swc</a:t>
            </a:r>
            <a:r>
              <a:rPr lang="en-US" b="1" dirty="0" smtClean="0"/>
              <a:t>) at high foam quality</a:t>
            </a:r>
            <a:endParaRPr lang="en-US" b="1"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457199" y="1839970"/>
            <a:ext cx="8382001" cy="4484629"/>
          </a:xfrm>
          <a:prstGeom prst="rect">
            <a:avLst/>
          </a:prstGeom>
          <a:noFill/>
          <a:ln w="9525">
            <a:noFill/>
            <a:miter lim="800000"/>
            <a:headEnd/>
            <a:tailEnd/>
          </a:ln>
        </p:spPr>
      </p:pic>
      <p:cxnSp>
        <p:nvCxnSpPr>
          <p:cNvPr id="5" name="Straight Connector 4"/>
          <p:cNvCxnSpPr/>
          <p:nvPr/>
        </p:nvCxnSpPr>
        <p:spPr>
          <a:xfrm>
            <a:off x="1981200" y="2133600"/>
            <a:ext cx="0" cy="365760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p:txBody>
          <a:bodyPr/>
          <a:lstStyle/>
          <a:p>
            <a:r>
              <a:rPr lang="en-US" b="1" dirty="0" smtClean="0"/>
              <a:t>Setup Diagrams</a:t>
            </a:r>
          </a:p>
          <a:p>
            <a:r>
              <a:rPr lang="en-US" b="1" dirty="0" smtClean="0">
                <a:solidFill>
                  <a:schemeClr val="bg1">
                    <a:lumMod val="65000"/>
                  </a:schemeClr>
                </a:solidFill>
              </a:rPr>
              <a:t>Surfactants and Cores</a:t>
            </a:r>
          </a:p>
          <a:p>
            <a:r>
              <a:rPr lang="en-US" b="1" dirty="0" smtClean="0">
                <a:solidFill>
                  <a:schemeClr val="bg1">
                    <a:lumMod val="65000"/>
                  </a:schemeClr>
                </a:solidFill>
              </a:rPr>
              <a:t>C12/DI and CO</a:t>
            </a:r>
            <a:r>
              <a:rPr lang="en-US" b="1" baseline="-25000" dirty="0" smtClean="0">
                <a:solidFill>
                  <a:schemeClr val="bg1">
                    <a:lumMod val="65000"/>
                  </a:schemeClr>
                </a:solidFill>
              </a:rPr>
              <a:t>2</a:t>
            </a:r>
            <a:r>
              <a:rPr lang="en-US" b="1" dirty="0" smtClean="0">
                <a:solidFill>
                  <a:schemeClr val="bg1">
                    <a:lumMod val="65000"/>
                  </a:schemeClr>
                </a:solidFill>
              </a:rPr>
              <a:t> foam</a:t>
            </a:r>
          </a:p>
          <a:p>
            <a:r>
              <a:rPr lang="en-US" b="1" dirty="0" smtClean="0">
                <a:solidFill>
                  <a:schemeClr val="bg1">
                    <a:lumMod val="65000"/>
                  </a:schemeClr>
                </a:solidFill>
              </a:rPr>
              <a:t>C12/Brine and CO</a:t>
            </a:r>
            <a:r>
              <a:rPr lang="en-US" b="1" baseline="-25000" dirty="0" smtClean="0">
                <a:solidFill>
                  <a:schemeClr val="bg1">
                    <a:lumMod val="65000"/>
                  </a:schemeClr>
                </a:solidFill>
              </a:rPr>
              <a:t>2</a:t>
            </a:r>
            <a:r>
              <a:rPr lang="en-US" b="1" dirty="0" smtClean="0">
                <a:solidFill>
                  <a:schemeClr val="bg1">
                    <a:lumMod val="65000"/>
                  </a:schemeClr>
                </a:solidFill>
              </a:rPr>
              <a:t> foam</a:t>
            </a:r>
          </a:p>
          <a:p>
            <a:r>
              <a:rPr lang="en-US" b="1" dirty="0" smtClean="0">
                <a:solidFill>
                  <a:schemeClr val="bg1">
                    <a:lumMod val="65000"/>
                  </a:schemeClr>
                </a:solidFill>
              </a:rPr>
              <a:t>Conclusion</a:t>
            </a:r>
            <a:endParaRPr lang="en-US" b="1"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914400" y="228600"/>
            <a:ext cx="7029450" cy="5301135"/>
          </a:xfrm>
          <a:prstGeom prst="rect">
            <a:avLst/>
          </a:prstGeom>
          <a:noFill/>
          <a:ln w="9525">
            <a:noFill/>
            <a:miter lim="800000"/>
            <a:headEnd/>
            <a:tailEnd/>
          </a:ln>
        </p:spPr>
      </p:pic>
      <p:sp>
        <p:nvSpPr>
          <p:cNvPr id="5" name="Rectangle 4"/>
          <p:cNvSpPr/>
          <p:nvPr/>
        </p:nvSpPr>
        <p:spPr>
          <a:xfrm>
            <a:off x="381000" y="5486400"/>
            <a:ext cx="8305800" cy="861774"/>
          </a:xfrm>
          <a:prstGeom prst="rect">
            <a:avLst/>
          </a:prstGeom>
        </p:spPr>
        <p:txBody>
          <a:bodyPr wrap="square">
            <a:spAutoFit/>
          </a:bodyPr>
          <a:lstStyle/>
          <a:p>
            <a:pPr lvl="0"/>
            <a:r>
              <a:rPr lang="en-US" b="1" dirty="0" smtClean="0">
                <a:latin typeface="Arial" pitchFamily="34" charset="0"/>
                <a:cs typeface="Arial" pitchFamily="34" charset="0"/>
              </a:rPr>
              <a:t>ESEM photograph of Berea sandstone after 32 hrs of CO2 flooding. Red arrows point at Hopper </a:t>
            </a:r>
            <a:r>
              <a:rPr lang="en-US" b="1" dirty="0" err="1" smtClean="0">
                <a:latin typeface="Arial" pitchFamily="34" charset="0"/>
                <a:cs typeface="Arial" pitchFamily="34" charset="0"/>
              </a:rPr>
              <a:t>NaCl</a:t>
            </a:r>
            <a:r>
              <a:rPr lang="en-US" b="1" dirty="0" smtClean="0">
                <a:latin typeface="Arial" pitchFamily="34" charset="0"/>
                <a:cs typeface="Arial" pitchFamily="34" charset="0"/>
              </a:rPr>
              <a:t> crystals</a:t>
            </a:r>
            <a:r>
              <a:rPr lang="en-US" sz="1400" b="1" dirty="0" smtClean="0">
                <a:latin typeface="Arial" pitchFamily="34" charset="0"/>
                <a:cs typeface="Arial" pitchFamily="34" charset="0"/>
              </a:rPr>
              <a:t>. (</a:t>
            </a:r>
            <a:r>
              <a:rPr lang="en-US" sz="1400" b="1" dirty="0" err="1" smtClean="0">
                <a:latin typeface="Arial" pitchFamily="34" charset="0"/>
                <a:ea typeface="宋体" pitchFamily="2" charset="-122"/>
                <a:cs typeface="Arial" pitchFamily="34" charset="0"/>
              </a:rPr>
              <a:t>Nadja</a:t>
            </a:r>
            <a:r>
              <a:rPr lang="en-US" sz="1400" b="1" dirty="0" smtClean="0">
                <a:latin typeface="Arial" pitchFamily="34" charset="0"/>
                <a:ea typeface="宋体" pitchFamily="2" charset="-122"/>
                <a:cs typeface="Arial" pitchFamily="34" charset="0"/>
              </a:rPr>
              <a:t> </a:t>
            </a:r>
            <a:r>
              <a:rPr lang="en-US" sz="1400" b="1" dirty="0" err="1" smtClean="0">
                <a:latin typeface="Arial" pitchFamily="34" charset="0"/>
                <a:ea typeface="宋体" pitchFamily="2" charset="-122"/>
                <a:cs typeface="Arial" pitchFamily="34" charset="0"/>
              </a:rPr>
              <a:t>Mullera</a:t>
            </a:r>
            <a:r>
              <a:rPr lang="en-US" sz="1400" b="1" dirty="0" smtClean="0">
                <a:latin typeface="Arial" pitchFamily="34" charset="0"/>
                <a:ea typeface="宋体" pitchFamily="2" charset="-122"/>
                <a:cs typeface="Arial" pitchFamily="34" charset="0"/>
              </a:rPr>
              <a:t>, Ran </a:t>
            </a:r>
            <a:r>
              <a:rPr lang="en-US" sz="1400" b="1" dirty="0" err="1" smtClean="0">
                <a:latin typeface="Arial" pitchFamily="34" charset="0"/>
                <a:ea typeface="宋体" pitchFamily="2" charset="-122"/>
                <a:cs typeface="Arial" pitchFamily="34" charset="0"/>
              </a:rPr>
              <a:t>Qib</a:t>
            </a:r>
            <a:r>
              <a:rPr lang="en-US" sz="1400" b="1" dirty="0" smtClean="0">
                <a:latin typeface="Arial" pitchFamily="34" charset="0"/>
                <a:ea typeface="宋体" pitchFamily="2" charset="-122"/>
                <a:cs typeface="Arial" pitchFamily="34" charset="0"/>
              </a:rPr>
              <a:t>, and et al., CO2 injection impairment due to halite precipitation, Energy </a:t>
            </a:r>
            <a:r>
              <a:rPr lang="en-US" sz="1400" b="1" dirty="0" err="1" smtClean="0">
                <a:latin typeface="Arial" pitchFamily="34" charset="0"/>
                <a:ea typeface="宋体" pitchFamily="2" charset="-122"/>
                <a:cs typeface="Arial" pitchFamily="34" charset="0"/>
              </a:rPr>
              <a:t>Procedia</a:t>
            </a:r>
            <a:r>
              <a:rPr lang="en-US" sz="1400" b="1" dirty="0" smtClean="0">
                <a:latin typeface="Arial" pitchFamily="34" charset="0"/>
                <a:ea typeface="宋体" pitchFamily="2" charset="-122"/>
                <a:cs typeface="Arial" pitchFamily="34" charset="0"/>
              </a:rPr>
              <a:t>, Volume 1, Issue 1, 2009</a:t>
            </a:r>
            <a:r>
              <a:rPr lang="en-US" sz="1400" b="1" dirty="0" smtClean="0">
                <a:latin typeface="Arial" pitchFamily="34" charset="0"/>
                <a:cs typeface="Arial" pitchFamily="34" charset="0"/>
              </a:rPr>
              <a:t>)</a:t>
            </a:r>
            <a:endParaRPr lang="en-US" sz="1400" b="1" dirty="0">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evaporation to CO2</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600200"/>
            <a:ext cx="4657725" cy="2714625"/>
          </a:xfrm>
          <a:prstGeom prst="rect">
            <a:avLst/>
          </a:prstGeom>
          <a:noFill/>
          <a:ln w="9525">
            <a:noFill/>
            <a:miter lim="800000"/>
            <a:headEnd/>
            <a:tailEnd/>
          </a:ln>
        </p:spPr>
      </p:pic>
      <p:sp>
        <p:nvSpPr>
          <p:cNvPr id="5" name="Rectangle 4"/>
          <p:cNvSpPr/>
          <p:nvPr/>
        </p:nvSpPr>
        <p:spPr>
          <a:xfrm>
            <a:off x="4572000" y="2438400"/>
            <a:ext cx="4572000" cy="1384995"/>
          </a:xfrm>
          <a:prstGeom prst="rect">
            <a:avLst/>
          </a:prstGeom>
        </p:spPr>
        <p:txBody>
          <a:bodyPr>
            <a:spAutoFit/>
          </a:bodyPr>
          <a:lstStyle/>
          <a:p>
            <a:r>
              <a:rPr lang="en-US" sz="1400" b="1" dirty="0" smtClean="0">
                <a:latin typeface="Arial" pitchFamily="34" charset="0"/>
                <a:cs typeface="Arial" pitchFamily="34" charset="0"/>
              </a:rPr>
              <a:t>N. </a:t>
            </a:r>
            <a:r>
              <a:rPr lang="en-US" sz="1400" b="1" dirty="0" err="1" smtClean="0">
                <a:latin typeface="Arial" pitchFamily="34" charset="0"/>
                <a:cs typeface="Arial" pitchFamily="34" charset="0"/>
              </a:rPr>
              <a:t>Spycher</a:t>
            </a:r>
            <a:r>
              <a:rPr lang="en-US" sz="1400" b="1" dirty="0" smtClean="0">
                <a:latin typeface="Arial" pitchFamily="34" charset="0"/>
                <a:cs typeface="Arial" pitchFamily="34" charset="0"/>
              </a:rPr>
              <a:t>, K </a:t>
            </a:r>
            <a:r>
              <a:rPr lang="en-US" sz="1400" b="1" dirty="0" err="1" smtClean="0">
                <a:latin typeface="Arial" pitchFamily="34" charset="0"/>
                <a:cs typeface="Arial" pitchFamily="34" charset="0"/>
              </a:rPr>
              <a:t>Pruess</a:t>
            </a:r>
            <a:r>
              <a:rPr lang="en-US" sz="1400" b="1" dirty="0" smtClean="0">
                <a:latin typeface="Arial" pitchFamily="34" charset="0"/>
                <a:cs typeface="Arial" pitchFamily="34" charset="0"/>
              </a:rPr>
              <a:t>, J Ennis-King, CO2- H2O mixtures in the geological sequestration of CO2. I. Assessment and calculation of mutual </a:t>
            </a:r>
            <a:r>
              <a:rPr lang="en-US" sz="1400" b="1" dirty="0" err="1" smtClean="0">
                <a:latin typeface="Arial" pitchFamily="34" charset="0"/>
                <a:cs typeface="Arial" pitchFamily="34" charset="0"/>
              </a:rPr>
              <a:t>solubilities</a:t>
            </a:r>
            <a:r>
              <a:rPr lang="en-US" sz="1400" b="1" dirty="0" smtClean="0">
                <a:latin typeface="Arial" pitchFamily="34" charset="0"/>
                <a:cs typeface="Arial" pitchFamily="34" charset="0"/>
              </a:rPr>
              <a:t> from 12 to 100C and up to 600 bar,</a:t>
            </a:r>
          </a:p>
          <a:p>
            <a:r>
              <a:rPr lang="en-US" sz="1400" b="1" dirty="0" err="1" smtClean="0">
                <a:latin typeface="Arial" pitchFamily="34" charset="0"/>
                <a:cs typeface="Arial" pitchFamily="34" charset="0"/>
              </a:rPr>
              <a:t>Geochimica</a:t>
            </a:r>
            <a:r>
              <a:rPr lang="en-US" sz="1400" b="1" dirty="0" smtClean="0">
                <a:latin typeface="Arial" pitchFamily="34" charset="0"/>
                <a:cs typeface="Arial" pitchFamily="34" charset="0"/>
              </a:rPr>
              <a:t> et </a:t>
            </a:r>
            <a:r>
              <a:rPr lang="en-US" sz="1400" b="1" dirty="0" err="1" smtClean="0">
                <a:latin typeface="Arial" pitchFamily="34" charset="0"/>
                <a:cs typeface="Arial" pitchFamily="34" charset="0"/>
              </a:rPr>
              <a:t>Cosmochimica</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Acta</a:t>
            </a:r>
            <a:r>
              <a:rPr lang="en-US" sz="1400" b="1" dirty="0" smtClean="0">
                <a:latin typeface="Arial" pitchFamily="34" charset="0"/>
                <a:cs typeface="Arial" pitchFamily="34" charset="0"/>
              </a:rPr>
              <a:t>, 67 (16) (2003), pp. 3015–3031</a:t>
            </a:r>
            <a:endParaRPr lang="en-US" sz="1400" b="1" dirty="0">
              <a:latin typeface="Arial" pitchFamily="34" charset="0"/>
              <a:cs typeface="Arial" pitchFamily="34" charset="0"/>
            </a:endParaRPr>
          </a:p>
        </p:txBody>
      </p:sp>
      <p:sp>
        <p:nvSpPr>
          <p:cNvPr id="6" name="TextBox 5"/>
          <p:cNvSpPr txBox="1"/>
          <p:nvPr/>
        </p:nvSpPr>
        <p:spPr>
          <a:xfrm>
            <a:off x="228600" y="4343400"/>
            <a:ext cx="8382000" cy="2246769"/>
          </a:xfrm>
          <a:prstGeom prst="rect">
            <a:avLst/>
          </a:prstGeom>
          <a:noFill/>
        </p:spPr>
        <p:txBody>
          <a:bodyPr wrap="square" rtlCol="0">
            <a:spAutoFit/>
          </a:bodyPr>
          <a:lstStyle/>
          <a:p>
            <a:r>
              <a:rPr lang="en-US" sz="2000" b="1" dirty="0" smtClean="0"/>
              <a:t>y</a:t>
            </a:r>
            <a:r>
              <a:rPr lang="en-US" sz="2000" b="1" baseline="-25000" dirty="0" smtClean="0"/>
              <a:t>H2O</a:t>
            </a:r>
            <a:r>
              <a:rPr lang="en-US" sz="2000" b="1" dirty="0" smtClean="0"/>
              <a:t>: mole fraction of H2O in CO2 phase.  0.38% at 20 ˚C and  234 bar.</a:t>
            </a:r>
          </a:p>
          <a:p>
            <a:r>
              <a:rPr lang="en-US" sz="2000" b="1" dirty="0" smtClean="0"/>
              <a:t>Convert to volumetric fraction=0.15% . </a:t>
            </a:r>
          </a:p>
          <a:p>
            <a:r>
              <a:rPr lang="en-US" sz="2000" b="1" dirty="0" smtClean="0"/>
              <a:t>TDS increase from 22% to (22%*0.1)/(0.1-0.9*0.15%)=22.3% for 90% foam quality.</a:t>
            </a:r>
          </a:p>
          <a:p>
            <a:endParaRPr lang="en-US" sz="2000" b="1" dirty="0" smtClean="0"/>
          </a:p>
          <a:p>
            <a:r>
              <a:rPr lang="en-US" sz="2000" b="1" dirty="0" smtClean="0"/>
              <a:t>The increase of total TDS is negligible. But the local CO2 concentration is probably high and results in the high water evaporation. </a:t>
            </a:r>
            <a:endParaRPr lang="en-US" sz="20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Reduce of BPR to Reach MPG</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709450955"/>
              </p:ext>
            </p:extLst>
          </p:nvPr>
        </p:nvGraphicFramePr>
        <p:xfrm>
          <a:off x="533400" y="17526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15497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Increase the flow rate to reach the MPG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9859986"/>
              </p:ext>
            </p:extLst>
          </p:nvPr>
        </p:nvGraphicFramePr>
        <p:xfrm>
          <a:off x="0" y="1295400"/>
          <a:ext cx="90678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589253574"/>
              </p:ext>
            </p:extLst>
          </p:nvPr>
        </p:nvGraphicFramePr>
        <p:xfrm>
          <a:off x="0" y="4038600"/>
          <a:ext cx="9067799"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9966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MPG vs. MSV (minimum superficial velocity)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4313852"/>
              </p:ext>
            </p:extLst>
          </p:nvPr>
        </p:nvGraphicFramePr>
        <p:xfrm>
          <a:off x="228600" y="1371600"/>
          <a:ext cx="8763000" cy="2057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4203985058"/>
              </p:ext>
            </p:extLst>
          </p:nvPr>
        </p:nvGraphicFramePr>
        <p:xfrm>
          <a:off x="152400" y="3472544"/>
          <a:ext cx="8839200" cy="3352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82954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Injection Strategy: start at high flow rate to reach the MPG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1036447"/>
              </p:ext>
            </p:extLst>
          </p:nvPr>
        </p:nvGraphicFramePr>
        <p:xfrm>
          <a:off x="76200" y="1600201"/>
          <a:ext cx="88392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75666217"/>
              </p:ext>
            </p:extLst>
          </p:nvPr>
        </p:nvGraphicFramePr>
        <p:xfrm>
          <a:off x="228600" y="4571999"/>
          <a:ext cx="8553449" cy="22642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8667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Diagram of the high temperature and high pressure core flooding setup</a:t>
            </a:r>
            <a:endParaRPr lang="en-US" b="1" dirty="0"/>
          </a:p>
        </p:txBody>
      </p:sp>
      <p:pic>
        <p:nvPicPr>
          <p:cNvPr id="4" name="Content Placeholder 3"/>
          <p:cNvPicPr>
            <a:picLocks noGrp="1"/>
          </p:cNvPicPr>
          <p:nvPr>
            <p:ph idx="1"/>
          </p:nvPr>
        </p:nvPicPr>
        <p:blipFill>
          <a:blip r:embed="rId2" cstate="print"/>
          <a:srcRect/>
          <a:stretch>
            <a:fillRect/>
          </a:stretch>
        </p:blipFill>
        <p:spPr bwMode="auto">
          <a:xfrm>
            <a:off x="1066800" y="1905000"/>
            <a:ext cx="7901258" cy="4525963"/>
          </a:xfrm>
          <a:prstGeom prst="rect">
            <a:avLst/>
          </a:prstGeom>
          <a:noFill/>
          <a:ln w="9525">
            <a:noFill/>
            <a:miter lim="800000"/>
            <a:headEnd/>
            <a:tailEnd/>
          </a:ln>
        </p:spPr>
      </p:pic>
      <p:sp>
        <p:nvSpPr>
          <p:cNvPr id="3" name="TextBox 2"/>
          <p:cNvSpPr txBox="1"/>
          <p:nvPr/>
        </p:nvSpPr>
        <p:spPr>
          <a:xfrm>
            <a:off x="381000" y="5834743"/>
            <a:ext cx="2133600" cy="369332"/>
          </a:xfrm>
          <a:prstGeom prst="rect">
            <a:avLst/>
          </a:prstGeom>
          <a:noFill/>
        </p:spPr>
        <p:txBody>
          <a:bodyPr wrap="square" rtlCol="0">
            <a:spAutoFit/>
          </a:bodyPr>
          <a:lstStyle/>
          <a:p>
            <a:r>
              <a:rPr lang="en-US" b="1" dirty="0" smtClean="0"/>
              <a:t>Pumps System</a:t>
            </a:r>
            <a:endParaRPr lang="en-US" b="1" dirty="0"/>
          </a:p>
        </p:txBody>
      </p:sp>
      <p:sp>
        <p:nvSpPr>
          <p:cNvPr id="5" name="TextBox 4"/>
          <p:cNvSpPr txBox="1"/>
          <p:nvPr/>
        </p:nvSpPr>
        <p:spPr>
          <a:xfrm>
            <a:off x="381000" y="1905000"/>
            <a:ext cx="3276600" cy="1200329"/>
          </a:xfrm>
          <a:prstGeom prst="rect">
            <a:avLst/>
          </a:prstGeom>
          <a:noFill/>
        </p:spPr>
        <p:txBody>
          <a:bodyPr wrap="square" rtlCol="0">
            <a:spAutoFit/>
          </a:bodyPr>
          <a:lstStyle/>
          <a:p>
            <a:r>
              <a:rPr lang="en-US" b="1" dirty="0" smtClean="0"/>
              <a:t>All wetting materials are </a:t>
            </a:r>
            <a:r>
              <a:rPr lang="en-US" b="1" dirty="0" err="1" smtClean="0"/>
              <a:t>Hastelloy</a:t>
            </a:r>
            <a:r>
              <a:rPr lang="en-US" b="1" dirty="0" smtClean="0"/>
              <a:t> Alloys, which can work under high P, T, salinity and low </a:t>
            </a:r>
            <a:r>
              <a:rPr lang="en-US" b="1" dirty="0" err="1" smtClean="0"/>
              <a:t>pH.</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Pumps system and Core Holder Module</a:t>
            </a:r>
            <a:endParaRPr lang="en-US" b="1" dirty="0"/>
          </a:p>
        </p:txBody>
      </p:sp>
      <p:pic>
        <p:nvPicPr>
          <p:cNvPr id="4" name="Content Placeholder 3"/>
          <p:cNvPicPr>
            <a:picLocks noGrp="1"/>
          </p:cNvPicPr>
          <p:nvPr>
            <p:ph idx="1"/>
          </p:nvPr>
        </p:nvPicPr>
        <p:blipFill>
          <a:blip r:embed="rId2" cstate="print"/>
          <a:srcRect/>
          <a:stretch>
            <a:fillRect/>
          </a:stretch>
        </p:blipFill>
        <p:spPr bwMode="auto">
          <a:xfrm>
            <a:off x="533400" y="1752600"/>
            <a:ext cx="8229600" cy="44099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Pressure Transducer Module</a:t>
            </a:r>
            <a:endParaRPr lang="en-US" b="1" dirty="0"/>
          </a:p>
        </p:txBody>
      </p:sp>
      <p:pic>
        <p:nvPicPr>
          <p:cNvPr id="4" name="Content Placeholder 3"/>
          <p:cNvPicPr>
            <a:picLocks noGrp="1"/>
          </p:cNvPicPr>
          <p:nvPr>
            <p:ph idx="1"/>
          </p:nvPr>
        </p:nvPicPr>
        <p:blipFill>
          <a:blip r:embed="rId2" cstate="print"/>
          <a:srcRect/>
          <a:stretch>
            <a:fillRect/>
          </a:stretch>
        </p:blipFill>
        <p:spPr bwMode="auto">
          <a:xfrm>
            <a:off x="2362200" y="1676400"/>
            <a:ext cx="350055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BPR Module</a:t>
            </a:r>
            <a:endParaRPr lang="en-US" b="1" dirty="0"/>
          </a:p>
        </p:txBody>
      </p:sp>
      <p:pic>
        <p:nvPicPr>
          <p:cNvPr id="5" name="Content Placeholder 4"/>
          <p:cNvPicPr>
            <a:picLocks noGrp="1"/>
          </p:cNvPicPr>
          <p:nvPr>
            <p:ph idx="1"/>
          </p:nvPr>
        </p:nvPicPr>
        <p:blipFill>
          <a:blip r:embed="rId2" cstate="print"/>
          <a:srcRect/>
          <a:stretch>
            <a:fillRect/>
          </a:stretch>
        </p:blipFill>
        <p:spPr bwMode="auto">
          <a:xfrm>
            <a:off x="609600" y="1752600"/>
            <a:ext cx="7676191" cy="43238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709612" y="292349"/>
            <a:ext cx="7723187" cy="6305550"/>
          </a:xfrm>
          <a:prstGeom prst="rect">
            <a:avLst/>
          </a:prstGeom>
          <a:noFill/>
          <a:ln w="9525">
            <a:noFill/>
            <a:miter lim="800000"/>
            <a:headEnd/>
            <a:tailEnd/>
          </a:ln>
        </p:spPr>
      </p:pic>
      <p:sp>
        <p:nvSpPr>
          <p:cNvPr id="32" name="Slide Number Placeholder 31"/>
          <p:cNvSpPr>
            <a:spLocks noGrp="1"/>
          </p:cNvSpPr>
          <p:nvPr>
            <p:ph type="sldNum" sz="quarter" idx="12"/>
          </p:nvPr>
        </p:nvSpPr>
        <p:spPr/>
        <p:txBody>
          <a:bodyPr/>
          <a:lstStyle/>
          <a:p>
            <a:fld id="{3290FE21-715A-4D16-B58D-1AB19D0A37CC}" type="slidenum">
              <a:rPr lang="en-US" smtClean="0"/>
              <a:pPr/>
              <a:t>8</a:t>
            </a:fld>
            <a:endParaRPr lang="en-US"/>
          </a:p>
        </p:txBody>
      </p:sp>
      <p:sp>
        <p:nvSpPr>
          <p:cNvPr id="13" name="TextBox 12"/>
          <p:cNvSpPr txBox="1"/>
          <p:nvPr/>
        </p:nvSpPr>
        <p:spPr>
          <a:xfrm>
            <a:off x="4572000" y="1219200"/>
            <a:ext cx="2667000" cy="400110"/>
          </a:xfrm>
          <a:prstGeom prst="rect">
            <a:avLst/>
          </a:prstGeom>
          <a:noFill/>
        </p:spPr>
        <p:txBody>
          <a:bodyPr wrap="square" rtlCol="0">
            <a:spAutoFit/>
          </a:bodyPr>
          <a:lstStyle/>
          <a:p>
            <a:r>
              <a:rPr lang="en-US" sz="2000" b="1" dirty="0" smtClean="0">
                <a:solidFill>
                  <a:srgbClr val="FF0000"/>
                </a:solidFill>
              </a:rPr>
              <a:t>3400 psi, 82 ˚C (</a:t>
            </a:r>
            <a:r>
              <a:rPr lang="en-US" sz="2000" b="1" dirty="0">
                <a:solidFill>
                  <a:srgbClr val="FF0000"/>
                </a:solidFill>
              </a:rPr>
              <a:t>180 </a:t>
            </a:r>
            <a:r>
              <a:rPr lang="en-US" sz="2000" b="1" dirty="0" smtClean="0">
                <a:solidFill>
                  <a:srgbClr val="FF0000"/>
                </a:solidFill>
              </a:rPr>
              <a:t>˚F)</a:t>
            </a:r>
            <a:endParaRPr lang="en-US" sz="2000" b="1" dirty="0">
              <a:solidFill>
                <a:srgbClr val="FF0000"/>
              </a:solidFill>
            </a:endParaRPr>
          </a:p>
        </p:txBody>
      </p:sp>
      <p:sp>
        <p:nvSpPr>
          <p:cNvPr id="14" name="TextBox 13"/>
          <p:cNvSpPr txBox="1"/>
          <p:nvPr/>
        </p:nvSpPr>
        <p:spPr>
          <a:xfrm>
            <a:off x="1676400" y="1676400"/>
            <a:ext cx="3048000" cy="400110"/>
          </a:xfrm>
          <a:prstGeom prst="rect">
            <a:avLst/>
          </a:prstGeom>
          <a:noFill/>
        </p:spPr>
        <p:txBody>
          <a:bodyPr wrap="square" rtlCol="0">
            <a:spAutoFit/>
          </a:bodyPr>
          <a:lstStyle/>
          <a:p>
            <a:r>
              <a:rPr lang="en-US" sz="2000" b="1" dirty="0" smtClean="0">
                <a:solidFill>
                  <a:srgbClr val="FF0000"/>
                </a:solidFill>
              </a:rPr>
              <a:t>Joule-Thomson Expansion</a:t>
            </a:r>
            <a:endParaRPr lang="en-US" sz="2000" b="1" dirty="0">
              <a:solidFill>
                <a:srgbClr val="FF0000"/>
              </a:solidFill>
            </a:endParaRPr>
          </a:p>
        </p:txBody>
      </p:sp>
      <p:sp>
        <p:nvSpPr>
          <p:cNvPr id="15" name="TextBox 14"/>
          <p:cNvSpPr txBox="1"/>
          <p:nvPr/>
        </p:nvSpPr>
        <p:spPr>
          <a:xfrm>
            <a:off x="2895600" y="2209800"/>
            <a:ext cx="1828800" cy="400110"/>
          </a:xfrm>
          <a:prstGeom prst="rect">
            <a:avLst/>
          </a:prstGeom>
          <a:noFill/>
        </p:spPr>
        <p:txBody>
          <a:bodyPr wrap="square" rtlCol="0">
            <a:spAutoFit/>
          </a:bodyPr>
          <a:lstStyle/>
          <a:p>
            <a:r>
              <a:rPr lang="en-US" sz="2000" b="1" dirty="0" smtClean="0">
                <a:solidFill>
                  <a:srgbClr val="FF0000"/>
                </a:solidFill>
              </a:rPr>
              <a:t>1200 psi, 35 ˚C</a:t>
            </a:r>
            <a:endParaRPr lang="en-US" sz="2000" b="1" dirty="0">
              <a:solidFill>
                <a:srgbClr val="FF0000"/>
              </a:solidFill>
            </a:endParaRPr>
          </a:p>
        </p:txBody>
      </p:sp>
      <p:sp>
        <p:nvSpPr>
          <p:cNvPr id="16" name="TextBox 15"/>
          <p:cNvSpPr txBox="1"/>
          <p:nvPr/>
        </p:nvSpPr>
        <p:spPr>
          <a:xfrm>
            <a:off x="6096000" y="2286000"/>
            <a:ext cx="1905000" cy="400110"/>
          </a:xfrm>
          <a:prstGeom prst="rect">
            <a:avLst/>
          </a:prstGeom>
          <a:noFill/>
        </p:spPr>
        <p:txBody>
          <a:bodyPr wrap="square" rtlCol="0">
            <a:spAutoFit/>
          </a:bodyPr>
          <a:lstStyle/>
          <a:p>
            <a:r>
              <a:rPr lang="en-US" sz="2000" b="1" dirty="0" smtClean="0">
                <a:solidFill>
                  <a:srgbClr val="FF0000"/>
                </a:solidFill>
              </a:rPr>
              <a:t>1200 psi, 82 ˚C</a:t>
            </a:r>
            <a:endParaRPr lang="en-US" sz="2000" b="1" dirty="0">
              <a:solidFill>
                <a:srgbClr val="FF0000"/>
              </a:solidFill>
            </a:endParaRPr>
          </a:p>
        </p:txBody>
      </p:sp>
      <p:sp>
        <p:nvSpPr>
          <p:cNvPr id="17" name="TextBox 16"/>
          <p:cNvSpPr txBox="1"/>
          <p:nvPr/>
        </p:nvSpPr>
        <p:spPr>
          <a:xfrm>
            <a:off x="6096000" y="5486400"/>
            <a:ext cx="1905000" cy="400110"/>
          </a:xfrm>
          <a:prstGeom prst="rect">
            <a:avLst/>
          </a:prstGeom>
          <a:noFill/>
        </p:spPr>
        <p:txBody>
          <a:bodyPr wrap="square" rtlCol="0">
            <a:spAutoFit/>
          </a:bodyPr>
          <a:lstStyle/>
          <a:p>
            <a:r>
              <a:rPr lang="en-US" sz="2000" b="1" dirty="0" smtClean="0">
                <a:solidFill>
                  <a:srgbClr val="FF0000"/>
                </a:solidFill>
              </a:rPr>
              <a:t>14 .5psi, 15 ˚C</a:t>
            </a:r>
            <a:endParaRPr lang="en-US" sz="2000" b="1" dirty="0">
              <a:solidFill>
                <a:srgbClr val="FF0000"/>
              </a:solidFill>
            </a:endParaRPr>
          </a:p>
        </p:txBody>
      </p:sp>
      <p:sp>
        <p:nvSpPr>
          <p:cNvPr id="19" name="TextBox 18"/>
          <p:cNvSpPr txBox="1"/>
          <p:nvPr/>
        </p:nvSpPr>
        <p:spPr>
          <a:xfrm>
            <a:off x="6172200" y="3810000"/>
            <a:ext cx="2971800" cy="400110"/>
          </a:xfrm>
          <a:prstGeom prst="rect">
            <a:avLst/>
          </a:prstGeom>
          <a:noFill/>
        </p:spPr>
        <p:txBody>
          <a:bodyPr wrap="square" rtlCol="0">
            <a:spAutoFit/>
          </a:bodyPr>
          <a:lstStyle/>
          <a:p>
            <a:r>
              <a:rPr lang="en-US" sz="2000" b="1" dirty="0" smtClean="0">
                <a:solidFill>
                  <a:srgbClr val="FF0000"/>
                </a:solidFill>
              </a:rPr>
              <a:t>Joule-Thomson Expansion</a:t>
            </a:r>
            <a:endParaRPr lang="en-US" sz="2000" b="1" dirty="0">
              <a:solidFill>
                <a:srgbClr val="FF0000"/>
              </a:solidFill>
            </a:endParaRPr>
          </a:p>
        </p:txBody>
      </p:sp>
      <p:sp>
        <p:nvSpPr>
          <p:cNvPr id="20" name="TextBox 19"/>
          <p:cNvSpPr txBox="1"/>
          <p:nvPr/>
        </p:nvSpPr>
        <p:spPr>
          <a:xfrm>
            <a:off x="4724400" y="1981200"/>
            <a:ext cx="2667000" cy="400110"/>
          </a:xfrm>
          <a:prstGeom prst="rect">
            <a:avLst/>
          </a:prstGeom>
          <a:noFill/>
        </p:spPr>
        <p:txBody>
          <a:bodyPr wrap="square" rtlCol="0">
            <a:spAutoFit/>
          </a:bodyPr>
          <a:lstStyle/>
          <a:p>
            <a:r>
              <a:rPr lang="en-US" sz="2000" b="1" dirty="0" smtClean="0">
                <a:solidFill>
                  <a:srgbClr val="FF0000"/>
                </a:solidFill>
              </a:rPr>
              <a:t>Isobaric Heating</a:t>
            </a:r>
            <a:endParaRPr lang="en-US" sz="2000" b="1" dirty="0">
              <a:solidFill>
                <a:srgbClr val="FF0000"/>
              </a:solidFill>
            </a:endParaRPr>
          </a:p>
        </p:txBody>
      </p:sp>
      <p:sp>
        <p:nvSpPr>
          <p:cNvPr id="3" name="TextBox 2"/>
          <p:cNvSpPr txBox="1"/>
          <p:nvPr/>
        </p:nvSpPr>
        <p:spPr>
          <a:xfrm>
            <a:off x="0" y="21771"/>
            <a:ext cx="9144000" cy="677108"/>
          </a:xfrm>
          <a:prstGeom prst="rect">
            <a:avLst/>
          </a:prstGeom>
          <a:solidFill>
            <a:schemeClr val="bg1"/>
          </a:solidFill>
        </p:spPr>
        <p:txBody>
          <a:bodyPr wrap="square" rtlCol="0">
            <a:spAutoFit/>
          </a:bodyPr>
          <a:lstStyle/>
          <a:p>
            <a:pPr algn="ctr"/>
            <a:r>
              <a:rPr lang="en-US" sz="3800" b="1" dirty="0" smtClean="0"/>
              <a:t>Carbon Dioxide: Pressure-Enthalpy Diagram</a:t>
            </a:r>
            <a:endParaRPr lang="en-US" sz="3800" b="1" dirty="0"/>
          </a:p>
        </p:txBody>
      </p:sp>
      <p:cxnSp>
        <p:nvCxnSpPr>
          <p:cNvPr id="11" name="Straight Connector 10"/>
          <p:cNvCxnSpPr/>
          <p:nvPr/>
        </p:nvCxnSpPr>
        <p:spPr>
          <a:xfrm>
            <a:off x="4754880" y="1554480"/>
            <a:ext cx="0" cy="9315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754880" y="2468880"/>
            <a:ext cx="13411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082937" y="2486055"/>
            <a:ext cx="0" cy="34004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1771" y="6336289"/>
            <a:ext cx="8610600" cy="523220"/>
          </a:xfrm>
          <a:prstGeom prst="rect">
            <a:avLst/>
          </a:prstGeom>
        </p:spPr>
        <p:txBody>
          <a:bodyPr wrap="square">
            <a:spAutoFit/>
          </a:bodyPr>
          <a:lstStyle/>
          <a:p>
            <a:r>
              <a:rPr lang="en-US" sz="1400" b="1" dirty="0" smtClean="0"/>
              <a:t>*Good </a:t>
            </a:r>
            <a:r>
              <a:rPr lang="en-US" sz="1400" b="1" dirty="0"/>
              <a:t>plant design and operation for onshore carbon capture installations and onshore </a:t>
            </a:r>
            <a:r>
              <a:rPr lang="en-US" sz="1400" b="1" dirty="0" smtClean="0"/>
              <a:t>pipelines,  Energy Institute, 2010 09, </a:t>
            </a:r>
            <a:endParaRPr lang="en-US" sz="1400" b="1" dirty="0"/>
          </a:p>
        </p:txBody>
      </p:sp>
    </p:spTree>
    <p:extLst>
      <p:ext uri="{BB962C8B-B14F-4D97-AF65-F5344CB8AC3E}">
        <p14:creationId xmlns:p14="http://schemas.microsoft.com/office/powerpoint/2010/main" val="187743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p:txBody>
          <a:bodyPr/>
          <a:lstStyle/>
          <a:p>
            <a:r>
              <a:rPr lang="en-US" b="1" dirty="0" smtClean="0">
                <a:solidFill>
                  <a:schemeClr val="bg1">
                    <a:lumMod val="65000"/>
                  </a:schemeClr>
                </a:solidFill>
              </a:rPr>
              <a:t>Setup Diagrams</a:t>
            </a:r>
          </a:p>
          <a:p>
            <a:r>
              <a:rPr lang="en-US" b="1" dirty="0" smtClean="0"/>
              <a:t>Surfactants and Cores</a:t>
            </a:r>
          </a:p>
          <a:p>
            <a:r>
              <a:rPr lang="en-US" b="1" dirty="0" smtClean="0">
                <a:solidFill>
                  <a:schemeClr val="bg1">
                    <a:lumMod val="65000"/>
                  </a:schemeClr>
                </a:solidFill>
              </a:rPr>
              <a:t>C12/DI and CO</a:t>
            </a:r>
            <a:r>
              <a:rPr lang="en-US" b="1" baseline="-25000" dirty="0" smtClean="0">
                <a:solidFill>
                  <a:schemeClr val="bg1">
                    <a:lumMod val="65000"/>
                  </a:schemeClr>
                </a:solidFill>
              </a:rPr>
              <a:t>2</a:t>
            </a:r>
            <a:r>
              <a:rPr lang="en-US" b="1" dirty="0" smtClean="0">
                <a:solidFill>
                  <a:schemeClr val="bg1">
                    <a:lumMod val="65000"/>
                  </a:schemeClr>
                </a:solidFill>
              </a:rPr>
              <a:t> foam</a:t>
            </a:r>
          </a:p>
          <a:p>
            <a:r>
              <a:rPr lang="en-US" b="1" dirty="0" smtClean="0">
                <a:solidFill>
                  <a:schemeClr val="bg1">
                    <a:lumMod val="65000"/>
                  </a:schemeClr>
                </a:solidFill>
              </a:rPr>
              <a:t>C12/Brine and CO</a:t>
            </a:r>
            <a:r>
              <a:rPr lang="en-US" b="1" baseline="-25000" dirty="0" smtClean="0">
                <a:solidFill>
                  <a:schemeClr val="bg1">
                    <a:lumMod val="65000"/>
                  </a:schemeClr>
                </a:solidFill>
              </a:rPr>
              <a:t>2</a:t>
            </a:r>
            <a:r>
              <a:rPr lang="en-US" b="1" dirty="0" smtClean="0">
                <a:solidFill>
                  <a:schemeClr val="bg1">
                    <a:lumMod val="65000"/>
                  </a:schemeClr>
                </a:solidFill>
              </a:rPr>
              <a:t> foam</a:t>
            </a:r>
          </a:p>
          <a:p>
            <a:r>
              <a:rPr lang="en-US" b="1" dirty="0" smtClean="0">
                <a:solidFill>
                  <a:schemeClr val="bg1">
                    <a:lumMod val="65000"/>
                  </a:schemeClr>
                </a:solidFill>
              </a:rPr>
              <a:t>Conclusion</a:t>
            </a:r>
            <a:endParaRPr lang="en-US" b="1" dirty="0">
              <a:solidFill>
                <a:schemeClr val="bg1">
                  <a:lumMod val="6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1493</TotalTime>
  <Words>1351</Words>
  <Application>Microsoft Office PowerPoint</Application>
  <PresentationFormat>On-screen Show (4:3)</PresentationFormat>
  <Paragraphs>207</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CO2 Mobility Control in Carbonate Cores</vt:lpstr>
      <vt:lpstr>Outline</vt:lpstr>
      <vt:lpstr>Outline</vt:lpstr>
      <vt:lpstr>Diagram of the high temperature and high pressure core flooding setup</vt:lpstr>
      <vt:lpstr>Pumps system and Core Holder Module</vt:lpstr>
      <vt:lpstr>Pressure Transducer Module</vt:lpstr>
      <vt:lpstr>BPR Module</vt:lpstr>
      <vt:lpstr>PowerPoint Presentation</vt:lpstr>
      <vt:lpstr>Outline</vt:lpstr>
      <vt:lpstr>Surfactant and Brine</vt:lpstr>
      <vt:lpstr>Silurian Dolomite Core</vt:lpstr>
      <vt:lpstr>Outline</vt:lpstr>
      <vt:lpstr>Injection Procedure: a slug of CO2 is injected before C12</vt:lpstr>
      <vt:lpstr>C12 Plug the Core without CO2</vt:lpstr>
      <vt:lpstr>Normalized Pressure Gradient: Apparent Viscosity</vt:lpstr>
      <vt:lpstr>C12/DI and CO2 Foam Pressure History at 20 °C and 3400 psi</vt:lpstr>
      <vt:lpstr>Experimental Data vs. Foam Model for C12/DI and CO2 foam</vt:lpstr>
      <vt:lpstr>Outline</vt:lpstr>
      <vt:lpstr>C12/Brine and CO2 Foam Pressure History at 20 °C and 3400 psi</vt:lpstr>
      <vt:lpstr>Salt may precipitate at high foam quality</vt:lpstr>
      <vt:lpstr>Experimental data vs. Foam model for C12/Brine and CO2 foam</vt:lpstr>
      <vt:lpstr>Comparison of Foam in DI water and brine at room temp.</vt:lpstr>
      <vt:lpstr>C12/Brine and CO2 Foam at  120 °C and 3400 psi</vt:lpstr>
      <vt:lpstr>Comparison of viscosity at 20 and 120 °C for C12/Brine and CO2 Foam  </vt:lpstr>
      <vt:lpstr>Conclusion</vt:lpstr>
      <vt:lpstr>Questions?</vt:lpstr>
      <vt:lpstr>Back Up</vt:lpstr>
      <vt:lpstr>Water saturation doesn’t change too much during WAG</vt:lpstr>
      <vt:lpstr>Close to connate water saturation (Swc) at high foam quality</vt:lpstr>
      <vt:lpstr>PowerPoint Presentation</vt:lpstr>
      <vt:lpstr>Water evaporation to CO2</vt:lpstr>
      <vt:lpstr>Step Reduce of BPR to Reach MPG</vt:lpstr>
      <vt:lpstr>Increase the flow rate to reach the MPG</vt:lpstr>
      <vt:lpstr>MPG vs. MSV (minimum superficial velocity)</vt:lpstr>
      <vt:lpstr>Injection Strategy: start at high flow rate to reach the MPG</vt:lpstr>
    </vt:vector>
  </TitlesOfParts>
  <Company>Rice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C12 CO2 Foam at Room Temperature</dc:title>
  <dc:creator>Leyu</dc:creator>
  <cp:lastModifiedBy>Leyu Cui</cp:lastModifiedBy>
  <cp:revision>76</cp:revision>
  <dcterms:created xsi:type="dcterms:W3CDTF">2013-03-12T17:52:23Z</dcterms:created>
  <dcterms:modified xsi:type="dcterms:W3CDTF">2013-04-26T22:10:40Z</dcterms:modified>
</cp:coreProperties>
</file>